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6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93C1-3806-417B-A3B4-356B1890C84E}" type="datetimeFigureOut">
              <a:rPr lang="sl-SI" smtClean="0"/>
              <a:pPr/>
              <a:t>1. 04. 2025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B900-56CC-4607-BBF1-F8B9F6B9B28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93C1-3806-417B-A3B4-356B1890C84E}" type="datetimeFigureOut">
              <a:rPr lang="sl-SI" smtClean="0"/>
              <a:pPr/>
              <a:t>1. 04. 2025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B900-56CC-4607-BBF1-F8B9F6B9B28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93C1-3806-417B-A3B4-356B1890C84E}" type="datetimeFigureOut">
              <a:rPr lang="sl-SI" smtClean="0"/>
              <a:pPr/>
              <a:t>1. 04. 2025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B900-56CC-4607-BBF1-F8B9F6B9B28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93C1-3806-417B-A3B4-356B1890C84E}" type="datetimeFigureOut">
              <a:rPr lang="sl-SI" smtClean="0"/>
              <a:pPr/>
              <a:t>1. 04. 2025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B900-56CC-4607-BBF1-F8B9F6B9B28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93C1-3806-417B-A3B4-356B1890C84E}" type="datetimeFigureOut">
              <a:rPr lang="sl-SI" smtClean="0"/>
              <a:pPr/>
              <a:t>1. 04. 2025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B900-56CC-4607-BBF1-F8B9F6B9B28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93C1-3806-417B-A3B4-356B1890C84E}" type="datetimeFigureOut">
              <a:rPr lang="sl-SI" smtClean="0"/>
              <a:pPr/>
              <a:t>1. 04. 2025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B900-56CC-4607-BBF1-F8B9F6B9B28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93C1-3806-417B-A3B4-356B1890C84E}" type="datetimeFigureOut">
              <a:rPr lang="sl-SI" smtClean="0"/>
              <a:pPr/>
              <a:t>1. 04. 2025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B900-56CC-4607-BBF1-F8B9F6B9B28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93C1-3806-417B-A3B4-356B1890C84E}" type="datetimeFigureOut">
              <a:rPr lang="sl-SI" smtClean="0"/>
              <a:pPr/>
              <a:t>1. 04. 2025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B900-56CC-4607-BBF1-F8B9F6B9B28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93C1-3806-417B-A3B4-356B1890C84E}" type="datetimeFigureOut">
              <a:rPr lang="sl-SI" smtClean="0"/>
              <a:pPr/>
              <a:t>1. 04. 2025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B900-56CC-4607-BBF1-F8B9F6B9B28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93C1-3806-417B-A3B4-356B1890C84E}" type="datetimeFigureOut">
              <a:rPr lang="sl-SI" smtClean="0"/>
              <a:pPr/>
              <a:t>1. 04. 2025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B900-56CC-4607-BBF1-F8B9F6B9B28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93C1-3806-417B-A3B4-356B1890C84E}" type="datetimeFigureOut">
              <a:rPr lang="sl-SI" smtClean="0"/>
              <a:pPr/>
              <a:t>1. 04. 2025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EB900-56CC-4607-BBF1-F8B9F6B9B28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893C1-3806-417B-A3B4-356B1890C84E}" type="datetimeFigureOut">
              <a:rPr lang="sl-SI" smtClean="0"/>
              <a:pPr/>
              <a:t>1. 04. 2025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EB900-56CC-4607-BBF1-F8B9F6B9B286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onetreeplanted.org/blogs/stories/temperate-tropical-rainforests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nHPDp9-eNo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ynMbPKzbW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sUDSiVMkNaU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ZeAKLUHkANM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mojpes.com/aktualno/klic-divjine-udobno-mestno-zivljenje-zamenjala-divje-zivljenje-s-svojimi-huskiji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vfZk39eTww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ŽIVLJENJE ČLOVEKA NA ZEMLJI</a:t>
            </a:r>
            <a:br>
              <a:rPr lang="sl-SI" dirty="0"/>
            </a:br>
            <a:r>
              <a:rPr lang="sl-SI" sz="2800" dirty="0"/>
              <a:t>(šolsko leto 2025/2026)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Izbirni predmet za učence 8. razreda,</a:t>
            </a:r>
          </a:p>
          <a:p>
            <a:r>
              <a:rPr lang="sl-SI" dirty="0"/>
              <a:t>v letnem obsegu 35 ur (1x/teden) in z 2 ocenama.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929354"/>
          </a:xfrm>
        </p:spPr>
        <p:txBody>
          <a:bodyPr>
            <a:normAutofit/>
          </a:bodyPr>
          <a:lstStyle/>
          <a:p>
            <a:r>
              <a:rPr lang="sl-SI" dirty="0"/>
              <a:t>Če so te fotografije in posnetki navdušili za raziskovanje različnih območij našega planeta in meniš, da bi lahko izvedel še veliko več, si pravšnji za izbirni predmet </a:t>
            </a:r>
            <a:r>
              <a:rPr lang="sl-SI" b="1" dirty="0"/>
              <a:t>Življenje človeka na Zemlji</a:t>
            </a:r>
            <a:r>
              <a:rPr lang="sl-SI" dirty="0"/>
              <a:t>.</a:t>
            </a:r>
          </a:p>
          <a:p>
            <a:r>
              <a:rPr lang="sl-SI" dirty="0"/>
              <a:t>Za predmet boš potreboval le veliko zanimanja za neodkrita območja.</a:t>
            </a:r>
          </a:p>
          <a:p>
            <a:r>
              <a:rPr lang="sl-SI" dirty="0"/>
              <a:t>Kako bo potekalo naše delo? Delali bomo z različnimi slikovnimi gradivi, besedili in izobraževalnimi oddajami.</a:t>
            </a:r>
          </a:p>
          <a:p>
            <a:endParaRPr lang="sl-SI" dirty="0"/>
          </a:p>
          <a:p>
            <a:endParaRPr lang="sl-SI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596674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Tudi ocene bomo pridobili na različne načine (npr. miselni vzorec, PP predstavitev, plakat…). Pisnih preizkusov pri tem predmetu ne bo. </a:t>
            </a:r>
            <a:r>
              <a:rPr lang="sl-SI" dirty="0">
                <a:sym typeface="Wingdings" pitchFamily="2" charset="2"/>
              </a:rPr>
              <a:t></a:t>
            </a:r>
          </a:p>
          <a:p>
            <a:endParaRPr lang="sl-SI" dirty="0">
              <a:sym typeface="Wingdings" pitchFamily="2" charset="2"/>
            </a:endParaRPr>
          </a:p>
          <a:p>
            <a:r>
              <a:rPr lang="sl-SI" dirty="0">
                <a:sym typeface="Wingdings" pitchFamily="2" charset="2"/>
              </a:rPr>
              <a:t>Tekom leta bomo morda izvedli tudi kakšen zanimiv izlet (ki pa zaenkrat ostaja še skrbno varovana skrivnost ).</a:t>
            </a:r>
            <a:endParaRPr lang="sl-SI" dirty="0"/>
          </a:p>
          <a:p>
            <a:endParaRPr lang="sl-SI" dirty="0">
              <a:sym typeface="Wingdings" pitchFamily="2" charset="2"/>
            </a:endParaRPr>
          </a:p>
          <a:p>
            <a:endParaRPr lang="sl-SI" dirty="0"/>
          </a:p>
          <a:p>
            <a:r>
              <a:rPr lang="sl-SI" dirty="0"/>
              <a:t>V šolskem letu 2025/26 bo:</a:t>
            </a:r>
          </a:p>
          <a:p>
            <a:pPr lvl="1"/>
            <a:r>
              <a:rPr lang="sl-SI" dirty="0"/>
              <a:t>na PŠ Višnja Gora predmet izvajala učiteljica H. Kramar Skubic,</a:t>
            </a:r>
          </a:p>
          <a:p>
            <a:pPr lvl="1"/>
            <a:r>
              <a:rPr lang="sl-SI" dirty="0"/>
              <a:t>na matični šoli bo predmet izvajala učiteljica Tina </a:t>
            </a:r>
            <a:r>
              <a:rPr lang="sl-SI" dirty="0" err="1"/>
              <a:t>Finc</a:t>
            </a:r>
            <a:r>
              <a:rPr lang="sl-SI" dirty="0"/>
              <a:t> in/ali Urška Petek.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85720" y="642918"/>
            <a:ext cx="5929354" cy="5857916"/>
          </a:xfrm>
        </p:spPr>
        <p:txBody>
          <a:bodyPr/>
          <a:lstStyle/>
          <a:p>
            <a:pPr>
              <a:buNone/>
            </a:pPr>
            <a:r>
              <a:rPr lang="sl-SI" b="1" dirty="0"/>
              <a:t>Kaj pravzaprav raziskujemo pri </a:t>
            </a:r>
          </a:p>
          <a:p>
            <a:pPr>
              <a:buNone/>
            </a:pPr>
            <a:r>
              <a:rPr lang="sl-SI" b="1" dirty="0"/>
              <a:t>tem izbirnem predmetu?</a:t>
            </a:r>
          </a:p>
          <a:p>
            <a:pPr>
              <a:buNone/>
            </a:pPr>
            <a:r>
              <a:rPr lang="sl-SI" dirty="0"/>
              <a:t>Podrobneje spoznavamo življenje</a:t>
            </a:r>
          </a:p>
          <a:p>
            <a:pPr>
              <a:buNone/>
            </a:pPr>
            <a:r>
              <a:rPr lang="sl-SI" dirty="0"/>
              <a:t>človeka v različnih območjih na</a:t>
            </a:r>
          </a:p>
          <a:p>
            <a:pPr>
              <a:buNone/>
            </a:pPr>
            <a:r>
              <a:rPr lang="sl-SI" dirty="0"/>
              <a:t>Zemlji.</a:t>
            </a:r>
          </a:p>
          <a:p>
            <a:pPr>
              <a:buNone/>
            </a:pPr>
            <a:endParaRPr lang="sl-SI" dirty="0"/>
          </a:p>
          <a:p>
            <a:pPr>
              <a:buNone/>
            </a:pPr>
            <a:r>
              <a:rPr lang="sl-SI" b="1" dirty="0"/>
              <a:t>Na katerih območjih??</a:t>
            </a:r>
          </a:p>
          <a:p>
            <a:pPr>
              <a:buNone/>
            </a:pPr>
            <a:r>
              <a:rPr lang="sl-SI" dirty="0"/>
              <a:t>Poglej in preveri. Morda ugotoviš,</a:t>
            </a:r>
          </a:p>
          <a:p>
            <a:pPr>
              <a:buNone/>
            </a:pPr>
            <a:r>
              <a:rPr lang="sl-SI" dirty="0"/>
              <a:t>da ti je vsebina predmeta “pisana</a:t>
            </a:r>
          </a:p>
          <a:p>
            <a:pPr>
              <a:buNone/>
            </a:pPr>
            <a:r>
              <a:rPr lang="sl-SI" dirty="0"/>
              <a:t>na kožo”.</a:t>
            </a:r>
          </a:p>
        </p:txBody>
      </p:sp>
      <p:pic>
        <p:nvPicPr>
          <p:cNvPr id="1026" name="Picture 2" descr="Vprašaj strokovnja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57166"/>
            <a:ext cx="2690778" cy="1816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Ali že vse veš o življenju v tropskem deževnem gozdu?</a:t>
            </a:r>
          </a:p>
        </p:txBody>
      </p:sp>
      <p:sp>
        <p:nvSpPr>
          <p:cNvPr id="3" name="Pravokotnik 2"/>
          <p:cNvSpPr/>
          <p:nvPr/>
        </p:nvSpPr>
        <p:spPr>
          <a:xfrm>
            <a:off x="214282" y="6000768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u="sng" dirty="0">
                <a:hlinkClick r:id="rId2"/>
              </a:rPr>
              <a:t>Klikni na </a:t>
            </a:r>
            <a:r>
              <a:rPr lang="sl-SI" u="sng" dirty="0" err="1">
                <a:hlinkClick r:id="rId2"/>
              </a:rPr>
              <a:t>link</a:t>
            </a:r>
            <a:r>
              <a:rPr lang="sl-SI" u="sng" dirty="0">
                <a:hlinkClick r:id="rId2"/>
              </a:rPr>
              <a:t> in se premakni navzdol do posnetka (57s): </a:t>
            </a:r>
            <a:r>
              <a:rPr lang="sl-SI" dirty="0">
                <a:hlinkClick r:id="rId2"/>
              </a:rPr>
              <a:t>https://onetreeplanted.org/blogs/stories/temperate-tropical-rainforests</a:t>
            </a:r>
            <a:endParaRPr lang="sl-SI" dirty="0"/>
          </a:p>
        </p:txBody>
      </p:sp>
      <p:pic>
        <p:nvPicPr>
          <p:cNvPr id="7170" name="Picture 2" descr="Rezultat iskanja slik za tropski deževni goz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357276"/>
            <a:ext cx="7286676" cy="4857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Ali že vse veš o življenju v monsunskih območjih?</a:t>
            </a:r>
          </a:p>
        </p:txBody>
      </p:sp>
      <p:sp>
        <p:nvSpPr>
          <p:cNvPr id="4" name="Pravokotnik 3"/>
          <p:cNvSpPr/>
          <p:nvPr/>
        </p:nvSpPr>
        <p:spPr>
          <a:xfrm>
            <a:off x="357158" y="6143644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3"/>
              </a:rPr>
              <a:t>Monsun: https://www.youtube.com/watch?v=QnHPDp9-eNo</a:t>
            </a:r>
            <a:r>
              <a:rPr lang="sl-SI" dirty="0"/>
              <a:t> (1.11 s)</a:t>
            </a:r>
          </a:p>
        </p:txBody>
      </p:sp>
      <p:pic>
        <p:nvPicPr>
          <p:cNvPr id="6146" name="Picture 2" descr="Rezultat iskanja slik za monsunsko območj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714488"/>
            <a:ext cx="6572296" cy="4378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Ali že vse veš o življenju v puščavskem svetu?</a:t>
            </a:r>
          </a:p>
        </p:txBody>
      </p:sp>
      <p:pic>
        <p:nvPicPr>
          <p:cNvPr id="5122" name="Picture 2" descr="Rezultat iskanja slik za saha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7834354" cy="4410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avokotnik 5"/>
          <p:cNvSpPr/>
          <p:nvPr/>
        </p:nvSpPr>
        <p:spPr>
          <a:xfrm>
            <a:off x="642910" y="5857892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3"/>
              </a:rPr>
              <a:t>https://www.youtube.com/watch?v=UynMbPKzbWE</a:t>
            </a:r>
            <a:r>
              <a:rPr lang="sl-SI" dirty="0"/>
              <a:t> (1.09 min)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  <a:alpha val="92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Ali že vse veš o življenju v gorskem svetu?</a:t>
            </a:r>
          </a:p>
        </p:txBody>
      </p:sp>
      <p:sp>
        <p:nvSpPr>
          <p:cNvPr id="5" name="Pravokotnik 4"/>
          <p:cNvSpPr/>
          <p:nvPr/>
        </p:nvSpPr>
        <p:spPr>
          <a:xfrm>
            <a:off x="500034" y="5786454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2"/>
              </a:rPr>
              <a:t>https://www.youtube.com/watch?v=sUDSiVMkNaU</a:t>
            </a:r>
            <a:r>
              <a:rPr lang="sl-SI" dirty="0"/>
              <a:t> (4.30 s)</a:t>
            </a:r>
          </a:p>
        </p:txBody>
      </p:sp>
      <p:pic>
        <p:nvPicPr>
          <p:cNvPr id="4098" name="Picture 2" descr="Rezultat iskanja slik za himala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214422"/>
            <a:ext cx="6000792" cy="4505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Si prepričan, da vse že veš o vulkanih in potresih?</a:t>
            </a:r>
          </a:p>
        </p:txBody>
      </p:sp>
      <p:sp>
        <p:nvSpPr>
          <p:cNvPr id="4" name="Pravokotnik 3"/>
          <p:cNvSpPr/>
          <p:nvPr/>
        </p:nvSpPr>
        <p:spPr>
          <a:xfrm>
            <a:off x="214282" y="6286520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2"/>
              </a:rPr>
              <a:t>5 največjih izbruhov: https://www.youtube.com/watch?v=ZeAKLUHkANM</a:t>
            </a:r>
            <a:endParaRPr lang="sl-SI" dirty="0"/>
          </a:p>
        </p:txBody>
      </p:sp>
      <p:pic>
        <p:nvPicPr>
          <p:cNvPr id="3074" name="Picture 2" descr="Rezultat iskanja slik za vulk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9671" y="1428736"/>
            <a:ext cx="6872515" cy="4572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  <a:alpha val="72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Kaj pa o življenju v polarnih območjih?</a:t>
            </a:r>
          </a:p>
        </p:txBody>
      </p:sp>
      <p:sp>
        <p:nvSpPr>
          <p:cNvPr id="3" name="Pravokotnik 2"/>
          <p:cNvSpPr/>
          <p:nvPr/>
        </p:nvSpPr>
        <p:spPr>
          <a:xfrm>
            <a:off x="357158" y="5786454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Klikni na </a:t>
            </a:r>
            <a:r>
              <a:rPr lang="sl-SI" dirty="0" err="1"/>
              <a:t>link</a:t>
            </a:r>
            <a:r>
              <a:rPr lang="sl-SI" dirty="0"/>
              <a:t> in se spusti navzdol do posnetka (2min): </a:t>
            </a:r>
            <a:r>
              <a:rPr lang="sl-SI" dirty="0">
                <a:hlinkClick r:id="rId2"/>
              </a:rPr>
              <a:t>https://www.mojpes.com/aktualno/klic-divjine-udobno-mestno-zivljenje-zamenjala-divje-zivljenje-s-svojimi-huskiji/</a:t>
            </a:r>
            <a:r>
              <a:rPr lang="sl-SI" dirty="0"/>
              <a:t>  </a:t>
            </a:r>
          </a:p>
        </p:txBody>
      </p:sp>
      <p:pic>
        <p:nvPicPr>
          <p:cNvPr id="2050" name="Picture 2" descr="Rezultat iskanja slik za polarna območ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6"/>
            <a:ext cx="7215238" cy="4482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In v Sredozemlju? To pa res že poznamo. Kaj res??</a:t>
            </a:r>
          </a:p>
        </p:txBody>
      </p:sp>
      <p:pic>
        <p:nvPicPr>
          <p:cNvPr id="1028" name="Picture 4" descr="Rezultat iskanja slik za sredozeml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7429552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avokotnik 4"/>
          <p:cNvSpPr/>
          <p:nvPr/>
        </p:nvSpPr>
        <p:spPr>
          <a:xfrm>
            <a:off x="285720" y="6286520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3"/>
              </a:rPr>
              <a:t>Gibraltar </a:t>
            </a:r>
            <a:r>
              <a:rPr lang="sl-SI" dirty="0" err="1">
                <a:hlinkClick r:id="rId3"/>
              </a:rPr>
              <a:t>monkeys</a:t>
            </a:r>
            <a:r>
              <a:rPr lang="sl-SI" dirty="0">
                <a:hlinkClick r:id="rId3"/>
              </a:rPr>
              <a:t>: https://www.youtube.com/watch?v=pvfZk39eTww</a:t>
            </a:r>
            <a:endParaRPr lang="sl-SI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422</Words>
  <Application>Microsoft Office PowerPoint</Application>
  <PresentationFormat>Diaprojekcija na zaslonu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Officeova tema</vt:lpstr>
      <vt:lpstr>ŽIVLJENJE ČLOVEKA NA ZEMLJI (šolsko leto 2025/2026)</vt:lpstr>
      <vt:lpstr>PowerPointova predstavitev</vt:lpstr>
      <vt:lpstr>Ali že vse veš o življenju v tropskem deževnem gozdu?</vt:lpstr>
      <vt:lpstr>Ali že vse veš o življenju v monsunskih območjih?</vt:lpstr>
      <vt:lpstr>Ali že vse veš o življenju v puščavskem svetu?</vt:lpstr>
      <vt:lpstr>Ali že vse veš o življenju v gorskem svetu?</vt:lpstr>
      <vt:lpstr>Si prepričan, da vse že veš o vulkanih in potresih?</vt:lpstr>
      <vt:lpstr>Kaj pa o življenju v polarnih območjih?</vt:lpstr>
      <vt:lpstr>In v Sredozemlju? To pa res že poznamo. Kaj res??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ŽIVLJENJE ČLOVEKA NA ZEMLJI</dc:title>
  <dc:creator>Uporabnik</dc:creator>
  <cp:lastModifiedBy>Suzana Klopčič</cp:lastModifiedBy>
  <cp:revision>28</cp:revision>
  <dcterms:created xsi:type="dcterms:W3CDTF">2020-03-23T12:53:49Z</dcterms:created>
  <dcterms:modified xsi:type="dcterms:W3CDTF">2025-04-01T05:53:56Z</dcterms:modified>
</cp:coreProperties>
</file>