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4. 04. 2023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7951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4. 04. 2023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25143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4. 04. 2023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9971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4. 04. 2023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10438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4. 04. 2023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2602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4. 04. 2023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0513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4. 04. 2023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8595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4. 04. 2023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2759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4. 04. 2023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3975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4. 04. 2023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15779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E80F-1B10-41B3-B150-5273FF956288}" type="datetimeFigureOut">
              <a:rPr lang="sl-SI" smtClean="0"/>
              <a:t>4. 04. 2023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8221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Confetti">
          <a:fgClr>
            <a:schemeClr val="bg1"/>
          </a:fgClr>
          <a:bgClr>
            <a:srgbClr val="00B0F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3E80F-1B10-41B3-B150-5273FF956288}" type="datetimeFigureOut">
              <a:rPr lang="sl-SI" smtClean="0"/>
              <a:t>4. 04. 2023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6B474-5345-4C0E-913A-09F1DCDD0C1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2015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6143"/>
            <a:ext cx="9144000" cy="63931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4864"/>
            <a:ext cx="7772400" cy="1470025"/>
          </a:xfrm>
        </p:spPr>
        <p:txBody>
          <a:bodyPr>
            <a:normAutofit/>
          </a:bodyPr>
          <a:lstStyle/>
          <a:p>
            <a:r>
              <a:rPr lang="sl-SI" sz="6000" b="1" dirty="0">
                <a:solidFill>
                  <a:schemeClr val="bg1"/>
                </a:solidFill>
              </a:rPr>
              <a:t>KRITIČNO MIŠLJENJE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4293096"/>
            <a:ext cx="7200800" cy="1752600"/>
          </a:xfrm>
        </p:spPr>
        <p:txBody>
          <a:bodyPr>
            <a:normAutofit lnSpcReduction="10000"/>
          </a:bodyPr>
          <a:lstStyle/>
          <a:p>
            <a:endParaRPr lang="sl-SI" sz="3600" b="1" dirty="0">
              <a:solidFill>
                <a:schemeClr val="tx1"/>
              </a:solidFill>
            </a:endParaRPr>
          </a:p>
          <a:p>
            <a:endParaRPr lang="sl-SI" dirty="0">
              <a:solidFill>
                <a:schemeClr val="tx1"/>
              </a:solidFill>
            </a:endParaRPr>
          </a:p>
          <a:p>
            <a:r>
              <a:rPr lang="sl-SI" dirty="0">
                <a:solidFill>
                  <a:schemeClr val="bg1"/>
                </a:solidFill>
              </a:rPr>
              <a:t>Izbirni predmet za učence 7. razredov</a:t>
            </a:r>
          </a:p>
        </p:txBody>
      </p:sp>
    </p:spTree>
    <p:extLst>
      <p:ext uri="{BB962C8B-B14F-4D97-AF65-F5344CB8AC3E}">
        <p14:creationId xmlns:p14="http://schemas.microsoft.com/office/powerpoint/2010/main" val="292552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0000FF"/>
                </a:solidFill>
              </a:rPr>
              <a:t>FILOZOFIJA ZA OTROKE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l-SI" dirty="0">
                <a:solidFill>
                  <a:srgbClr val="0000FF"/>
                </a:solidFill>
              </a:rPr>
              <a:t>Filozofija za otroke je skupno ime za obvezni izbirni predmet v zadnjem triletju, ki obsega 102 uri pouka oziroma 1 uro tedensko. </a:t>
            </a:r>
          </a:p>
          <a:p>
            <a:pPr algn="just"/>
            <a:r>
              <a:rPr lang="sl-SI" dirty="0">
                <a:solidFill>
                  <a:srgbClr val="0000FF"/>
                </a:solidFill>
              </a:rPr>
              <a:t>Predmet se v poznejših letih navezuje na prejšnja in nadgrajuje že vpeljano znanje, vendar je vsako leto samostojna celota, ki ne zahteva udeležbe pri pouku leto poprej.</a:t>
            </a:r>
          </a:p>
          <a:p>
            <a:pPr algn="just"/>
            <a:r>
              <a:rPr lang="sl-SI" dirty="0">
                <a:solidFill>
                  <a:srgbClr val="0000FF"/>
                </a:solidFill>
              </a:rPr>
              <a:t>Nadgradnja sta predmeta Etično raziskovanje ter Jaz in drugi.</a:t>
            </a:r>
          </a:p>
        </p:txBody>
      </p:sp>
    </p:spTree>
    <p:extLst>
      <p:ext uri="{BB962C8B-B14F-4D97-AF65-F5344CB8AC3E}">
        <p14:creationId xmlns:p14="http://schemas.microsoft.com/office/powerpoint/2010/main" val="4029726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Confetti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0000FF"/>
                </a:solidFill>
              </a:rPr>
              <a:t>Kritično mišljenje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sl-SI" sz="2700" dirty="0">
                <a:solidFill>
                  <a:srgbClr val="0000FF"/>
                </a:solidFill>
              </a:rPr>
              <a:t>Filozofija je ljubezen do modrosti.</a:t>
            </a:r>
          </a:p>
          <a:p>
            <a:pPr algn="just"/>
            <a:r>
              <a:rPr lang="sl-SI" sz="2700" dirty="0">
                <a:solidFill>
                  <a:srgbClr val="0000FF"/>
                </a:solidFill>
              </a:rPr>
              <a:t>V naslednjem šolskem letu vas vabim, da izberete izbirni predmet Kritično mišljenje.</a:t>
            </a:r>
          </a:p>
          <a:p>
            <a:pPr algn="just"/>
            <a:r>
              <a:rPr lang="sl-SI" sz="2700" dirty="0">
                <a:solidFill>
                  <a:srgbClr val="0000FF"/>
                </a:solidFill>
              </a:rPr>
              <a:t>Predmet obsega 35 ur.</a:t>
            </a:r>
          </a:p>
          <a:p>
            <a:pPr algn="just"/>
            <a:r>
              <a:rPr lang="sl-SI" sz="2700" dirty="0">
                <a:solidFill>
                  <a:srgbClr val="0000FF"/>
                </a:solidFill>
              </a:rPr>
              <a:t>Pri pouku bomo spoznavali življenske zgodbe, naša obzorja in mišljenje širimo v obliki pogovorov, debat in igri vlog.</a:t>
            </a:r>
          </a:p>
          <a:p>
            <a:pPr algn="just"/>
            <a:r>
              <a:rPr lang="sl-SI" sz="2700" dirty="0">
                <a:solidFill>
                  <a:srgbClr val="0000FF"/>
                </a:solidFill>
              </a:rPr>
              <a:t>Oceno boste pridobili na podlagi sodelovanja, pogovorov in debatiranja pri učnih urah predmeta.</a:t>
            </a:r>
          </a:p>
          <a:p>
            <a:pPr algn="just"/>
            <a:r>
              <a:rPr lang="sl-SI" sz="2700" dirty="0">
                <a:solidFill>
                  <a:srgbClr val="0000FF"/>
                </a:solidFill>
              </a:rPr>
              <a:t>Edini pogoj za vpis k predmetu je želja po razmišljanju s svojo glavo.</a:t>
            </a:r>
          </a:p>
        </p:txBody>
      </p:sp>
    </p:spTree>
    <p:extLst>
      <p:ext uri="{BB962C8B-B14F-4D97-AF65-F5344CB8AC3E}">
        <p14:creationId xmlns:p14="http://schemas.microsoft.com/office/powerpoint/2010/main" val="3285080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Confetti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0000FF"/>
                </a:solidFill>
              </a:rPr>
              <a:t>Cilji predmeta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l-SI" dirty="0">
                <a:solidFill>
                  <a:srgbClr val="0000FF"/>
                </a:solidFill>
              </a:rPr>
              <a:t>Učenci boste pri predmetu spoznali in raziskovali mišljenje in razmišljanje. Spoznavali bomo čustva, predsodke, stereotipe, domišljijo, samospoštovanje, pomen resnice, spoznavanje sebe in odnose z drugimi.</a:t>
            </a:r>
          </a:p>
          <a:p>
            <a:pPr algn="just"/>
            <a:r>
              <a:rPr lang="sl-SI" dirty="0">
                <a:solidFill>
                  <a:srgbClr val="0000FF"/>
                </a:solidFill>
              </a:rPr>
              <a:t>Postavljali si bomo različna vprašanja, na katera bomo poskusili kritično odgovoriti.</a:t>
            </a:r>
          </a:p>
          <a:p>
            <a:pPr algn="just"/>
            <a:r>
              <a:rPr lang="sl-SI" dirty="0">
                <a:solidFill>
                  <a:srgbClr val="0000FF"/>
                </a:solidFill>
              </a:rPr>
              <a:t>Eden izmed ciljev je, da zagovarjate svoje mnenje in dopuščate ostalim njihovo mnenje.</a:t>
            </a:r>
          </a:p>
        </p:txBody>
      </p:sp>
    </p:spTree>
    <p:extLst>
      <p:ext uri="{BB962C8B-B14F-4D97-AF65-F5344CB8AC3E}">
        <p14:creationId xmlns:p14="http://schemas.microsoft.com/office/powerpoint/2010/main" val="729105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Confetti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0000FF"/>
                </a:solidFill>
              </a:rPr>
              <a:t>Spoznaj samega sebe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702" y="1412776"/>
            <a:ext cx="7540013" cy="5040560"/>
          </a:xfrm>
        </p:spPr>
      </p:pic>
    </p:spTree>
    <p:extLst>
      <p:ext uri="{BB962C8B-B14F-4D97-AF65-F5344CB8AC3E}">
        <p14:creationId xmlns:p14="http://schemas.microsoft.com/office/powerpoint/2010/main" val="2184702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Confetti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>
            <a:fillRect/>
          </a:stretch>
        </p:blipFill>
        <p:spPr>
          <a:xfrm>
            <a:off x="971600" y="476672"/>
            <a:ext cx="7200800" cy="5400600"/>
          </a:xfr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827584" y="5877272"/>
            <a:ext cx="7848872" cy="720080"/>
          </a:xfrm>
        </p:spPr>
        <p:txBody>
          <a:bodyPr>
            <a:normAutofit/>
          </a:bodyPr>
          <a:lstStyle/>
          <a:p>
            <a:endParaRPr lang="sl-SI" b="0" dirty="0"/>
          </a:p>
          <a:p>
            <a:endParaRPr lang="sl-SI" b="0" dirty="0"/>
          </a:p>
          <a:p>
            <a:endParaRPr lang="sl-SI" sz="9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61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219</Words>
  <Application>Microsoft Office PowerPoint</Application>
  <PresentationFormat>Diaprojekcija na zaslonu (4:3)</PresentationFormat>
  <Paragraphs>21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KRITIČNO MIŠLJENJE</vt:lpstr>
      <vt:lpstr>FILOZOFIJA ZA OTROKE</vt:lpstr>
      <vt:lpstr>Kritično mišljenje</vt:lpstr>
      <vt:lpstr>Cilji predmeta</vt:lpstr>
      <vt:lpstr>Spoznaj samega sebe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FILOZOFIJA ZA OTROKE</dc:title>
  <dc:creator>bladerunner</dc:creator>
  <cp:lastModifiedBy>Uporabnik</cp:lastModifiedBy>
  <cp:revision>19</cp:revision>
  <dcterms:created xsi:type="dcterms:W3CDTF">2021-04-11T13:28:59Z</dcterms:created>
  <dcterms:modified xsi:type="dcterms:W3CDTF">2023-04-04T07:52:12Z</dcterms:modified>
</cp:coreProperties>
</file>