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8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EB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2" d="100"/>
          <a:sy n="52" d="100"/>
        </p:scale>
        <p:origin x="1228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04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15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72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654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763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786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93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98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5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41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534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2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53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Slika 9" descr="Slika, ki vsebuje besede besedilo, zunanje, nekaj&#10;&#10;Opis je samodejno ustvarjen">
            <a:extLst>
              <a:ext uri="{FF2B5EF4-FFF2-40B4-BE49-F238E27FC236}">
                <a16:creationId xmlns:a16="http://schemas.microsoft.com/office/drawing/2014/main" id="{95320065-5C44-4477-8C87-C431F26514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1" r="-1" b="25144"/>
          <a:stretch/>
        </p:blipFill>
        <p:spPr>
          <a:xfrm>
            <a:off x="-1" y="-1"/>
            <a:ext cx="12188952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FA02DFB-A0E9-4D66-9AE1-801906ED1AC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40079" y="5331466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LIKOVNO  SNOVANJE</a:t>
            </a:r>
          </a:p>
        </p:txBody>
      </p:sp>
    </p:spTree>
    <p:extLst>
      <p:ext uri="{BB962C8B-B14F-4D97-AF65-F5344CB8AC3E}">
        <p14:creationId xmlns:p14="http://schemas.microsoft.com/office/powerpoint/2010/main" val="142340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90FAF5-81C0-45F4-99AD-0670B344EE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07440" y="0"/>
            <a:ext cx="10515600" cy="1325563"/>
          </a:xfrm>
        </p:spPr>
        <p:txBody>
          <a:bodyPr/>
          <a:lstStyle/>
          <a:p>
            <a:pPr algn="ctr"/>
            <a:r>
              <a:rPr lang="sl-SI" dirty="0">
                <a:latin typeface="Segoe Print" panose="02000600000000000000" pitchFamily="2" charset="0"/>
              </a:rPr>
              <a:t>OCENJUJEMO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8C2AB18-6DA1-4F24-9ED1-A3E628ECCBA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7800" y="1146492"/>
            <a:ext cx="11729720" cy="5538787"/>
          </a:xfrm>
        </p:spPr>
        <p:txBody>
          <a:bodyPr/>
          <a:lstStyle/>
          <a:p>
            <a:pPr lvl="3"/>
            <a:r>
              <a:rPr lang="sl-SI" sz="3200" dirty="0">
                <a:latin typeface="Segoe Print" panose="02000600000000000000" pitchFamily="2" charset="0"/>
              </a:rPr>
              <a:t>IZVIRNOST</a:t>
            </a:r>
            <a:r>
              <a:rPr lang="sl-SI" dirty="0">
                <a:latin typeface="Segoe Print" panose="02000600000000000000" pitchFamily="2" charset="0"/>
              </a:rPr>
              <a:t> </a:t>
            </a:r>
          </a:p>
          <a:p>
            <a:endParaRPr lang="sl-SI" dirty="0">
              <a:latin typeface="Segoe Print" panose="02000600000000000000" pitchFamily="2" charset="0"/>
            </a:endParaRPr>
          </a:p>
          <a:p>
            <a:endParaRPr lang="sl-SI" dirty="0">
              <a:latin typeface="Segoe Print" panose="02000600000000000000" pitchFamily="2" charset="0"/>
            </a:endParaRPr>
          </a:p>
          <a:p>
            <a:pPr marL="0" indent="0">
              <a:buNone/>
            </a:pPr>
            <a:endParaRPr lang="sl-SI" dirty="0">
              <a:latin typeface="Segoe Print" panose="02000600000000000000" pitchFamily="2" charset="0"/>
            </a:endParaRPr>
          </a:p>
          <a:p>
            <a:pPr marL="0" indent="0">
              <a:buNone/>
            </a:pPr>
            <a:endParaRPr lang="sl-SI" dirty="0">
              <a:latin typeface="Segoe Print" panose="02000600000000000000" pitchFamily="2" charset="0"/>
            </a:endParaRPr>
          </a:p>
          <a:p>
            <a:pPr marL="0" indent="0">
              <a:buNone/>
            </a:pPr>
            <a:endParaRPr lang="sl-SI" dirty="0">
              <a:latin typeface="Segoe Print" panose="02000600000000000000" pitchFamily="2" charset="0"/>
            </a:endParaRPr>
          </a:p>
          <a:p>
            <a:pPr marL="0" indent="0">
              <a:buNone/>
            </a:pPr>
            <a:endParaRPr lang="sl-SI" sz="1800" dirty="0">
              <a:latin typeface="Segoe Print" panose="02000600000000000000" pitchFamily="2" charset="0"/>
            </a:endParaRPr>
          </a:p>
          <a:p>
            <a:r>
              <a:rPr lang="sl-SI" dirty="0">
                <a:latin typeface="Segoe Print" panose="02000600000000000000" pitchFamily="2" charset="0"/>
              </a:rPr>
              <a:t>ODZIVNOST, VLOŽEN TRUD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43B700A3-5ED1-4AA4-AAD3-AB9FA7CF36B5}"/>
              </a:ext>
            </a:extLst>
          </p:cNvPr>
          <p:cNvSpPr txBox="1"/>
          <p:nvPr/>
        </p:nvSpPr>
        <p:spPr>
          <a:xfrm>
            <a:off x="6995706" y="1550838"/>
            <a:ext cx="40014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800" dirty="0">
                <a:latin typeface="Segoe Print" panose="02000600000000000000" pitchFamily="2" charset="0"/>
              </a:rPr>
              <a:t>LIKOVNO NALOGO</a:t>
            </a:r>
          </a:p>
        </p:txBody>
      </p:sp>
      <p:pic>
        <p:nvPicPr>
          <p:cNvPr id="7" name="Slika 6" descr="Slika, ki vsebuje besede besedilo, ovojnica, vizitka&#10;&#10;Opis je samodejno ustvarjen">
            <a:extLst>
              <a:ext uri="{FF2B5EF4-FFF2-40B4-BE49-F238E27FC236}">
                <a16:creationId xmlns:a16="http://schemas.microsoft.com/office/drawing/2014/main" id="{51400AF8-9E81-4290-8F6C-351D8C9AA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" y="1745773"/>
            <a:ext cx="3754260" cy="3754260"/>
          </a:xfrm>
          <a:prstGeom prst="rect">
            <a:avLst/>
          </a:prstGeom>
        </p:spPr>
      </p:pic>
      <p:pic>
        <p:nvPicPr>
          <p:cNvPr id="9" name="Slika 8" descr="Slika, ki vsebuje besede besedilo, risanje črt&#10;&#10;Opis je samodejno ustvarjen">
            <a:extLst>
              <a:ext uri="{FF2B5EF4-FFF2-40B4-BE49-F238E27FC236}">
                <a16:creationId xmlns:a16="http://schemas.microsoft.com/office/drawing/2014/main" id="{F4A3D786-6FB9-4BF2-A26F-09924EBE39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50" y="2191860"/>
            <a:ext cx="3664345" cy="374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56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168AB93A-48BC-4C25-A3AD-C17B5A682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AF4AE179-A75B-4007-B5FA-8139ACF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8969" y="1168517"/>
            <a:ext cx="4889565" cy="4424065"/>
          </a:xfrm>
          <a:custGeom>
            <a:avLst/>
            <a:gdLst>
              <a:gd name="connsiteX0" fmla="*/ 2612540 w 5531319"/>
              <a:gd name="connsiteY0" fmla="*/ 836 h 4424065"/>
              <a:gd name="connsiteX1" fmla="*/ 2946310 w 5531319"/>
              <a:gd name="connsiteY1" fmla="*/ 35548 h 4424065"/>
              <a:gd name="connsiteX2" fmla="*/ 3961099 w 5531319"/>
              <a:gd name="connsiteY2" fmla="*/ 303581 h 4424065"/>
              <a:gd name="connsiteX3" fmla="*/ 4854587 w 5531319"/>
              <a:gd name="connsiteY3" fmla="*/ 764502 h 4424065"/>
              <a:gd name="connsiteX4" fmla="*/ 5377812 w 5531319"/>
              <a:gd name="connsiteY4" fmla="*/ 1339732 h 4424065"/>
              <a:gd name="connsiteX5" fmla="*/ 5526197 w 5531319"/>
              <a:gd name="connsiteY5" fmla="*/ 1825829 h 4424065"/>
              <a:gd name="connsiteX6" fmla="*/ 5510557 w 5531319"/>
              <a:gd name="connsiteY6" fmla="*/ 2199398 h 4424065"/>
              <a:gd name="connsiteX7" fmla="*/ 5509795 w 5531319"/>
              <a:gd name="connsiteY7" fmla="*/ 2402839 h 4424065"/>
              <a:gd name="connsiteX8" fmla="*/ 5323519 w 5531319"/>
              <a:gd name="connsiteY8" fmla="*/ 3144890 h 4424065"/>
              <a:gd name="connsiteX9" fmla="*/ 4853061 w 5531319"/>
              <a:gd name="connsiteY9" fmla="*/ 3612932 h 4424065"/>
              <a:gd name="connsiteX10" fmla="*/ 4316358 w 5531319"/>
              <a:gd name="connsiteY10" fmla="*/ 3982940 h 4424065"/>
              <a:gd name="connsiteX11" fmla="*/ 3352556 w 5531319"/>
              <a:gd name="connsiteY11" fmla="*/ 4386771 h 4424065"/>
              <a:gd name="connsiteX12" fmla="*/ 2770206 w 5531319"/>
              <a:gd name="connsiteY12" fmla="*/ 4412201 h 4424065"/>
              <a:gd name="connsiteX13" fmla="*/ 2514888 w 5531319"/>
              <a:gd name="connsiteY13" fmla="*/ 4393637 h 4424065"/>
              <a:gd name="connsiteX14" fmla="*/ 1903166 w 5531319"/>
              <a:gd name="connsiteY14" fmla="*/ 4263562 h 4424065"/>
              <a:gd name="connsiteX15" fmla="*/ 948392 w 5531319"/>
              <a:gd name="connsiteY15" fmla="*/ 3794249 h 4424065"/>
              <a:gd name="connsiteX16" fmla="*/ 223633 w 5531319"/>
              <a:gd name="connsiteY16" fmla="*/ 2975526 h 4424065"/>
              <a:gd name="connsiteX17" fmla="*/ 39519 w 5531319"/>
              <a:gd name="connsiteY17" fmla="*/ 2401695 h 4424065"/>
              <a:gd name="connsiteX18" fmla="*/ 16251 w 5531319"/>
              <a:gd name="connsiteY18" fmla="*/ 2300991 h 4424065"/>
              <a:gd name="connsiteX19" fmla="*/ 11800 w 5531319"/>
              <a:gd name="connsiteY19" fmla="*/ 2053556 h 4424065"/>
              <a:gd name="connsiteX20" fmla="*/ 812849 w 5531319"/>
              <a:gd name="connsiteY20" fmla="*/ 651084 h 4424065"/>
              <a:gd name="connsiteX21" fmla="*/ 2066809 w 5531319"/>
              <a:gd name="connsiteY21" fmla="*/ 52586 h 4424065"/>
              <a:gd name="connsiteX22" fmla="*/ 2332045 w 5531319"/>
              <a:gd name="connsiteY22" fmla="*/ 14441 h 4424065"/>
              <a:gd name="connsiteX23" fmla="*/ 2612540 w 5531319"/>
              <a:gd name="connsiteY23" fmla="*/ 836 h 4424065"/>
              <a:gd name="connsiteX24" fmla="*/ 5468597 w 5531319"/>
              <a:gd name="connsiteY24" fmla="*/ 2088522 h 4424065"/>
              <a:gd name="connsiteX25" fmla="*/ 5471140 w 5531319"/>
              <a:gd name="connsiteY25" fmla="*/ 1826083 h 4424065"/>
              <a:gd name="connsiteX26" fmla="*/ 5327079 w 5531319"/>
              <a:gd name="connsiteY26" fmla="*/ 1361348 h 4424065"/>
              <a:gd name="connsiteX27" fmla="*/ 4833353 w 5531319"/>
              <a:gd name="connsiteY27" fmla="*/ 816507 h 4424065"/>
              <a:gd name="connsiteX28" fmla="*/ 4063456 w 5531319"/>
              <a:gd name="connsiteY28" fmla="*/ 400724 h 4424065"/>
              <a:gd name="connsiteX29" fmla="*/ 3972543 w 5531319"/>
              <a:gd name="connsiteY29" fmla="*/ 365631 h 4424065"/>
              <a:gd name="connsiteX30" fmla="*/ 3885571 w 5531319"/>
              <a:gd name="connsiteY30" fmla="*/ 334733 h 4424065"/>
              <a:gd name="connsiteX31" fmla="*/ 4355012 w 5531319"/>
              <a:gd name="connsiteY31" fmla="*/ 579880 h 4424065"/>
              <a:gd name="connsiteX32" fmla="*/ 5144618 w 5531319"/>
              <a:gd name="connsiteY32" fmla="*/ 1290779 h 4424065"/>
              <a:gd name="connsiteX33" fmla="*/ 5468597 w 5531319"/>
              <a:gd name="connsiteY33" fmla="*/ 2088522 h 4424065"/>
              <a:gd name="connsiteX34" fmla="*/ 2219771 w 5531319"/>
              <a:gd name="connsiteY34" fmla="*/ 85645 h 4424065"/>
              <a:gd name="connsiteX35" fmla="*/ 2181626 w 5531319"/>
              <a:gd name="connsiteY35" fmla="*/ 89333 h 4424065"/>
              <a:gd name="connsiteX36" fmla="*/ 1462971 w 5531319"/>
              <a:gd name="connsiteY36" fmla="*/ 303073 h 4424065"/>
              <a:gd name="connsiteX37" fmla="*/ 308697 w 5531319"/>
              <a:gd name="connsiteY37" fmla="*/ 1338461 h 4424065"/>
              <a:gd name="connsiteX38" fmla="*/ 65839 w 5531319"/>
              <a:gd name="connsiteY38" fmla="*/ 2064364 h 4424065"/>
              <a:gd name="connsiteX39" fmla="*/ 82114 w 5531319"/>
              <a:gd name="connsiteY39" fmla="*/ 2022150 h 4424065"/>
              <a:gd name="connsiteX40" fmla="*/ 423260 w 5531319"/>
              <a:gd name="connsiteY40" fmla="*/ 1282260 h 4424065"/>
              <a:gd name="connsiteX41" fmla="*/ 1231811 w 5531319"/>
              <a:gd name="connsiteY41" fmla="*/ 454001 h 4424065"/>
              <a:gd name="connsiteX42" fmla="*/ 2219771 w 5531319"/>
              <a:gd name="connsiteY42" fmla="*/ 85645 h 4424065"/>
              <a:gd name="connsiteX43" fmla="*/ 2855524 w 5531319"/>
              <a:gd name="connsiteY43" fmla="*/ 4364392 h 4424065"/>
              <a:gd name="connsiteX44" fmla="*/ 4292327 w 5531319"/>
              <a:gd name="connsiteY44" fmla="*/ 3931444 h 4424065"/>
              <a:gd name="connsiteX45" fmla="*/ 2855652 w 5531319"/>
              <a:gd name="connsiteY45" fmla="*/ 4364392 h 4424065"/>
              <a:gd name="connsiteX46" fmla="*/ 3869805 w 5531319"/>
              <a:gd name="connsiteY46" fmla="*/ 330156 h 4424065"/>
              <a:gd name="connsiteX47" fmla="*/ 3865736 w 5531319"/>
              <a:gd name="connsiteY47" fmla="*/ 329520 h 4424065"/>
              <a:gd name="connsiteX48" fmla="*/ 3866499 w 5531319"/>
              <a:gd name="connsiteY48" fmla="*/ 330537 h 4424065"/>
              <a:gd name="connsiteX49" fmla="*/ 4302117 w 5531319"/>
              <a:gd name="connsiteY49" fmla="*/ 3923561 h 4424065"/>
              <a:gd name="connsiteX50" fmla="*/ 4301101 w 5531319"/>
              <a:gd name="connsiteY50" fmla="*/ 3924959 h 4424065"/>
              <a:gd name="connsiteX51" fmla="*/ 4302880 w 5531319"/>
              <a:gd name="connsiteY51" fmla="*/ 3924959 h 442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31319" h="4424065">
                <a:moveTo>
                  <a:pt x="2612540" y="836"/>
                </a:moveTo>
                <a:cubicBezTo>
                  <a:pt x="2715913" y="-4250"/>
                  <a:pt x="2831239" y="14695"/>
                  <a:pt x="2946310" y="35548"/>
                </a:cubicBezTo>
                <a:cubicBezTo>
                  <a:pt x="3291651" y="98106"/>
                  <a:pt x="3631143" y="182915"/>
                  <a:pt x="3961099" y="303581"/>
                </a:cubicBezTo>
                <a:cubicBezTo>
                  <a:pt x="4278340" y="419543"/>
                  <a:pt x="4581340" y="563350"/>
                  <a:pt x="4854587" y="764502"/>
                </a:cubicBezTo>
                <a:cubicBezTo>
                  <a:pt x="5067437" y="921152"/>
                  <a:pt x="5250407" y="1105521"/>
                  <a:pt x="5377812" y="1339732"/>
                </a:cubicBezTo>
                <a:cubicBezTo>
                  <a:pt x="5459811" y="1489986"/>
                  <a:pt x="5510303" y="1655396"/>
                  <a:pt x="5526197" y="1825829"/>
                </a:cubicBezTo>
                <a:cubicBezTo>
                  <a:pt x="5538276" y="1951327"/>
                  <a:pt x="5527341" y="2074917"/>
                  <a:pt x="5510557" y="2199398"/>
                </a:cubicBezTo>
                <a:cubicBezTo>
                  <a:pt x="5502966" y="2266991"/>
                  <a:pt x="5502712" y="2335195"/>
                  <a:pt x="5509795" y="2402839"/>
                </a:cubicBezTo>
                <a:cubicBezTo>
                  <a:pt x="5534207" y="2664197"/>
                  <a:pt x="5468471" y="2926051"/>
                  <a:pt x="5323519" y="3144890"/>
                </a:cubicBezTo>
                <a:cubicBezTo>
                  <a:pt x="5201339" y="3332234"/>
                  <a:pt x="5041041" y="3491719"/>
                  <a:pt x="4853061" y="3612932"/>
                </a:cubicBezTo>
                <a:cubicBezTo>
                  <a:pt x="4671109" y="3732072"/>
                  <a:pt x="4498565" y="3864563"/>
                  <a:pt x="4316358" y="3982940"/>
                </a:cubicBezTo>
                <a:cubicBezTo>
                  <a:pt x="4019716" y="4175573"/>
                  <a:pt x="3701076" y="4317347"/>
                  <a:pt x="3352556" y="4386771"/>
                </a:cubicBezTo>
                <a:cubicBezTo>
                  <a:pt x="3160953" y="4425590"/>
                  <a:pt x="2964455" y="4434173"/>
                  <a:pt x="2770206" y="4412201"/>
                </a:cubicBezTo>
                <a:cubicBezTo>
                  <a:pt x="2685524" y="4402537"/>
                  <a:pt x="2599952" y="4402410"/>
                  <a:pt x="2514888" y="4393637"/>
                </a:cubicBezTo>
                <a:cubicBezTo>
                  <a:pt x="2307136" y="4370851"/>
                  <a:pt x="2102208" y="4327277"/>
                  <a:pt x="1903166" y="4263562"/>
                </a:cubicBezTo>
                <a:cubicBezTo>
                  <a:pt x="1560622" y="4156119"/>
                  <a:pt x="1238931" y="4006972"/>
                  <a:pt x="948392" y="3794249"/>
                </a:cubicBezTo>
                <a:cubicBezTo>
                  <a:pt x="647553" y="3573897"/>
                  <a:pt x="396812" y="3308660"/>
                  <a:pt x="223633" y="2975526"/>
                </a:cubicBezTo>
                <a:cubicBezTo>
                  <a:pt x="129453" y="2796370"/>
                  <a:pt x="67149" y="2602198"/>
                  <a:pt x="39519" y="2401695"/>
                </a:cubicBezTo>
                <a:cubicBezTo>
                  <a:pt x="34509" y="2367555"/>
                  <a:pt x="26728" y="2333872"/>
                  <a:pt x="16251" y="2300991"/>
                </a:cubicBezTo>
                <a:cubicBezTo>
                  <a:pt x="-9180" y="2218598"/>
                  <a:pt x="-25" y="2135695"/>
                  <a:pt x="11800" y="2053556"/>
                </a:cubicBezTo>
                <a:cubicBezTo>
                  <a:pt x="93685" y="1480615"/>
                  <a:pt x="377867" y="1021983"/>
                  <a:pt x="812849" y="651084"/>
                </a:cubicBezTo>
                <a:cubicBezTo>
                  <a:pt x="1176754" y="340201"/>
                  <a:pt x="1598259" y="146042"/>
                  <a:pt x="2066809" y="52586"/>
                </a:cubicBezTo>
                <a:cubicBezTo>
                  <a:pt x="2154543" y="35039"/>
                  <a:pt x="2243040" y="23087"/>
                  <a:pt x="2332045" y="14441"/>
                </a:cubicBezTo>
                <a:cubicBezTo>
                  <a:pt x="2421051" y="5794"/>
                  <a:pt x="2508912" y="2107"/>
                  <a:pt x="2612540" y="836"/>
                </a:cubicBezTo>
                <a:close/>
                <a:moveTo>
                  <a:pt x="5468597" y="2088522"/>
                </a:moveTo>
                <a:cubicBezTo>
                  <a:pt x="5479329" y="2001424"/>
                  <a:pt x="5480181" y="1913385"/>
                  <a:pt x="5471140" y="1826083"/>
                </a:cubicBezTo>
                <a:cubicBezTo>
                  <a:pt x="5455336" y="1662962"/>
                  <a:pt x="5406306" y="1504799"/>
                  <a:pt x="5327079" y="1361348"/>
                </a:cubicBezTo>
                <a:cubicBezTo>
                  <a:pt x="5206159" y="1140233"/>
                  <a:pt x="5033361" y="965782"/>
                  <a:pt x="4833353" y="816507"/>
                </a:cubicBezTo>
                <a:cubicBezTo>
                  <a:pt x="4597234" y="640276"/>
                  <a:pt x="4336321" y="509438"/>
                  <a:pt x="4063456" y="400724"/>
                </a:cubicBezTo>
                <a:cubicBezTo>
                  <a:pt x="4033359" y="388607"/>
                  <a:pt x="4003059" y="376909"/>
                  <a:pt x="3972543" y="365631"/>
                </a:cubicBezTo>
                <a:cubicBezTo>
                  <a:pt x="3943679" y="354950"/>
                  <a:pt x="3914562" y="345033"/>
                  <a:pt x="3885571" y="334733"/>
                </a:cubicBezTo>
                <a:cubicBezTo>
                  <a:pt x="4046888" y="406840"/>
                  <a:pt x="4203652" y="488713"/>
                  <a:pt x="4355012" y="579880"/>
                </a:cubicBezTo>
                <a:cubicBezTo>
                  <a:pt x="4662081" y="768063"/>
                  <a:pt x="4933802" y="995790"/>
                  <a:pt x="5144618" y="1290779"/>
                </a:cubicBezTo>
                <a:cubicBezTo>
                  <a:pt x="5314364" y="1528042"/>
                  <a:pt x="5426257" y="1789591"/>
                  <a:pt x="5468597" y="2088522"/>
                </a:cubicBezTo>
                <a:close/>
                <a:moveTo>
                  <a:pt x="2219771" y="85645"/>
                </a:moveTo>
                <a:cubicBezTo>
                  <a:pt x="2206942" y="84005"/>
                  <a:pt x="2193909" y="85264"/>
                  <a:pt x="2181626" y="89333"/>
                </a:cubicBezTo>
                <a:cubicBezTo>
                  <a:pt x="1932919" y="125113"/>
                  <a:pt x="1690799" y="197118"/>
                  <a:pt x="1462971" y="303073"/>
                </a:cubicBezTo>
                <a:cubicBezTo>
                  <a:pt x="971788" y="529528"/>
                  <a:pt x="578129" y="865460"/>
                  <a:pt x="308697" y="1338461"/>
                </a:cubicBezTo>
                <a:cubicBezTo>
                  <a:pt x="180224" y="1561852"/>
                  <a:pt x="97652" y="1808638"/>
                  <a:pt x="65839" y="2064364"/>
                </a:cubicBezTo>
                <a:cubicBezTo>
                  <a:pt x="71942" y="2050505"/>
                  <a:pt x="77283" y="2036391"/>
                  <a:pt x="82114" y="2022150"/>
                </a:cubicBezTo>
                <a:cubicBezTo>
                  <a:pt x="170103" y="1763653"/>
                  <a:pt x="279579" y="1515073"/>
                  <a:pt x="423260" y="1282260"/>
                </a:cubicBezTo>
                <a:cubicBezTo>
                  <a:pt x="630769" y="945565"/>
                  <a:pt x="895370" y="664944"/>
                  <a:pt x="1231811" y="454001"/>
                </a:cubicBezTo>
                <a:cubicBezTo>
                  <a:pt x="1535192" y="263783"/>
                  <a:pt x="1866801" y="149729"/>
                  <a:pt x="2219771" y="85645"/>
                </a:cubicBezTo>
                <a:close/>
                <a:moveTo>
                  <a:pt x="2855524" y="4364392"/>
                </a:moveTo>
                <a:cubicBezTo>
                  <a:pt x="3386633" y="4394018"/>
                  <a:pt x="3853530" y="4210158"/>
                  <a:pt x="4292327" y="3931444"/>
                </a:cubicBezTo>
                <a:cubicBezTo>
                  <a:pt x="3830134" y="4131325"/>
                  <a:pt x="3346707" y="4259111"/>
                  <a:pt x="2855652" y="4364392"/>
                </a:cubicBezTo>
                <a:close/>
                <a:moveTo>
                  <a:pt x="3869805" y="330156"/>
                </a:moveTo>
                <a:lnTo>
                  <a:pt x="3865736" y="329520"/>
                </a:lnTo>
                <a:cubicBezTo>
                  <a:pt x="3865736" y="329520"/>
                  <a:pt x="3865736" y="330410"/>
                  <a:pt x="3866499" y="330537"/>
                </a:cubicBezTo>
                <a:close/>
                <a:moveTo>
                  <a:pt x="4302117" y="3923561"/>
                </a:moveTo>
                <a:lnTo>
                  <a:pt x="4301101" y="3924959"/>
                </a:lnTo>
                <a:lnTo>
                  <a:pt x="4302880" y="3924959"/>
                </a:lnTo>
                <a:close/>
              </a:path>
            </a:pathLst>
          </a:custGeom>
          <a:solidFill>
            <a:srgbClr val="F39D1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A7BF574-9224-4E63-B459-6250DAF5A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4135" y="2156348"/>
            <a:ext cx="3971495" cy="18667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600">
                <a:solidFill>
                  <a:srgbClr val="FFFFFF"/>
                </a:solidFill>
              </a:rPr>
              <a:t>Potrebuješ veselje do ustvarjanja in dobro voljo.</a:t>
            </a:r>
          </a:p>
        </p:txBody>
      </p:sp>
      <p:sp>
        <p:nvSpPr>
          <p:cNvPr id="65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5874" y="4409267"/>
            <a:ext cx="3242551" cy="27432"/>
          </a:xfrm>
          <a:custGeom>
            <a:avLst/>
            <a:gdLst>
              <a:gd name="connsiteX0" fmla="*/ 0 w 3242551"/>
              <a:gd name="connsiteY0" fmla="*/ 0 h 27432"/>
              <a:gd name="connsiteX1" fmla="*/ 616085 w 3242551"/>
              <a:gd name="connsiteY1" fmla="*/ 0 h 27432"/>
              <a:gd name="connsiteX2" fmla="*/ 1264595 w 3242551"/>
              <a:gd name="connsiteY2" fmla="*/ 0 h 27432"/>
              <a:gd name="connsiteX3" fmla="*/ 1945531 w 3242551"/>
              <a:gd name="connsiteY3" fmla="*/ 0 h 27432"/>
              <a:gd name="connsiteX4" fmla="*/ 2626466 w 3242551"/>
              <a:gd name="connsiteY4" fmla="*/ 0 h 27432"/>
              <a:gd name="connsiteX5" fmla="*/ 3242551 w 3242551"/>
              <a:gd name="connsiteY5" fmla="*/ 0 h 27432"/>
              <a:gd name="connsiteX6" fmla="*/ 3242551 w 3242551"/>
              <a:gd name="connsiteY6" fmla="*/ 27432 h 27432"/>
              <a:gd name="connsiteX7" fmla="*/ 2529190 w 3242551"/>
              <a:gd name="connsiteY7" fmla="*/ 27432 h 27432"/>
              <a:gd name="connsiteX8" fmla="*/ 1815829 w 3242551"/>
              <a:gd name="connsiteY8" fmla="*/ 27432 h 27432"/>
              <a:gd name="connsiteX9" fmla="*/ 1167318 w 3242551"/>
              <a:gd name="connsiteY9" fmla="*/ 27432 h 27432"/>
              <a:gd name="connsiteX10" fmla="*/ 0 w 3242551"/>
              <a:gd name="connsiteY10" fmla="*/ 27432 h 27432"/>
              <a:gd name="connsiteX11" fmla="*/ 0 w 3242551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2551" h="27432" fill="none" extrusionOk="0">
                <a:moveTo>
                  <a:pt x="0" y="0"/>
                </a:moveTo>
                <a:cubicBezTo>
                  <a:pt x="194108" y="-30346"/>
                  <a:pt x="476260" y="9901"/>
                  <a:pt x="616085" y="0"/>
                </a:cubicBezTo>
                <a:cubicBezTo>
                  <a:pt x="755911" y="-9901"/>
                  <a:pt x="955441" y="-31994"/>
                  <a:pt x="1264595" y="0"/>
                </a:cubicBezTo>
                <a:cubicBezTo>
                  <a:pt x="1573749" y="31994"/>
                  <a:pt x="1618785" y="-7447"/>
                  <a:pt x="1945531" y="0"/>
                </a:cubicBezTo>
                <a:cubicBezTo>
                  <a:pt x="2272277" y="7447"/>
                  <a:pt x="2390625" y="1646"/>
                  <a:pt x="2626466" y="0"/>
                </a:cubicBezTo>
                <a:cubicBezTo>
                  <a:pt x="2862308" y="-1646"/>
                  <a:pt x="3064770" y="5184"/>
                  <a:pt x="3242551" y="0"/>
                </a:cubicBezTo>
                <a:cubicBezTo>
                  <a:pt x="3241385" y="7395"/>
                  <a:pt x="3242596" y="21864"/>
                  <a:pt x="3242551" y="27432"/>
                </a:cubicBezTo>
                <a:cubicBezTo>
                  <a:pt x="3023282" y="59750"/>
                  <a:pt x="2875833" y="36030"/>
                  <a:pt x="2529190" y="27432"/>
                </a:cubicBezTo>
                <a:cubicBezTo>
                  <a:pt x="2182547" y="18834"/>
                  <a:pt x="2011286" y="10066"/>
                  <a:pt x="1815829" y="27432"/>
                </a:cubicBezTo>
                <a:cubicBezTo>
                  <a:pt x="1620372" y="44798"/>
                  <a:pt x="1410011" y="-1058"/>
                  <a:pt x="1167318" y="27432"/>
                </a:cubicBezTo>
                <a:cubicBezTo>
                  <a:pt x="924625" y="55922"/>
                  <a:pt x="241931" y="85033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42551" h="27432" stroke="0" extrusionOk="0">
                <a:moveTo>
                  <a:pt x="0" y="0"/>
                </a:moveTo>
                <a:cubicBezTo>
                  <a:pt x="292987" y="-12051"/>
                  <a:pt x="313221" y="-4437"/>
                  <a:pt x="616085" y="0"/>
                </a:cubicBezTo>
                <a:cubicBezTo>
                  <a:pt x="918950" y="4437"/>
                  <a:pt x="1001475" y="-7765"/>
                  <a:pt x="1167318" y="0"/>
                </a:cubicBezTo>
                <a:cubicBezTo>
                  <a:pt x="1333161" y="7765"/>
                  <a:pt x="1642740" y="34995"/>
                  <a:pt x="1880680" y="0"/>
                </a:cubicBezTo>
                <a:cubicBezTo>
                  <a:pt x="2118620" y="-34995"/>
                  <a:pt x="2326628" y="756"/>
                  <a:pt x="2496764" y="0"/>
                </a:cubicBezTo>
                <a:cubicBezTo>
                  <a:pt x="2666900" y="-756"/>
                  <a:pt x="2887316" y="25599"/>
                  <a:pt x="3242551" y="0"/>
                </a:cubicBezTo>
                <a:cubicBezTo>
                  <a:pt x="3242744" y="12649"/>
                  <a:pt x="3241563" y="17989"/>
                  <a:pt x="3242551" y="27432"/>
                </a:cubicBezTo>
                <a:cubicBezTo>
                  <a:pt x="3008998" y="-2757"/>
                  <a:pt x="2799879" y="44559"/>
                  <a:pt x="2594041" y="27432"/>
                </a:cubicBezTo>
                <a:cubicBezTo>
                  <a:pt x="2388203" y="10306"/>
                  <a:pt x="2212925" y="-2221"/>
                  <a:pt x="1880680" y="27432"/>
                </a:cubicBezTo>
                <a:cubicBezTo>
                  <a:pt x="1548435" y="57085"/>
                  <a:pt x="1523943" y="37041"/>
                  <a:pt x="1329446" y="27432"/>
                </a:cubicBezTo>
                <a:cubicBezTo>
                  <a:pt x="1134949" y="17823"/>
                  <a:pt x="919920" y="28299"/>
                  <a:pt x="680936" y="27432"/>
                </a:cubicBezTo>
                <a:cubicBezTo>
                  <a:pt x="441952" y="26566"/>
                  <a:pt x="273000" y="57219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F39D13"/>
          </a:solidFill>
          <a:ln w="38100" cap="rnd">
            <a:solidFill>
              <a:srgbClr val="F39D1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Slika 39">
            <a:extLst>
              <a:ext uri="{FF2B5EF4-FFF2-40B4-BE49-F238E27FC236}">
                <a16:creationId xmlns:a16="http://schemas.microsoft.com/office/drawing/2014/main" id="{CF942466-3430-49E2-AAC8-1197FD165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89" y="640080"/>
            <a:ext cx="4562883" cy="548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1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483B8E-F958-44B0-9B88-FD139994EE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20512"/>
            <a:ext cx="10515600" cy="1325563"/>
          </a:xfrm>
        </p:spPr>
        <p:txBody>
          <a:bodyPr/>
          <a:lstStyle/>
          <a:p>
            <a:pPr algn="ctr"/>
            <a:r>
              <a:rPr lang="sl-SI" dirty="0">
                <a:latin typeface="Segoe Print" panose="02000600000000000000" pitchFamily="2" charset="0"/>
                <a:cs typeface="Lao UI" panose="020B0604020202020204" pitchFamily="34" charset="0"/>
              </a:rPr>
              <a:t>PODROČJA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8D5289E-33CA-48BE-83AB-F53AFF3F1D5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50367" y="1215294"/>
            <a:ext cx="2657475" cy="4217987"/>
          </a:xfrm>
        </p:spPr>
        <p:txBody>
          <a:bodyPr/>
          <a:lstStyle/>
          <a:p>
            <a:r>
              <a:rPr lang="sl-SI" dirty="0">
                <a:latin typeface="Segoe Print" panose="02000600000000000000" pitchFamily="2" charset="0"/>
              </a:rPr>
              <a:t>RISANJE 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4D224B0D-458A-4838-835F-8C1D798DE7CE}"/>
              </a:ext>
            </a:extLst>
          </p:cNvPr>
          <p:cNvSpPr txBox="1"/>
          <p:nvPr/>
        </p:nvSpPr>
        <p:spPr>
          <a:xfrm flipH="1">
            <a:off x="7682164" y="1230409"/>
            <a:ext cx="2895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3200" dirty="0">
                <a:latin typeface="Segoe Print" panose="02000600000000000000" pitchFamily="2" charset="0"/>
              </a:rPr>
              <a:t>SLIKANJE</a:t>
            </a:r>
          </a:p>
        </p:txBody>
      </p:sp>
      <p:pic>
        <p:nvPicPr>
          <p:cNvPr id="6" name="Slika 5" descr="Slika, ki vsebuje besede besedilo, knjiga&#10;&#10;Opis je samodejno ustvarjen">
            <a:extLst>
              <a:ext uri="{FF2B5EF4-FFF2-40B4-BE49-F238E27FC236}">
                <a16:creationId xmlns:a16="http://schemas.microsoft.com/office/drawing/2014/main" id="{0ED81638-46DA-4A58-BC7B-2BD374378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16" y="1946047"/>
            <a:ext cx="5153763" cy="424380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567117DB-C7EE-4E20-BEEA-517DD8202D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0" y="1946047"/>
            <a:ext cx="5580250" cy="418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92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483B8E-F958-44B0-9B88-FD139994EE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200818"/>
            <a:ext cx="10515600" cy="1325563"/>
          </a:xfrm>
        </p:spPr>
        <p:txBody>
          <a:bodyPr/>
          <a:lstStyle/>
          <a:p>
            <a:pPr algn="ctr"/>
            <a:r>
              <a:rPr lang="sl-SI" dirty="0">
                <a:latin typeface="Segoe Print" panose="02000600000000000000" pitchFamily="2" charset="0"/>
                <a:cs typeface="Lao UI" panose="020B0604020202020204" pitchFamily="34" charset="0"/>
              </a:rPr>
              <a:t>PODROČJA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8D5289E-33CA-48BE-83AB-F53AFF3F1D5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879579" y="1339532"/>
            <a:ext cx="2657475" cy="4217987"/>
          </a:xfrm>
        </p:spPr>
        <p:txBody>
          <a:bodyPr/>
          <a:lstStyle/>
          <a:p>
            <a:r>
              <a:rPr lang="sl-SI" dirty="0">
                <a:latin typeface="Segoe Print" panose="02000600000000000000" pitchFamily="2" charset="0"/>
              </a:rPr>
              <a:t>GRAFIKA 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4D224B0D-458A-4838-835F-8C1D798DE7CE}"/>
              </a:ext>
            </a:extLst>
          </p:cNvPr>
          <p:cNvSpPr txBox="1"/>
          <p:nvPr/>
        </p:nvSpPr>
        <p:spPr>
          <a:xfrm flipH="1">
            <a:off x="7579548" y="1265064"/>
            <a:ext cx="3154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3200" dirty="0">
                <a:latin typeface="Segoe Print" panose="02000600000000000000" pitchFamily="2" charset="0"/>
              </a:rPr>
              <a:t>KIPARSTVO</a:t>
            </a:r>
          </a:p>
        </p:txBody>
      </p:sp>
      <p:pic>
        <p:nvPicPr>
          <p:cNvPr id="8" name="Slika 7" descr="Slika, ki vsebuje besede besedilo, miza, oseba, jedilna miza&#10;&#10;Opis je samodejno ustvarjen">
            <a:extLst>
              <a:ext uri="{FF2B5EF4-FFF2-40B4-BE49-F238E27FC236}">
                <a16:creationId xmlns:a16="http://schemas.microsoft.com/office/drawing/2014/main" id="{5DA738A1-A36C-4CB6-A9FB-14295AF74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19" y="2173299"/>
            <a:ext cx="5340196" cy="3562912"/>
          </a:xfrm>
          <a:prstGeom prst="rect">
            <a:avLst/>
          </a:prstGeom>
        </p:spPr>
      </p:pic>
      <p:pic>
        <p:nvPicPr>
          <p:cNvPr id="11" name="Slika 10" descr="Slika, ki vsebuje besede besedilo&#10;&#10;Opis je samodejno ustvarjen">
            <a:extLst>
              <a:ext uri="{FF2B5EF4-FFF2-40B4-BE49-F238E27FC236}">
                <a16:creationId xmlns:a16="http://schemas.microsoft.com/office/drawing/2014/main" id="{0E61B17B-75BF-426F-B8F8-769369182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381" y="1904781"/>
            <a:ext cx="4394419" cy="439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03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483B8E-F958-44B0-9B88-FD139994EE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0556" y="368525"/>
            <a:ext cx="10910888" cy="1066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latin typeface="Segoe Print" panose="02000600000000000000" pitchFamily="2" charset="0"/>
              </a:rPr>
              <a:t>PODROČJA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8D5289E-33CA-48BE-83AB-F53AFF3F1D5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11676" y="1297050"/>
            <a:ext cx="10910888" cy="5524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dirty="0">
                <a:latin typeface="Segoe Print" panose="02000600000000000000" pitchFamily="2" charset="0"/>
              </a:rPr>
              <a:t>PROSTORSKO OBLIKOVANJE</a:t>
            </a:r>
          </a:p>
        </p:txBody>
      </p:sp>
      <p:pic>
        <p:nvPicPr>
          <p:cNvPr id="9" name="Slika 8" descr="Slika, ki vsebuje besede okno&#10;&#10;Opis je samodejno ustvarjen">
            <a:extLst>
              <a:ext uri="{FF2B5EF4-FFF2-40B4-BE49-F238E27FC236}">
                <a16:creationId xmlns:a16="http://schemas.microsoft.com/office/drawing/2014/main" id="{C0DF76F9-1F3A-4DBB-9EAA-ABF870007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314" y="2375377"/>
            <a:ext cx="4185920" cy="2773172"/>
          </a:xfrm>
          <a:prstGeom prst="rect">
            <a:avLst/>
          </a:prstGeom>
        </p:spPr>
      </p:pic>
      <p:pic>
        <p:nvPicPr>
          <p:cNvPr id="12" name="Slika 11" descr="Slika, ki vsebuje besede lesen, les&#10;&#10;Opis je samodejno ustvarjen">
            <a:extLst>
              <a:ext uri="{FF2B5EF4-FFF2-40B4-BE49-F238E27FC236}">
                <a16:creationId xmlns:a16="http://schemas.microsoft.com/office/drawing/2014/main" id="{A2478DFD-DCD2-4F96-81FA-B7407D08A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42" y="2035220"/>
            <a:ext cx="3130638" cy="3453485"/>
          </a:xfrm>
          <a:prstGeom prst="rect">
            <a:avLst/>
          </a:prstGeom>
        </p:spPr>
      </p:pic>
      <p:pic>
        <p:nvPicPr>
          <p:cNvPr id="14" name="Slika 13" descr="Slika, ki vsebuje besede besedilo&#10;&#10;Opis je samodejno ustvarjen">
            <a:extLst>
              <a:ext uri="{FF2B5EF4-FFF2-40B4-BE49-F238E27FC236}">
                <a16:creationId xmlns:a16="http://schemas.microsoft.com/office/drawing/2014/main" id="{B64F30AE-8134-421A-B806-AC5836A870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668" y="2515428"/>
            <a:ext cx="3798969" cy="24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9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9ED036D-7694-4C94-86B3-772109A43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>
                <a:latin typeface="Segoe Print" panose="02000600000000000000" pitchFamily="2" charset="0"/>
              </a:rPr>
              <a:t>IZDELKI UČENCEV</a:t>
            </a:r>
            <a:endParaRPr lang="sl-SI" dirty="0">
              <a:latin typeface="Segoe Print" panose="02000600000000000000" pitchFamily="2" charset="0"/>
            </a:endParaRP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2BF9DEDA-15F8-4121-BABA-091A5A51AB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" t="7433" r="2494" b="3345"/>
          <a:stretch/>
        </p:blipFill>
        <p:spPr>
          <a:xfrm rot="5400000">
            <a:off x="301708" y="2561237"/>
            <a:ext cx="4297681" cy="3101418"/>
          </a:xfrm>
        </p:spPr>
      </p:pic>
      <p:pic>
        <p:nvPicPr>
          <p:cNvPr id="7" name="Slika 6" descr="Slika, ki vsebuje besede besedilo&#10;&#10;Opis je samodejno ustvarjen">
            <a:extLst>
              <a:ext uri="{FF2B5EF4-FFF2-40B4-BE49-F238E27FC236}">
                <a16:creationId xmlns:a16="http://schemas.microsoft.com/office/drawing/2014/main" id="{93D16B5D-7E26-46C1-892B-4860339DA2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1" t="5324" r="11679" b="8444"/>
          <a:stretch/>
        </p:blipFill>
        <p:spPr>
          <a:xfrm>
            <a:off x="4632960" y="1963232"/>
            <a:ext cx="2926080" cy="4333748"/>
          </a:xfrm>
          <a:prstGeom prst="rect">
            <a:avLst/>
          </a:prstGeom>
        </p:spPr>
      </p:pic>
      <p:pic>
        <p:nvPicPr>
          <p:cNvPr id="9" name="Slika 8" descr="Slika, ki vsebuje besede besedilo&#10;&#10;Opis je samodejno ustvarjen">
            <a:extLst>
              <a:ext uri="{FF2B5EF4-FFF2-40B4-BE49-F238E27FC236}">
                <a16:creationId xmlns:a16="http://schemas.microsoft.com/office/drawing/2014/main" id="{BCED77E8-44EB-4460-8158-F0A55005F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851" y="1963106"/>
            <a:ext cx="3110949" cy="433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92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470B5111-19DD-4FFE-B1E8-C2B1BFD482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" t="5480" r="12790" b="11408"/>
          <a:stretch/>
        </p:blipFill>
        <p:spPr>
          <a:xfrm>
            <a:off x="6918960" y="502919"/>
            <a:ext cx="4368800" cy="5821607"/>
          </a:xfrm>
          <a:prstGeom prst="rect">
            <a:avLst/>
          </a:prstGeom>
        </p:spPr>
      </p:pic>
      <p:pic>
        <p:nvPicPr>
          <p:cNvPr id="9" name="Slika 8" descr="Slika, ki vsebuje besede besedilo&#10;&#10;Opis je samodejno ustvarjen">
            <a:extLst>
              <a:ext uri="{FF2B5EF4-FFF2-40B4-BE49-F238E27FC236}">
                <a16:creationId xmlns:a16="http://schemas.microsoft.com/office/drawing/2014/main" id="{2D13C859-20B2-4FAF-B124-EBB7769591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22"/>
          <a:stretch/>
        </p:blipFill>
        <p:spPr>
          <a:xfrm>
            <a:off x="802639" y="502918"/>
            <a:ext cx="5600919" cy="582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0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lika, ki vsebuje besede rdeča, barvno&#10;&#10;Opis je samodejno ustvarjen">
            <a:extLst>
              <a:ext uri="{FF2B5EF4-FFF2-40B4-BE49-F238E27FC236}">
                <a16:creationId xmlns:a16="http://schemas.microsoft.com/office/drawing/2014/main" id="{CB46AE94-AF0E-432A-9356-75D71495E6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9" t="12702" r="3637" b="3695"/>
          <a:stretch/>
        </p:blipFill>
        <p:spPr>
          <a:xfrm>
            <a:off x="195145" y="1295400"/>
            <a:ext cx="6154855" cy="4326326"/>
          </a:xfrm>
          <a:prstGeom prst="rect">
            <a:avLst/>
          </a:prstGeom>
        </p:spPr>
      </p:pic>
      <p:pic>
        <p:nvPicPr>
          <p:cNvPr id="4" name="Slika 3" descr="Slika, ki vsebuje besede besedilo&#10;&#10;Opis je samodejno ustvarjen">
            <a:extLst>
              <a:ext uri="{FF2B5EF4-FFF2-40B4-BE49-F238E27FC236}">
                <a16:creationId xmlns:a16="http://schemas.microsoft.com/office/drawing/2014/main" id="{C1EF587E-DB12-4382-85F8-8F41556989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7" t="-210" r="26519" b="3583"/>
          <a:stretch/>
        </p:blipFill>
        <p:spPr>
          <a:xfrm rot="5400000">
            <a:off x="7037653" y="733644"/>
            <a:ext cx="4328186" cy="544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67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58BDCBE-0E6E-4DFC-9942-30ECCE28B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l-SI" dirty="0">
                <a:latin typeface="Segoe Print" panose="02000600000000000000" pitchFamily="2" charset="0"/>
              </a:rPr>
              <a:t>RAZSTAVE in LIKOVNI NATEČAJI</a:t>
            </a:r>
          </a:p>
        </p:txBody>
      </p:sp>
      <p:pic>
        <p:nvPicPr>
          <p:cNvPr id="5" name="Označba mesta vsebine 4" descr="Slika, ki vsebuje besede besedilo, notranji, tla&#10;&#10;Opis je samodejno ustvarjen">
            <a:extLst>
              <a:ext uri="{FF2B5EF4-FFF2-40B4-BE49-F238E27FC236}">
                <a16:creationId xmlns:a16="http://schemas.microsoft.com/office/drawing/2014/main" id="{06308D4D-72C7-49B2-B925-3E03CF89EA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1994545"/>
            <a:ext cx="5995156" cy="4498327"/>
          </a:xfr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088D08B0-B4BB-4F19-88F5-914233F819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" t="6741" r="5324" b="6346"/>
          <a:stretch/>
        </p:blipFill>
        <p:spPr>
          <a:xfrm rot="5400000">
            <a:off x="7031996" y="2602869"/>
            <a:ext cx="4498327" cy="328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36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F76AD4A-E18C-47C5-A8B1-18D75E723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>
                <a:latin typeface="Segoe Print" panose="02000600000000000000" pitchFamily="2" charset="0"/>
              </a:rPr>
              <a:t>NOVE IDEJE</a:t>
            </a:r>
          </a:p>
        </p:txBody>
      </p:sp>
      <p:pic>
        <p:nvPicPr>
          <p:cNvPr id="5" name="Označba mesta vsebine 4" descr="Slika, ki vsebuje besede zunanje, cesta, barvno, naslikano&#10;&#10;Opis je samodejno ustvarjen">
            <a:extLst>
              <a:ext uri="{FF2B5EF4-FFF2-40B4-BE49-F238E27FC236}">
                <a16:creationId xmlns:a16="http://schemas.microsoft.com/office/drawing/2014/main" id="{9AFD53D0-FCCD-4266-BE86-2C5860BEEA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5"/>
          <a:stretch/>
        </p:blipFill>
        <p:spPr>
          <a:xfrm>
            <a:off x="1576637" y="2007869"/>
            <a:ext cx="4003674" cy="4252912"/>
          </a:xfrm>
        </p:spPr>
      </p:pic>
      <p:pic>
        <p:nvPicPr>
          <p:cNvPr id="7" name="Slika 6" descr="Slika, ki vsebuje besede nebo, zunanje&#10;&#10;Opis je samodejno ustvarjen">
            <a:extLst>
              <a:ext uri="{FF2B5EF4-FFF2-40B4-BE49-F238E27FC236}">
                <a16:creationId xmlns:a16="http://schemas.microsoft.com/office/drawing/2014/main" id="{16CB5B8C-AD3D-4B24-8C80-D2A4A7311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89"/>
          <a:stretch/>
        </p:blipFill>
        <p:spPr>
          <a:xfrm>
            <a:off x="5839347" y="2491581"/>
            <a:ext cx="5514453" cy="319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74520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35</Words>
  <Application>Microsoft Office PowerPoint</Application>
  <PresentationFormat>Širokozaslonsko</PresentationFormat>
  <Paragraphs>23</Paragraphs>
  <Slides>11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6" baseType="lpstr">
      <vt:lpstr>Arial</vt:lpstr>
      <vt:lpstr>Modern Love</vt:lpstr>
      <vt:lpstr>Segoe Print</vt:lpstr>
      <vt:lpstr>The Hand</vt:lpstr>
      <vt:lpstr>SketchyVTI</vt:lpstr>
      <vt:lpstr>LIKOVNO  SNOVANJE</vt:lpstr>
      <vt:lpstr>PODROČJA</vt:lpstr>
      <vt:lpstr>PODROČJA</vt:lpstr>
      <vt:lpstr>PODROČJA</vt:lpstr>
      <vt:lpstr>IZDELKI UČENCEV</vt:lpstr>
      <vt:lpstr>PowerPointova predstavitev</vt:lpstr>
      <vt:lpstr>PowerPointova predstavitev</vt:lpstr>
      <vt:lpstr>RAZSTAVE in LIKOVNI NATEČAJI</vt:lpstr>
      <vt:lpstr>NOVE IDEJE</vt:lpstr>
      <vt:lpstr>OCENJUJEMO</vt:lpstr>
      <vt:lpstr>Potrebuješ veselje do ustvarjanja in dobro voljo.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LIKOVNO  SNOVANJE</dc:title>
  <dc:creator>Martina Dominković</dc:creator>
  <cp:lastModifiedBy>Martina Dominković</cp:lastModifiedBy>
  <cp:revision>21</cp:revision>
  <dcterms:created xsi:type="dcterms:W3CDTF">2021-04-08T08:37:30Z</dcterms:created>
  <dcterms:modified xsi:type="dcterms:W3CDTF">2021-04-13T19:35:17Z</dcterms:modified>
</cp:coreProperties>
</file>