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57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6850"/>
            <a:ext cx="7772400" cy="1470025"/>
          </a:xfrm>
        </p:spPr>
        <p:txBody>
          <a:bodyPr>
            <a:normAutofit/>
          </a:bodyPr>
          <a:lstStyle/>
          <a:p>
            <a:r>
              <a:rPr sz="6000" dirty="0" err="1"/>
              <a:t>Verstva</a:t>
            </a:r>
            <a:r>
              <a:rPr sz="6000" dirty="0"/>
              <a:t> in </a:t>
            </a:r>
            <a:r>
              <a:rPr sz="6000" dirty="0" err="1"/>
              <a:t>etika</a:t>
            </a:r>
            <a:endParaRPr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5105400"/>
            <a:ext cx="6638925" cy="1162050"/>
          </a:xfrm>
        </p:spPr>
        <p:txBody>
          <a:bodyPr/>
          <a:lstStyle/>
          <a:p>
            <a:r>
              <a:rPr dirty="0" err="1"/>
              <a:t>Izbirni</a:t>
            </a:r>
            <a:r>
              <a:rPr dirty="0"/>
              <a:t> </a:t>
            </a:r>
            <a:r>
              <a:rPr dirty="0" err="1"/>
              <a:t>predmet</a:t>
            </a:r>
            <a:r>
              <a:rPr dirty="0"/>
              <a:t>, ki </a:t>
            </a:r>
            <a:r>
              <a:rPr dirty="0" err="1"/>
              <a:t>te</a:t>
            </a:r>
            <a:r>
              <a:rPr dirty="0"/>
              <a:t> ne </a:t>
            </a:r>
            <a:r>
              <a:rPr dirty="0" err="1"/>
              <a:t>bo</a:t>
            </a:r>
            <a:r>
              <a:rPr dirty="0"/>
              <a:t> </a:t>
            </a:r>
            <a:r>
              <a:rPr dirty="0" err="1"/>
              <a:t>pustil</a:t>
            </a:r>
            <a:r>
              <a:rPr dirty="0"/>
              <a:t> </a:t>
            </a:r>
            <a:r>
              <a:rPr dirty="0" err="1"/>
              <a:t>ravnodušnega</a:t>
            </a:r>
            <a:r>
              <a:rPr dirty="0"/>
              <a:t>!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C940746-3A46-481F-AA80-BBAD5907B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226" y="1518819"/>
            <a:ext cx="4087547" cy="32151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8229600" cy="827088"/>
          </a:xfrm>
        </p:spPr>
        <p:txBody>
          <a:bodyPr/>
          <a:lstStyle/>
          <a:p>
            <a:r>
              <a:rPr dirty="0" err="1"/>
              <a:t>Kaj</a:t>
            </a:r>
            <a:r>
              <a:rPr dirty="0"/>
              <a:t> je </a:t>
            </a:r>
            <a:r>
              <a:rPr dirty="0" err="1"/>
              <a:t>predmet</a:t>
            </a:r>
            <a:r>
              <a:rPr dirty="0"/>
              <a:t> </a:t>
            </a:r>
            <a:r>
              <a:rPr dirty="0" err="1"/>
              <a:t>Verstva</a:t>
            </a:r>
            <a:r>
              <a:rPr dirty="0"/>
              <a:t> in </a:t>
            </a:r>
            <a:r>
              <a:rPr dirty="0" err="1"/>
              <a:t>etika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0783"/>
            <a:ext cx="8229600" cy="4525963"/>
          </a:xfrm>
        </p:spPr>
        <p:txBody>
          <a:bodyPr/>
          <a:lstStyle/>
          <a:p>
            <a:r>
              <a:rPr lang="sl-SI" dirty="0"/>
              <a:t>Izbirni predmet pri katerem nadgradiš svoje znanje o različnih verstvih in etičnih dilemah.</a:t>
            </a:r>
          </a:p>
          <a:p>
            <a:endParaRPr lang="sl-SI" sz="1600" dirty="0"/>
          </a:p>
          <a:p>
            <a:r>
              <a:rPr lang="sl-SI" dirty="0"/>
              <a:t>Predmet je namenjen vsem, ne glede na versko pripadnost!</a:t>
            </a:r>
          </a:p>
          <a:p>
            <a:r>
              <a:rPr lang="sl-SI" dirty="0"/>
              <a:t>Predmet lahko izbereš tudi, če ga v prejšnjem letu še nisi obiskoval.</a:t>
            </a:r>
          </a:p>
          <a:p>
            <a:endParaRPr lang="sl-SI" sz="1600" dirty="0"/>
          </a:p>
          <a:p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9F03CB6-10E7-4BEB-AA98-677DC7302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4931396"/>
            <a:ext cx="7143750" cy="1790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4" y="179386"/>
            <a:ext cx="8486775" cy="887414"/>
          </a:xfrm>
        </p:spPr>
        <p:txBody>
          <a:bodyPr>
            <a:normAutofit/>
          </a:bodyPr>
          <a:lstStyle/>
          <a:p>
            <a:r>
              <a:rPr lang="sl-SI" dirty="0"/>
              <a:t>Kaj bomo spoznavali</a:t>
            </a:r>
            <a:r>
              <a:rPr dirty="0"/>
              <a:t>? (7.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166018"/>
            <a:ext cx="8696325" cy="5512596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Svetovna verstva</a:t>
            </a:r>
          </a:p>
          <a:p>
            <a:r>
              <a:rPr lang="sl-SI" dirty="0"/>
              <a:t>Krščanstvo</a:t>
            </a:r>
          </a:p>
          <a:p>
            <a:r>
              <a:rPr lang="sl-SI" dirty="0"/>
              <a:t>Islam</a:t>
            </a:r>
          </a:p>
          <a:p>
            <a:r>
              <a:rPr lang="sl-SI" dirty="0"/>
              <a:t>Budizem</a:t>
            </a:r>
          </a:p>
          <a:p>
            <a:r>
              <a:rPr lang="sl-SI" dirty="0"/>
              <a:t>Vzori in vzorniki</a:t>
            </a:r>
          </a:p>
          <a:p>
            <a:r>
              <a:rPr lang="sl-SI" dirty="0"/>
              <a:t>Izbrane teme po izboru učencev</a:t>
            </a:r>
          </a:p>
          <a:p>
            <a:endParaRPr lang="sl-SI" dirty="0"/>
          </a:p>
          <a:p>
            <a:r>
              <a:rPr lang="sl-SI" dirty="0"/>
              <a:t>Zanimive teme, o katerih bomo govorili: </a:t>
            </a:r>
          </a:p>
          <a:p>
            <a:pPr lvl="1"/>
            <a:r>
              <a:rPr dirty="0" err="1"/>
              <a:t>Kaj</a:t>
            </a:r>
            <a:r>
              <a:rPr dirty="0"/>
              <a:t> </a:t>
            </a:r>
            <a:r>
              <a:rPr dirty="0" err="1"/>
              <a:t>imajo</a:t>
            </a:r>
            <a:r>
              <a:rPr dirty="0"/>
              <a:t> </a:t>
            </a:r>
            <a:r>
              <a:rPr dirty="0" err="1"/>
              <a:t>skupnega</a:t>
            </a:r>
            <a:r>
              <a:rPr dirty="0"/>
              <a:t> </a:t>
            </a:r>
            <a:r>
              <a:rPr dirty="0" err="1"/>
              <a:t>različne</a:t>
            </a:r>
            <a:r>
              <a:rPr dirty="0"/>
              <a:t> </a:t>
            </a:r>
            <a:r>
              <a:rPr dirty="0" err="1"/>
              <a:t>religije</a:t>
            </a:r>
            <a:r>
              <a:rPr dirty="0"/>
              <a:t>?</a:t>
            </a:r>
          </a:p>
          <a:p>
            <a:pPr lvl="1"/>
            <a:r>
              <a:rPr dirty="0"/>
              <a:t>Ali </a:t>
            </a:r>
            <a:r>
              <a:rPr dirty="0" err="1"/>
              <a:t>vse</a:t>
            </a:r>
            <a:r>
              <a:rPr dirty="0"/>
              <a:t> </a:t>
            </a:r>
            <a:r>
              <a:rPr dirty="0" err="1"/>
              <a:t>religije</a:t>
            </a:r>
            <a:r>
              <a:rPr dirty="0"/>
              <a:t> </a:t>
            </a:r>
            <a:r>
              <a:rPr lang="sl-SI" dirty="0"/>
              <a:t>praznike </a:t>
            </a:r>
            <a:r>
              <a:rPr dirty="0" err="1"/>
              <a:t>praznujejo</a:t>
            </a:r>
            <a:r>
              <a:rPr dirty="0"/>
              <a:t> z </a:t>
            </a:r>
            <a:r>
              <a:rPr dirty="0" err="1"/>
              <a:t>veliko</a:t>
            </a:r>
            <a:r>
              <a:rPr dirty="0"/>
              <a:t> </a:t>
            </a:r>
            <a:r>
              <a:rPr dirty="0" err="1"/>
              <a:t>hrane</a:t>
            </a:r>
            <a:r>
              <a:rPr dirty="0"/>
              <a:t>? 🍽️</a:t>
            </a:r>
          </a:p>
          <a:p>
            <a:pPr lvl="1"/>
            <a:r>
              <a:rPr dirty="0" err="1"/>
              <a:t>Zabavne</a:t>
            </a:r>
            <a:r>
              <a:rPr dirty="0"/>
              <a:t> in </a:t>
            </a:r>
            <a:r>
              <a:rPr dirty="0" err="1"/>
              <a:t>nenavadne</a:t>
            </a:r>
            <a:r>
              <a:rPr dirty="0"/>
              <a:t> </a:t>
            </a:r>
            <a:r>
              <a:rPr dirty="0" err="1"/>
              <a:t>tradicije</a:t>
            </a:r>
            <a:r>
              <a:rPr dirty="0"/>
              <a:t> po </a:t>
            </a:r>
            <a:r>
              <a:rPr dirty="0" err="1"/>
              <a:t>svetu</a:t>
            </a:r>
            <a:r>
              <a:rPr lang="sl-SI" dirty="0"/>
              <a:t>.</a:t>
            </a:r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458009B-D8D8-40BF-94D6-5A2CABCF3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8166" y="1581150"/>
            <a:ext cx="3252008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165893"/>
            <a:ext cx="8229600" cy="765969"/>
          </a:xfrm>
        </p:spPr>
        <p:txBody>
          <a:bodyPr/>
          <a:lstStyle/>
          <a:p>
            <a:r>
              <a:rPr lang="sl-SI" dirty="0"/>
              <a:t>Kaj bomo spoznavali? </a:t>
            </a:r>
            <a:r>
              <a:rPr dirty="0"/>
              <a:t>(8.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4" y="1166017"/>
            <a:ext cx="8848725" cy="5526089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Ljudje in verstva</a:t>
            </a:r>
          </a:p>
          <a:p>
            <a:r>
              <a:rPr lang="sl-SI" dirty="0"/>
              <a:t>Obredi in simboli</a:t>
            </a:r>
          </a:p>
          <a:p>
            <a:r>
              <a:rPr lang="sl-SI" dirty="0"/>
              <a:t>Življenjska vodila religij</a:t>
            </a:r>
          </a:p>
          <a:p>
            <a:r>
              <a:rPr lang="sl-SI" dirty="0"/>
              <a:t>Svoboda, vest, odgovornost</a:t>
            </a:r>
          </a:p>
          <a:p>
            <a:r>
              <a:rPr lang="sl-SI" dirty="0"/>
              <a:t>Prijateljstvo, ljubezen, spolnost</a:t>
            </a:r>
          </a:p>
          <a:p>
            <a:r>
              <a:rPr lang="sl-SI" dirty="0"/>
              <a:t>Magija, okultizem, religija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sz="2200" dirty="0"/>
          </a:p>
          <a:p>
            <a:r>
              <a:rPr lang="sl-SI" dirty="0"/>
              <a:t>Zanimive teme, o katerih bomo govorili: </a:t>
            </a:r>
          </a:p>
          <a:p>
            <a:pPr lvl="1"/>
            <a:r>
              <a:rPr lang="sl-SI" dirty="0"/>
              <a:t>Izkušnja praznovanja različnih verskih praznikov</a:t>
            </a:r>
          </a:p>
          <a:p>
            <a:pPr lvl="1"/>
            <a:r>
              <a:rPr dirty="0" err="1"/>
              <a:t>Etične</a:t>
            </a:r>
            <a:r>
              <a:rPr dirty="0"/>
              <a:t> </a:t>
            </a:r>
            <a:r>
              <a:rPr dirty="0" err="1"/>
              <a:t>dileme</a:t>
            </a:r>
            <a:r>
              <a:rPr dirty="0"/>
              <a:t> v </a:t>
            </a:r>
            <a:r>
              <a:rPr dirty="0" err="1"/>
              <a:t>vsakdanjem</a:t>
            </a:r>
            <a:r>
              <a:rPr dirty="0"/>
              <a:t> </a:t>
            </a:r>
            <a:r>
              <a:rPr dirty="0" err="1"/>
              <a:t>življenju</a:t>
            </a:r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46C079F-3DEC-4C75-9D69-CE9A71EB2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350" y="1206234"/>
            <a:ext cx="3066585" cy="204215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2743C96F-0DC5-4684-812D-EC8B95F15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404" y="3429000"/>
            <a:ext cx="2581274" cy="17169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169863"/>
            <a:ext cx="8229600" cy="820737"/>
          </a:xfrm>
        </p:spPr>
        <p:txBody>
          <a:bodyPr/>
          <a:lstStyle/>
          <a:p>
            <a:r>
              <a:rPr lang="sl-SI" dirty="0"/>
              <a:t>Kaj bomo spoznavali? </a:t>
            </a:r>
            <a:r>
              <a:rPr dirty="0"/>
              <a:t>(9.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409700"/>
            <a:ext cx="8620125" cy="4867275"/>
          </a:xfrm>
        </p:spPr>
        <p:txBody>
          <a:bodyPr>
            <a:normAutofit/>
          </a:bodyPr>
          <a:lstStyle/>
          <a:p>
            <a:r>
              <a:rPr lang="sl-SI" dirty="0"/>
              <a:t>Biblija: Stara in Nova zaveza</a:t>
            </a:r>
          </a:p>
          <a:p>
            <a:r>
              <a:rPr lang="sl-SI" dirty="0"/>
              <a:t>Krščanstvo in zahodna civilizacija</a:t>
            </a:r>
          </a:p>
          <a:p>
            <a:r>
              <a:rPr lang="sl-SI" dirty="0"/>
              <a:t>Religije in smisel življenja</a:t>
            </a:r>
          </a:p>
          <a:p>
            <a:r>
              <a:rPr lang="sl-SI" dirty="0"/>
              <a:t>Razsvetljenstvo</a:t>
            </a:r>
          </a:p>
          <a:p>
            <a:r>
              <a:rPr lang="sl-SI" dirty="0"/>
              <a:t>Verske vojne</a:t>
            </a:r>
          </a:p>
          <a:p>
            <a:r>
              <a:rPr lang="sl-SI" dirty="0"/>
              <a:t>Ateizem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00D9AF6-C45F-41BF-B49F-4A9D34EE8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2135" y="3349388"/>
            <a:ext cx="5262919" cy="35086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2E0538-DC25-4660-BD9F-5615E5EA6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pPr algn="l"/>
            <a:r>
              <a:rPr lang="sl-SI" dirty="0"/>
              <a:t>Splošni cilji predmeta: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C34C6E-9AD0-4F34-87AD-D7C4AE854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143000"/>
            <a:ext cx="8791575" cy="507682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sl-SI" dirty="0"/>
              <a:t>pridobivanje objektivnega znanja in razgledanosti, </a:t>
            </a:r>
          </a:p>
          <a:p>
            <a:pPr algn="l"/>
            <a:r>
              <a:rPr lang="sl-SI" dirty="0"/>
              <a:t>razvijanje sposobnosti za oblikovanje zavesti o samem sebi, svoji identiteti, </a:t>
            </a:r>
          </a:p>
          <a:p>
            <a:pPr algn="l"/>
            <a:r>
              <a:rPr lang="sl-SI" dirty="0"/>
              <a:t>razvijanje sposobnosti razumeti druge ljudi in biti pripravljen na dialog v reševanju konfliktov,</a:t>
            </a:r>
          </a:p>
          <a:p>
            <a:pPr algn="l"/>
            <a:r>
              <a:rPr lang="sl-SI" dirty="0"/>
              <a:t>razvijanje zmožnosti etične presoje in pripravljenosti za (so) odgovornost zase, druge ljudi in naravo, </a:t>
            </a:r>
          </a:p>
          <a:p>
            <a:pPr algn="l"/>
            <a:r>
              <a:rPr lang="sl-SI" dirty="0"/>
              <a:t>pridobivanje kritičnega odnosa do religij in religijskih tradicij, </a:t>
            </a:r>
          </a:p>
          <a:p>
            <a:pPr algn="l"/>
            <a:r>
              <a:rPr lang="sl-SI" dirty="0"/>
              <a:t>spoznavanje vloge verstev pri oblikovanju različnih civilizacij, posebej krščanstva v evropski kulturi, in oblikovanju slovenskega naroda, </a:t>
            </a:r>
          </a:p>
          <a:p>
            <a:pPr algn="l"/>
            <a:r>
              <a:rPr lang="sl-SI" dirty="0"/>
              <a:t>priprava na kritičnost do negativnih pojavov v zvezi z religijo in religijami ter priprava učencev za kritičen in konstruktiven vstop v pluralno družbo.</a:t>
            </a:r>
          </a:p>
        </p:txBody>
      </p:sp>
    </p:spTree>
    <p:extLst>
      <p:ext uri="{BB962C8B-B14F-4D97-AF65-F5344CB8AC3E}">
        <p14:creationId xmlns:p14="http://schemas.microsoft.com/office/powerpoint/2010/main" val="30148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111"/>
          </a:xfrm>
        </p:spPr>
        <p:txBody>
          <a:bodyPr>
            <a:normAutofit fontScale="90000"/>
          </a:bodyPr>
          <a:lstStyle/>
          <a:p>
            <a:r>
              <a:rPr dirty="0"/>
              <a:t>Ali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pripravljen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izziv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66" y="748564"/>
            <a:ext cx="8229600" cy="4525963"/>
          </a:xfrm>
        </p:spPr>
        <p:txBody>
          <a:bodyPr>
            <a:normAutofit/>
          </a:bodyPr>
          <a:lstStyle/>
          <a:p>
            <a:r>
              <a:rPr lang="sl-SI" dirty="0"/>
              <a:t>Nauči se spoštovati drugačnost!</a:t>
            </a:r>
          </a:p>
          <a:p>
            <a:endParaRPr lang="sl-SI" sz="1100" dirty="0"/>
          </a:p>
          <a:p>
            <a:r>
              <a:rPr lang="sl-SI" dirty="0"/>
              <a:t>Pripravi se na zanimive debate!</a:t>
            </a:r>
          </a:p>
          <a:p>
            <a:endParaRPr lang="sl-SI" sz="1050" dirty="0"/>
          </a:p>
          <a:p>
            <a:r>
              <a:rPr dirty="0" err="1"/>
              <a:t>Naučil</a:t>
            </a:r>
            <a:r>
              <a:rPr dirty="0"/>
              <a:t> se </a:t>
            </a:r>
            <a:r>
              <a:rPr dirty="0" err="1"/>
              <a:t>boš</a:t>
            </a:r>
            <a:r>
              <a:rPr dirty="0"/>
              <a:t> </a:t>
            </a:r>
            <a:r>
              <a:rPr dirty="0" err="1"/>
              <a:t>več</a:t>
            </a:r>
            <a:r>
              <a:rPr dirty="0"/>
              <a:t> o </a:t>
            </a:r>
            <a:r>
              <a:rPr dirty="0" err="1"/>
              <a:t>svetu</a:t>
            </a:r>
            <a:r>
              <a:rPr dirty="0"/>
              <a:t>, </a:t>
            </a:r>
            <a:r>
              <a:rPr dirty="0" err="1"/>
              <a:t>ljudeh</a:t>
            </a:r>
            <a:r>
              <a:rPr dirty="0"/>
              <a:t> in </a:t>
            </a:r>
            <a:r>
              <a:rPr dirty="0" err="1"/>
              <a:t>sebi</a:t>
            </a:r>
            <a:r>
              <a:rPr lang="sl-SI" dirty="0"/>
              <a:t>!</a:t>
            </a:r>
          </a:p>
          <a:p>
            <a:endParaRPr sz="1050" dirty="0"/>
          </a:p>
          <a:p>
            <a:r>
              <a:rPr dirty="0" err="1"/>
              <a:t>Če</a:t>
            </a:r>
            <a:r>
              <a:rPr dirty="0"/>
              <a:t> </a:t>
            </a:r>
            <a:r>
              <a:rPr dirty="0" err="1"/>
              <a:t>želiš</a:t>
            </a:r>
            <a:r>
              <a:rPr dirty="0"/>
              <a:t> </a:t>
            </a:r>
            <a:r>
              <a:rPr dirty="0" err="1"/>
              <a:t>postati</a:t>
            </a:r>
            <a:r>
              <a:rPr dirty="0"/>
              <a:t> </a:t>
            </a:r>
            <a:r>
              <a:rPr dirty="0" err="1"/>
              <a:t>boljši</a:t>
            </a:r>
            <a:r>
              <a:rPr dirty="0"/>
              <a:t> </a:t>
            </a:r>
            <a:r>
              <a:rPr dirty="0" err="1"/>
              <a:t>sogovornik</a:t>
            </a:r>
            <a:r>
              <a:rPr dirty="0"/>
              <a:t>, </a:t>
            </a:r>
            <a:r>
              <a:rPr dirty="0" err="1"/>
              <a:t>prijatelj</a:t>
            </a:r>
            <a:r>
              <a:rPr dirty="0"/>
              <a:t> in </a:t>
            </a:r>
            <a:r>
              <a:rPr dirty="0" err="1"/>
              <a:t>mislec</a:t>
            </a:r>
            <a:r>
              <a:rPr dirty="0"/>
              <a:t> –</a:t>
            </a:r>
            <a:r>
              <a:rPr lang="sl-SI" dirty="0"/>
              <a:t> </a:t>
            </a:r>
            <a:r>
              <a:rPr dirty="0"/>
              <a:t>je </a:t>
            </a:r>
            <a:r>
              <a:rPr lang="sl-SI" dirty="0"/>
              <a:t>to </a:t>
            </a:r>
            <a:r>
              <a:rPr dirty="0" err="1"/>
              <a:t>prava</a:t>
            </a:r>
            <a:r>
              <a:rPr dirty="0"/>
              <a:t> </a:t>
            </a:r>
            <a:r>
              <a:rPr dirty="0" err="1"/>
              <a:t>izbira</a:t>
            </a:r>
            <a:r>
              <a:rPr dirty="0"/>
              <a:t>!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B862B90-2CDA-4FC8-A217-80A19C4C11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005" b="26646"/>
          <a:stretch/>
        </p:blipFill>
        <p:spPr>
          <a:xfrm>
            <a:off x="2590800" y="4309948"/>
            <a:ext cx="6553200" cy="25647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5669EE2-6642-462E-A5CA-6A1BD7555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7530"/>
            <a:ext cx="8229600" cy="5498634"/>
          </a:xfrm>
        </p:spPr>
        <p:txBody>
          <a:bodyPr/>
          <a:lstStyle/>
          <a:p>
            <a:r>
              <a:rPr lang="sl-SI" dirty="0"/>
              <a:t>Izbirni predmet Verstva in etika se izvaja v letnem obsegu 35 ur (1x/teden) v 7. in 8.r oziroma 32 ur v 9. razredu.</a:t>
            </a:r>
          </a:p>
          <a:p>
            <a:r>
              <a:rPr lang="sl-SI" dirty="0"/>
              <a:t>V šolskem letu se pridobi najmanj 2 oceni.</a:t>
            </a:r>
          </a:p>
          <a:p>
            <a:endParaRPr lang="sl-SI" dirty="0"/>
          </a:p>
          <a:p>
            <a:r>
              <a:rPr lang="sl-SI" dirty="0"/>
              <a:t>Na matični šoli bo predmet izvajal N. Primc ali T. </a:t>
            </a:r>
            <a:r>
              <a:rPr lang="sl-SI" dirty="0" err="1"/>
              <a:t>Finc</a:t>
            </a:r>
            <a:endParaRPr lang="sl-SI" dirty="0"/>
          </a:p>
          <a:p>
            <a:r>
              <a:rPr lang="sl-SI" dirty="0"/>
              <a:t>Na PŠ Višnja Gora bo predmet izvajal K. Kiseljak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70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403</Words>
  <Application>Microsoft Office PowerPoint</Application>
  <PresentationFormat>Diaprojekcija na zaslonu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Verstva in etika</vt:lpstr>
      <vt:lpstr>Kaj je predmet Verstva in etika?</vt:lpstr>
      <vt:lpstr>Kaj bomo spoznavali? (7. razred)</vt:lpstr>
      <vt:lpstr>Kaj bomo spoznavali? (8. razred)</vt:lpstr>
      <vt:lpstr>Kaj bomo spoznavali? (9. razred)</vt:lpstr>
      <vt:lpstr>Splošni cilji predmeta: </vt:lpstr>
      <vt:lpstr>Ali si pripravljen na izziv?</vt:lpstr>
      <vt:lpstr>PowerPointova predstavitev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Verstva in etika</dc:title>
  <dc:subject/>
  <dc:creator>Uporabnik</dc:creator>
  <cp:keywords/>
  <dc:description>generated using python-pptx</dc:description>
  <cp:lastModifiedBy>Nejc Primc</cp:lastModifiedBy>
  <cp:revision>5</cp:revision>
  <dcterms:created xsi:type="dcterms:W3CDTF">2013-01-27T09:14:16Z</dcterms:created>
  <dcterms:modified xsi:type="dcterms:W3CDTF">2025-04-08T11:20:17Z</dcterms:modified>
  <cp:category/>
</cp:coreProperties>
</file>