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91" r:id="rId3"/>
    <p:sldId id="286" r:id="rId4"/>
    <p:sldId id="293" r:id="rId5"/>
    <p:sldId id="287" r:id="rId6"/>
    <p:sldId id="288" r:id="rId7"/>
    <p:sldId id="289" r:id="rId8"/>
    <p:sldId id="294" r:id="rId9"/>
    <p:sldId id="292" r:id="rId10"/>
    <p:sldId id="290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AD9B8D-07E5-472F-B0C0-DB9EFB6F699C}">
  <a:tblStyle styleId="{E8AD9B8D-07E5-472F-B0C0-DB9EFB6F69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3625" y="1374515"/>
            <a:ext cx="5969100" cy="32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●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○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■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RETORIKA</a:t>
            </a:r>
            <a:endParaRPr dirty="0"/>
          </a:p>
        </p:txBody>
      </p:sp>
      <p:grpSp>
        <p:nvGrpSpPr>
          <p:cNvPr id="55" name="Google Shape;55;p11"/>
          <p:cNvGrpSpPr/>
          <p:nvPr/>
        </p:nvGrpSpPr>
        <p:grpSpPr>
          <a:xfrm flipH="1">
            <a:off x="6297048" y="2765569"/>
            <a:ext cx="2611543" cy="2377924"/>
            <a:chOff x="5930700" y="247325"/>
            <a:chExt cx="1451825" cy="1321950"/>
          </a:xfrm>
        </p:grpSpPr>
        <p:sp>
          <p:nvSpPr>
            <p:cNvPr id="56" name="Google Shape;56;p11"/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1"/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1"/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1"/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1"/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1"/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1"/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1"/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1"/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1"/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1"/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1"/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1"/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1"/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Lepo </a:t>
            </a:r>
            <a:r>
              <a:rPr lang="sl-SI"/>
              <a:t>vas vabiva </a:t>
            </a:r>
            <a:r>
              <a:rPr lang="sl-SI" dirty="0"/>
              <a:t>k retoriki.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pic>
        <p:nvPicPr>
          <p:cNvPr id="6150" name="Picture 6" descr="Conseil d'Administration ACCI, 13 janvier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11" y="1581437"/>
            <a:ext cx="5740925" cy="300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4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RETORIKA, izbirni predmet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Če radi govorite, je to pravi izbirni predmet za vas.</a:t>
            </a:r>
          </a:p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pic>
        <p:nvPicPr>
          <p:cNvPr id="2050" name="Picture 2" descr="6 Tips to Rule the Art of Conversation | SUCC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479" y="2120757"/>
            <a:ext cx="4346127" cy="289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022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Kdaj?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sl-SI" dirty="0"/>
              <a:t>Izberete si jo lahko samo v 9. razredu.</a:t>
            </a:r>
          </a:p>
          <a:p>
            <a:pPr algn="just"/>
            <a:r>
              <a:rPr lang="sl-SI" dirty="0"/>
              <a:t>Poteka enkrat na teden po eno šolsko uro ALI v sklopih … odvisno od urnika.</a:t>
            </a:r>
          </a:p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3074" name="Picture 2" descr="21 Conversation Starters To Get Your Family Talking — Empowered Liv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727" y="2916642"/>
            <a:ext cx="2770909" cy="184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64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Kdo poučuje?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Jasmina Vodenik (PŠ Višnja Gora)</a:t>
            </a:r>
          </a:p>
          <a:p>
            <a:r>
              <a:rPr lang="sl-SI" dirty="0"/>
              <a:t>Urška Petek (matična šola)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7014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53625" y="1533842"/>
            <a:ext cx="5969100" cy="3237000"/>
          </a:xfrm>
        </p:spPr>
        <p:txBody>
          <a:bodyPr/>
          <a:lstStyle/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1028" name="Picture 4" descr="Kids speech bubble Royalty Free Vector Image - Vecto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24"/>
          <a:stretch/>
        </p:blipFill>
        <p:spPr bwMode="auto">
          <a:xfrm>
            <a:off x="408709" y="500786"/>
            <a:ext cx="5932919" cy="4071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61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Ocenjevanje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Ni pisnih ocenjevanj znanja.</a:t>
            </a:r>
          </a:p>
          <a:p>
            <a:r>
              <a:rPr lang="sl-SI" dirty="0"/>
              <a:t>V šolskem letu dobite </a:t>
            </a:r>
            <a:r>
              <a:rPr lang="sl-SI" b="1" dirty="0"/>
              <a:t>3 ustne ocene</a:t>
            </a:r>
            <a:r>
              <a:rPr lang="sl-SI" dirty="0"/>
              <a:t>.</a:t>
            </a:r>
          </a:p>
          <a:p>
            <a:r>
              <a:rPr lang="sl-SI" dirty="0"/>
              <a:t>Vse 3 ustne ocene dobite z govornimi nastopi, predstavitvami.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5122" name="Picture 2" descr="From one-way criticism to two-way conversations | Training Jour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389" y="3027309"/>
            <a:ext cx="3376756" cy="189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35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Vsebina dela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V začetku šolskega leta predelamo snov (zgodovina retorike, pravila za pisanje in predstavljanje govornih nastopov, ločimo dobre in slabe argumente …).</a:t>
            </a:r>
          </a:p>
          <a:p>
            <a:r>
              <a:rPr lang="sl-SI" dirty="0"/>
              <a:t>Učimo se, kakšna mora biti drža telesa, kako predstaviti informacije …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10027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C256AE-F4B5-4CE9-97B5-AB27F7E7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784420-93E2-44EF-AC03-E173103ED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867" y="1598535"/>
            <a:ext cx="5215453" cy="2009445"/>
          </a:xfrm>
        </p:spPr>
        <p:txBody>
          <a:bodyPr/>
          <a:lstStyle/>
          <a:p>
            <a:r>
              <a:rPr lang="sl-SI" dirty="0"/>
              <a:t>Obiščemo tudi knjižni sejem.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E111286-856D-4CF7-AE35-CBF2DC3D3C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pic>
        <p:nvPicPr>
          <p:cNvPr id="1030" name="Picture 6" descr="38. slovenski knjižni sejem | Beletrina">
            <a:extLst>
              <a:ext uri="{FF2B5EF4-FFF2-40B4-BE49-F238E27FC236}">
                <a16:creationId xmlns:a16="http://schemas.microsoft.com/office/drawing/2014/main" id="{46477D5A-8B95-4D11-8778-7C34CDAB5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177" y="2275487"/>
            <a:ext cx="4054548" cy="212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229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  <a:p>
            <a:pPr marL="76200" indent="0">
              <a:buNone/>
            </a:pPr>
            <a:endParaRPr lang="sl-SI" dirty="0"/>
          </a:p>
          <a:p>
            <a:pPr marL="76200" indent="0">
              <a:buNone/>
            </a:pPr>
            <a:r>
              <a:rPr lang="sl-SI" b="1" dirty="0"/>
              <a:t>Predvsem pa se veliko pogovarjamo.</a:t>
            </a:r>
          </a:p>
          <a:p>
            <a:pPr marL="76200" indent="0">
              <a:buNone/>
            </a:pPr>
            <a:r>
              <a:rPr lang="sl-SI" b="1" dirty="0"/>
              <a:t>O aktualni problematiki, o temah, ki vas zanimajo.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4098" name="Picture 2" descr="Cogent Communicator: How to Have a Convers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0" y="41562"/>
            <a:ext cx="7338947" cy="214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413148"/>
      </p:ext>
    </p:extLst>
  </p:cSld>
  <p:clrMapOvr>
    <a:masterClrMapping/>
  </p:clrMapOvr>
</p:sld>
</file>

<file path=ppt/theme/theme1.xml><?xml version="1.0" encoding="utf-8"?>
<a:theme xmlns:a="http://schemas.openxmlformats.org/drawingml/2006/main" name="Lucius template">
  <a:themeElements>
    <a:clrScheme name="Custom 347">
      <a:dk1>
        <a:srgbClr val="474F67"/>
      </a:dk1>
      <a:lt1>
        <a:srgbClr val="FFFFFF"/>
      </a:lt1>
      <a:dk2>
        <a:srgbClr val="3C78D8"/>
      </a:dk2>
      <a:lt2>
        <a:srgbClr val="A4C2F4"/>
      </a:lt2>
      <a:accent1>
        <a:srgbClr val="F58617"/>
      </a:accent1>
      <a:accent2>
        <a:srgbClr val="F14C4C"/>
      </a:accent2>
      <a:accent3>
        <a:srgbClr val="CD3676"/>
      </a:accent3>
      <a:accent4>
        <a:srgbClr val="993CA3"/>
      </a:accent4>
      <a:accent5>
        <a:srgbClr val="6CAEE3"/>
      </a:accent5>
      <a:accent6>
        <a:srgbClr val="52C5BF"/>
      </a:accent6>
      <a:hlink>
        <a:srgbClr val="474F6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164</Words>
  <Application>Microsoft Office PowerPoint</Application>
  <PresentationFormat>Diaprojekcija na zaslonu (16:9)</PresentationFormat>
  <Paragraphs>31</Paragraphs>
  <Slides>10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ABeeZee</vt:lpstr>
      <vt:lpstr>Arial</vt:lpstr>
      <vt:lpstr>Sniglet</vt:lpstr>
      <vt:lpstr>Wingdings</vt:lpstr>
      <vt:lpstr>Lucius template</vt:lpstr>
      <vt:lpstr>RETORIKA</vt:lpstr>
      <vt:lpstr>RETORIKA, izbirni predmet</vt:lpstr>
      <vt:lpstr> Kdaj?</vt:lpstr>
      <vt:lpstr>Kdo poučuje?</vt:lpstr>
      <vt:lpstr>PowerPointova predstavitev</vt:lpstr>
      <vt:lpstr>Ocenjevanje</vt:lpstr>
      <vt:lpstr>Vsebina dela</vt:lpstr>
      <vt:lpstr>PowerPointova predstavitev</vt:lpstr>
      <vt:lpstr>PowerPointova predstavitev</vt:lpstr>
      <vt:lpstr>Lepo vas vabiva k retoriki.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RETORIKA 9. razred</dc:title>
  <dc:creator>Urška Petek</dc:creator>
  <cp:lastModifiedBy>Uporabnik</cp:lastModifiedBy>
  <cp:revision>17</cp:revision>
  <dcterms:modified xsi:type="dcterms:W3CDTF">2023-04-04T06:20:21Z</dcterms:modified>
</cp:coreProperties>
</file>