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6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85AE-D651-47CF-99DC-09C3867B6B1D}" type="datetimeFigureOut">
              <a:rPr lang="sl-SI" smtClean="0"/>
              <a:t>21.4.2021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C3D1-79F0-47AE-88B9-D25556F91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7956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85AE-D651-47CF-99DC-09C3867B6B1D}" type="datetimeFigureOut">
              <a:rPr lang="sl-SI" smtClean="0"/>
              <a:t>21.4.2021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C3D1-79F0-47AE-88B9-D25556F91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9111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85AE-D651-47CF-99DC-09C3867B6B1D}" type="datetimeFigureOut">
              <a:rPr lang="sl-SI" smtClean="0"/>
              <a:t>21.4.2021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C3D1-79F0-47AE-88B9-D25556F91418}" type="slidenum">
              <a:rPr lang="sl-SI" smtClean="0"/>
              <a:t>‹#›</a:t>
            </a:fld>
            <a:endParaRPr lang="sl-SI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809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85AE-D651-47CF-99DC-09C3867B6B1D}" type="datetimeFigureOut">
              <a:rPr lang="sl-SI" smtClean="0"/>
              <a:t>21.4.2021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C3D1-79F0-47AE-88B9-D25556F91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92549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85AE-D651-47CF-99DC-09C3867B6B1D}" type="datetimeFigureOut">
              <a:rPr lang="sl-SI" smtClean="0"/>
              <a:t>21.4.2021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C3D1-79F0-47AE-88B9-D25556F91418}" type="slidenum">
              <a:rPr lang="sl-SI" smtClean="0"/>
              <a:t>‹#›</a:t>
            </a:fld>
            <a:endParaRPr lang="sl-SI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2383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85AE-D651-47CF-99DC-09C3867B6B1D}" type="datetimeFigureOut">
              <a:rPr lang="sl-SI" smtClean="0"/>
              <a:t>21.4.2021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C3D1-79F0-47AE-88B9-D25556F91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05650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85AE-D651-47CF-99DC-09C3867B6B1D}" type="datetimeFigureOut">
              <a:rPr lang="sl-SI" smtClean="0"/>
              <a:t>21.4.2021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C3D1-79F0-47AE-88B9-D25556F91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84787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85AE-D651-47CF-99DC-09C3867B6B1D}" type="datetimeFigureOut">
              <a:rPr lang="sl-SI" smtClean="0"/>
              <a:t>21.4.2021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C3D1-79F0-47AE-88B9-D25556F91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5755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85AE-D651-47CF-99DC-09C3867B6B1D}" type="datetimeFigureOut">
              <a:rPr lang="sl-SI" smtClean="0"/>
              <a:t>21.4.2021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C3D1-79F0-47AE-88B9-D25556F91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275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85AE-D651-47CF-99DC-09C3867B6B1D}" type="datetimeFigureOut">
              <a:rPr lang="sl-SI" smtClean="0"/>
              <a:t>21.4.2021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C3D1-79F0-47AE-88B9-D25556F91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86417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85AE-D651-47CF-99DC-09C3867B6B1D}" type="datetimeFigureOut">
              <a:rPr lang="sl-SI" smtClean="0"/>
              <a:t>21.4.2021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C3D1-79F0-47AE-88B9-D25556F91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2252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85AE-D651-47CF-99DC-09C3867B6B1D}" type="datetimeFigureOut">
              <a:rPr lang="sl-SI" smtClean="0"/>
              <a:t>21.4.2021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C3D1-79F0-47AE-88B9-D25556F91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8611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85AE-D651-47CF-99DC-09C3867B6B1D}" type="datetimeFigureOut">
              <a:rPr lang="sl-SI" smtClean="0"/>
              <a:t>21.4.2021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C3D1-79F0-47AE-88B9-D25556F91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3619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85AE-D651-47CF-99DC-09C3867B6B1D}" type="datetimeFigureOut">
              <a:rPr lang="sl-SI" smtClean="0"/>
              <a:t>21.4.2021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C3D1-79F0-47AE-88B9-D25556F91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0712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85AE-D651-47CF-99DC-09C3867B6B1D}" type="datetimeFigureOut">
              <a:rPr lang="sl-SI" smtClean="0"/>
              <a:t>21.4.2021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C3D1-79F0-47AE-88B9-D25556F91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7446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85AE-D651-47CF-99DC-09C3867B6B1D}" type="datetimeFigureOut">
              <a:rPr lang="sl-SI" smtClean="0"/>
              <a:t>21.4.2021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C3D1-79F0-47AE-88B9-D25556F91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1514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E85AE-D651-47CF-99DC-09C3867B6B1D}" type="datetimeFigureOut">
              <a:rPr lang="sl-SI" smtClean="0"/>
              <a:t>21.4.2021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3CEC3D1-79F0-47AE-88B9-D25556F91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288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JW7e2-G5UO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citeljska.net/kvizi/HotPot/Dan_zemlje/Dan_Zemlje.htm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lovenija-co2.si/index.php/o-co2" TargetMode="External"/><Relationship Id="rId3" Type="http://schemas.openxmlformats.org/officeDocument/2006/relationships/hyperlink" Target="https://www.youtube.com/watch?v=6XxuiQkUN9A" TargetMode="External"/><Relationship Id="rId7" Type="http://schemas.openxmlformats.org/officeDocument/2006/relationships/hyperlink" Target="https://youtu.be/UfyE4GZ1_JA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f23ZK0bOO8M" TargetMode="External"/><Relationship Id="rId5" Type="http://schemas.openxmlformats.org/officeDocument/2006/relationships/hyperlink" Target="https://www.youtube.com/watch?v=DLJao8Q_WkU" TargetMode="External"/><Relationship Id="rId4" Type="http://schemas.openxmlformats.org/officeDocument/2006/relationships/image" Target="../media/image12.png"/><Relationship Id="rId9" Type="http://schemas.openxmlformats.org/officeDocument/2006/relationships/hyperlink" Target="https://www.amnesty.si/podnebne-sprememb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17637"/>
          </a:xfrm>
        </p:spPr>
        <p:txBody>
          <a:bodyPr/>
          <a:lstStyle/>
          <a:p>
            <a:r>
              <a:rPr lang="sl-SI" dirty="0" smtClean="0"/>
              <a:t>SVETOVNI DAN ZEMLJE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5549900" y="3602038"/>
            <a:ext cx="5118100" cy="1655762"/>
          </a:xfrm>
        </p:spPr>
        <p:txBody>
          <a:bodyPr/>
          <a:lstStyle/>
          <a:p>
            <a:r>
              <a:rPr lang="sl-SI" dirty="0" smtClean="0"/>
              <a:t>22. APRIL</a:t>
            </a:r>
          </a:p>
          <a:p>
            <a:endParaRPr lang="sl-SI" dirty="0"/>
          </a:p>
        </p:txBody>
      </p:sp>
      <p:pic>
        <p:nvPicPr>
          <p:cNvPr id="4" name="Slika 3"/>
          <p:cNvPicPr/>
          <p:nvPr/>
        </p:nvPicPr>
        <p:blipFill>
          <a:blip r:embed="rId2"/>
          <a:stretch>
            <a:fillRect/>
          </a:stretch>
        </p:blipFill>
        <p:spPr>
          <a:xfrm>
            <a:off x="736600" y="3602038"/>
            <a:ext cx="4305300" cy="259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14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556734"/>
            <a:ext cx="6210300" cy="3096936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9212" y="3903662"/>
            <a:ext cx="5845175" cy="272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60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137" y="375783"/>
            <a:ext cx="6329363" cy="3219904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8928" y="3784599"/>
            <a:ext cx="6217784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3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075" y="223837"/>
            <a:ext cx="6346825" cy="3343569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0" y="3660392"/>
            <a:ext cx="6350000" cy="332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50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094" y="656074"/>
            <a:ext cx="7564806" cy="4017525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723900" y="203200"/>
            <a:ext cx="3302000" cy="7113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IZBERI AKCIJE ZA DAN ZEMLJE:</a:t>
            </a:r>
            <a:endParaRPr lang="sl-SI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l-SI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SADIM RASTLINE</a:t>
            </a:r>
            <a:endParaRPr lang="sl-SI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NABIRAM IN SUŠIM ZDRAVILNE RASTLINE ZA ČAJ ALI SIRUP</a:t>
            </a:r>
            <a:endParaRPr lang="sl-SI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ČISTIM OKOLICO </a:t>
            </a:r>
            <a:endParaRPr lang="sl-SI" b="1" dirty="0" smtClean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l-SI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ČISTIM OBREŽJE POTOKA</a:t>
            </a:r>
            <a:endParaRPr lang="sl-SI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POMAGAM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ŽIVALIM</a:t>
            </a:r>
            <a:endParaRPr lang="sl-SI" b="1" dirty="0" smtClean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l-SI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KREPIM ZAVEDANJE O POMENU PLANETA SKOZI ODDAJE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l-SI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IZDELAM PLAKAT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l-SI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PIŠEM OPOMNIKE ZA VARČEVANJE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l-SI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DRUGO…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endParaRPr lang="sl-SI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l-SI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POSLIKAJ VSAJ DVE </a:t>
            </a:r>
            <a:r>
              <a:rPr lang="sl-SI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DEJAVNOSTI IN IZDELAJ VOŠČILO</a:t>
            </a:r>
            <a:endParaRPr lang="sl-SI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Diagram poteka: preluknjan trak 3"/>
          <p:cNvSpPr/>
          <p:nvPr/>
        </p:nvSpPr>
        <p:spPr>
          <a:xfrm>
            <a:off x="3505200" y="4813300"/>
            <a:ext cx="4343400" cy="17653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IZDELAJ VOŠČILO ZEMLJI ZA RD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3799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816100" y="1485900"/>
            <a:ext cx="48387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POIŠČI </a:t>
            </a:r>
            <a:r>
              <a:rPr lang="sl-SI" b="1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TRI CVETOČA DREVESA </a:t>
            </a:r>
            <a:r>
              <a:rPr lang="sl-SI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IN OPAZUJ CVETOVE. KATERIM DREVESOM PRIPADAJO? KAKŠNE BARVE SO? KAJ BO ZRASLO NA TEH DREVESIH? ALI JIH JE POZEBA MOČNO PRIZADELA?</a:t>
            </a:r>
            <a:endParaRPr lang="sl-SI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oljeZBesedilom 2"/>
          <p:cNvSpPr txBox="1"/>
          <p:nvPr/>
        </p:nvSpPr>
        <p:spPr>
          <a:xfrm>
            <a:off x="1689100" y="3632200"/>
            <a:ext cx="4102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POIŠČI </a:t>
            </a:r>
            <a:r>
              <a:rPr lang="sl-SI" b="1" u="sng" dirty="0" smtClean="0">
                <a:solidFill>
                  <a:srgbClr val="FF0000"/>
                </a:solidFill>
              </a:rPr>
              <a:t>PET CVETOČIH ROŽ – </a:t>
            </a:r>
            <a:r>
              <a:rPr lang="sl-SI" b="1" dirty="0" smtClean="0">
                <a:solidFill>
                  <a:srgbClr val="FF0000"/>
                </a:solidFill>
              </a:rPr>
              <a:t>TRAVNIŠKE ALI </a:t>
            </a:r>
            <a:r>
              <a:rPr lang="sl-SI" b="1" dirty="0" smtClean="0">
                <a:solidFill>
                  <a:srgbClr val="FF0000"/>
                </a:solidFill>
              </a:rPr>
              <a:t>OKRASNE, </a:t>
            </a:r>
            <a:r>
              <a:rPr lang="sl-SI" b="1" dirty="0" smtClean="0">
                <a:solidFill>
                  <a:srgbClr val="FF0000"/>
                </a:solidFill>
              </a:rPr>
              <a:t>NA VRTU ALI GREDICAH.</a:t>
            </a:r>
          </a:p>
          <a:p>
            <a:r>
              <a:rPr lang="sl-SI" b="1" dirty="0" smtClean="0">
                <a:solidFill>
                  <a:srgbClr val="FF0000"/>
                </a:solidFill>
              </a:rPr>
              <a:t>POIMENUJ JIH. OPAZUJ SESTAVNE DELE ROŽ.</a:t>
            </a:r>
          </a:p>
          <a:p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4514850" y="5132168"/>
            <a:ext cx="4279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tx2">
                    <a:lumMod val="75000"/>
                  </a:schemeClr>
                </a:solidFill>
              </a:rPr>
              <a:t>POJDI V GOZD IN SI OGLEJ TRI RAZLIČNA DREVESA. KAJ SE Z NJIMI DOGAJA? OPIŠI</a:t>
            </a:r>
            <a:r>
              <a:rPr lang="sl-SI" b="1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</a:p>
          <a:p>
            <a:r>
              <a:rPr lang="sl-SI" b="1" dirty="0" smtClean="0">
                <a:solidFill>
                  <a:schemeClr val="tx2">
                    <a:lumMod val="75000"/>
                  </a:schemeClr>
                </a:solidFill>
              </a:rPr>
              <a:t>ALI SI VIDEL KATERO ŽIVAL? </a:t>
            </a:r>
            <a:endParaRPr lang="sl-SI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Diagram poteka: preluknjan trak 4"/>
          <p:cNvSpPr/>
          <p:nvPr/>
        </p:nvSpPr>
        <p:spPr>
          <a:xfrm>
            <a:off x="6654800" y="2224564"/>
            <a:ext cx="3340100" cy="25400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VSE POSLIKAJ TER PRIPRAVI KRATKO PREDSTAVITEV!</a:t>
            </a:r>
            <a:endParaRPr lang="sl-SI" dirty="0"/>
          </a:p>
        </p:txBody>
      </p:sp>
      <p:sp>
        <p:nvSpPr>
          <p:cNvPr id="6" name="Diagram poteka: preluknjan trak 5"/>
          <p:cNvSpPr/>
          <p:nvPr/>
        </p:nvSpPr>
        <p:spPr>
          <a:xfrm rot="10143950" flipV="1">
            <a:off x="3977341" y="430646"/>
            <a:ext cx="3632200" cy="848948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ALI BODO IMELE ČEBELE DOVOLJ MEDIČINE?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31719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925" y="514350"/>
            <a:ext cx="9734550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812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361950"/>
            <a:ext cx="11272837" cy="583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39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/>
          <p:cNvPicPr>
            <a:picLocks noGrp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723900"/>
            <a:ext cx="96647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70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/>
          <p:cNvPicPr>
            <a:picLocks noGrp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749300"/>
            <a:ext cx="8534400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9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/>
          <p:cNvPicPr>
            <a:picLocks noGrp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816100" y="584200"/>
            <a:ext cx="10375900" cy="54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90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/>
          <p:cNvPicPr>
            <a:picLocks noGrp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469900"/>
            <a:ext cx="9207500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VSE UNIČUJE ZEMLJO</a:t>
            </a:r>
            <a:r>
              <a:rPr lang="sl-SI" dirty="0" smtClean="0"/>
              <a:t>?</a:t>
            </a:r>
            <a:br>
              <a:rPr lang="sl-SI" dirty="0" smtClean="0"/>
            </a:br>
            <a:endParaRPr lang="sl-SI" dirty="0"/>
          </a:p>
        </p:txBody>
      </p:sp>
      <p:pic>
        <p:nvPicPr>
          <p:cNvPr id="4" name="Označba mesta vsebine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6619" y="2610644"/>
            <a:ext cx="5638800" cy="2981325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900" y="134938"/>
            <a:ext cx="4613102" cy="2644296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1389603" y="1457086"/>
            <a:ext cx="5475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hlinkClick r:id="rId4"/>
              </a:rPr>
              <a:t>https://</a:t>
            </a:r>
            <a:r>
              <a:rPr lang="sl-SI" dirty="0" smtClean="0">
                <a:hlinkClick r:id="rId4"/>
              </a:rPr>
              <a:t>www.youtube.com/watch?v=JW7e2-G5UOs</a:t>
            </a: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92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0" y="702627"/>
            <a:ext cx="4965700" cy="3716973"/>
          </a:xfrm>
          <a:prstGeom prst="rect">
            <a:avLst/>
          </a:prstGeom>
        </p:spPr>
      </p:pic>
      <p:pic>
        <p:nvPicPr>
          <p:cNvPr id="5" name="Slika 4"/>
          <p:cNvPicPr/>
          <p:nvPr/>
        </p:nvPicPr>
        <p:blipFill>
          <a:blip r:embed="rId3"/>
          <a:stretch>
            <a:fillRect/>
          </a:stretch>
        </p:blipFill>
        <p:spPr>
          <a:xfrm>
            <a:off x="4957762" y="702627"/>
            <a:ext cx="6230938" cy="562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83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>
          <a:blip r:embed="rId2"/>
          <a:stretch>
            <a:fillRect/>
          </a:stretch>
        </p:blipFill>
        <p:spPr>
          <a:xfrm>
            <a:off x="1778000" y="1977108"/>
            <a:ext cx="8089900" cy="3839492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117600" y="893093"/>
            <a:ext cx="7099300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https://uciteljska.net/kvizi/HotPot/Dan_zemlje/Dan_Zemlje.htm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36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176" y="1082456"/>
            <a:ext cx="4585124" cy="2868612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6667500" y="4229436"/>
            <a:ext cx="47236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hlinkClick r:id="rId3"/>
              </a:rPr>
              <a:t>https://www.youtube.com/watch?v=6XxuiQkUN9A</a:t>
            </a:r>
            <a:endParaRPr lang="sl-SI" dirty="0" smtClean="0"/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088" y="461188"/>
            <a:ext cx="8629650" cy="685800"/>
          </a:xfrm>
          <a:prstGeom prst="rect">
            <a:avLst/>
          </a:prstGeom>
        </p:spPr>
      </p:pic>
      <p:sp>
        <p:nvSpPr>
          <p:cNvPr id="5" name="Pravokotnik 4"/>
          <p:cNvSpPr/>
          <p:nvPr/>
        </p:nvSpPr>
        <p:spPr>
          <a:xfrm>
            <a:off x="228600" y="1996856"/>
            <a:ext cx="6197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l-SI" b="1" dirty="0">
                <a:solidFill>
                  <a:srgbClr val="0070C0"/>
                </a:solidFill>
              </a:rPr>
              <a:t>Izdelaj plakat na temo podnebnih sprememb</a:t>
            </a:r>
            <a:r>
              <a:rPr lang="sl-SI" dirty="0"/>
              <a:t>: (Razlike med vremenom, podnebjem in ozračjem; Kaj so podnebne spremembe?; Vzroki zanje: / Kdo je odgovoren zanje?; Kako človek pripomore k podnebnim spremembam?; Posledice podnebnih sprememb</a:t>
            </a:r>
            <a:r>
              <a:rPr lang="sl-SI" dirty="0" smtClean="0"/>
              <a:t>…)</a:t>
            </a:r>
          </a:p>
          <a:p>
            <a:pPr algn="just"/>
            <a:endParaRPr lang="sl-SI" dirty="0"/>
          </a:p>
          <a:p>
            <a:pPr algn="just"/>
            <a:endParaRPr lang="sl-SI" dirty="0" smtClean="0"/>
          </a:p>
          <a:p>
            <a:pPr algn="just"/>
            <a:endParaRPr lang="sl-SI" dirty="0"/>
          </a:p>
          <a:p>
            <a:r>
              <a:rPr lang="sl-SI" b="1" dirty="0" smtClean="0">
                <a:solidFill>
                  <a:srgbClr val="0070C0"/>
                </a:solidFill>
              </a:rPr>
              <a:t>Oglej </a:t>
            </a:r>
            <a:r>
              <a:rPr lang="sl-SI" b="1" dirty="0">
                <a:solidFill>
                  <a:srgbClr val="0070C0"/>
                </a:solidFill>
              </a:rPr>
              <a:t>si filmčke ter zapiši svojo misel …</a:t>
            </a:r>
          </a:p>
          <a:p>
            <a:r>
              <a:rPr lang="sl-SI" sz="1400" u="sng" dirty="0">
                <a:hlinkClick r:id="rId5"/>
              </a:rPr>
              <a:t>https://www.youtube.com/watch?v=DLJao8Q_WkU</a:t>
            </a:r>
            <a:r>
              <a:rPr lang="sl-SI" sz="1400" dirty="0"/>
              <a:t> </a:t>
            </a:r>
          </a:p>
          <a:p>
            <a:r>
              <a:rPr lang="sl-SI" sz="1400" u="sng" dirty="0">
                <a:hlinkClick r:id="rId6"/>
              </a:rPr>
              <a:t>https://youtu.be/f23ZK0bOO8M</a:t>
            </a:r>
            <a:endParaRPr lang="sl-SI" sz="1400" dirty="0"/>
          </a:p>
          <a:p>
            <a:r>
              <a:rPr lang="sl-SI" sz="1400" u="sng" dirty="0">
                <a:hlinkClick r:id="rId7"/>
              </a:rPr>
              <a:t>https://</a:t>
            </a:r>
            <a:r>
              <a:rPr lang="sl-SI" sz="1400" u="sng" dirty="0" smtClean="0">
                <a:hlinkClick r:id="rId7"/>
              </a:rPr>
              <a:t>youtu.be/UfyE4GZ1_JA</a:t>
            </a:r>
            <a:endParaRPr lang="sl-SI" sz="1400" u="sng" dirty="0" smtClean="0"/>
          </a:p>
          <a:p>
            <a:endParaRPr lang="sl-SI" sz="1400" u="sng" dirty="0"/>
          </a:p>
          <a:p>
            <a:endParaRPr lang="sl-SI" sz="1400" u="sng" dirty="0"/>
          </a:p>
          <a:p>
            <a:r>
              <a:rPr lang="sl-SI" b="1" dirty="0" err="1">
                <a:solidFill>
                  <a:srgbClr val="0070C0"/>
                </a:solidFill>
              </a:rPr>
              <a:t>Ozaveščanje:</a:t>
            </a:r>
            <a:r>
              <a:rPr lang="sl-SI" sz="1400" u="sng" dirty="0" err="1">
                <a:hlinkClick r:id="rId8"/>
              </a:rPr>
              <a:t>http</a:t>
            </a:r>
            <a:r>
              <a:rPr lang="sl-SI" sz="1400" u="sng" dirty="0">
                <a:hlinkClick r:id="rId8"/>
              </a:rPr>
              <a:t>://www.slovenija-co2.si/index.php/o-co2</a:t>
            </a:r>
            <a:endParaRPr lang="sl-SI" sz="1400" dirty="0"/>
          </a:p>
          <a:p>
            <a:r>
              <a:rPr lang="sl-SI" sz="1400" u="sng" dirty="0">
                <a:hlinkClick r:id="rId9"/>
              </a:rPr>
              <a:t>https://www.amnesty.si/podnebne-spremembe</a:t>
            </a:r>
            <a:endParaRPr lang="sl-SI" sz="1400" dirty="0"/>
          </a:p>
        </p:txBody>
      </p:sp>
    </p:spTree>
    <p:extLst>
      <p:ext uri="{BB962C8B-B14F-4D97-AF65-F5344CB8AC3E}">
        <p14:creationId xmlns:p14="http://schemas.microsoft.com/office/powerpoint/2010/main" val="277058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adko">
  <a:themeElements>
    <a:clrScheme name="Gladk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Gladk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ladk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92</TotalTime>
  <Words>185</Words>
  <Application>Microsoft Office PowerPoint</Application>
  <PresentationFormat>Širokozaslonsko</PresentationFormat>
  <Paragraphs>42</Paragraphs>
  <Slides>16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Trebuchet MS</vt:lpstr>
      <vt:lpstr>Wingdings 3</vt:lpstr>
      <vt:lpstr>Gladko</vt:lpstr>
      <vt:lpstr>SVETOVNI DAN ZEMLJE</vt:lpstr>
      <vt:lpstr>PowerPointova predstavitev</vt:lpstr>
      <vt:lpstr>PowerPointova predstavitev</vt:lpstr>
      <vt:lpstr>PowerPointova predstavitev</vt:lpstr>
      <vt:lpstr>PowerPointova predstavitev</vt:lpstr>
      <vt:lpstr>KAJ VSE UNIČUJE ZEMLJO?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SVETOVNI DAN ZEMLJE</dc:title>
  <dc:creator>Vesna</dc:creator>
  <cp:lastModifiedBy>Vesna</cp:lastModifiedBy>
  <cp:revision>12</cp:revision>
  <dcterms:created xsi:type="dcterms:W3CDTF">2021-04-20T08:39:25Z</dcterms:created>
  <dcterms:modified xsi:type="dcterms:W3CDTF">2021-04-21T10:42:21Z</dcterms:modified>
</cp:coreProperties>
</file>