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7992A-C498-4B17-88DF-70DD0889B604}" v="125" dt="2021-05-02T11:15:20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Rupret" userId="1ab71437a0362963" providerId="LiveId" clId="{4067992A-C498-4B17-88DF-70DD0889B604}"/>
    <pc:docChg chg="undo custSel addSld modSld modMainMaster">
      <pc:chgData name="Kristina Rupret" userId="1ab71437a0362963" providerId="LiveId" clId="{4067992A-C498-4B17-88DF-70DD0889B604}" dt="2021-05-02T11:15:20.295" v="650"/>
      <pc:docMkLst>
        <pc:docMk/>
      </pc:docMkLst>
      <pc:sldChg chg="addSp delSp modSp mod setBg">
        <pc:chgData name="Kristina Rupret" userId="1ab71437a0362963" providerId="LiveId" clId="{4067992A-C498-4B17-88DF-70DD0889B604}" dt="2021-05-02T11:03:27.749" v="621"/>
        <pc:sldMkLst>
          <pc:docMk/>
          <pc:sldMk cId="909495465" sldId="256"/>
        </pc:sldMkLst>
        <pc:spChg chg="mod">
          <ac:chgData name="Kristina Rupret" userId="1ab71437a0362963" providerId="LiveId" clId="{4067992A-C498-4B17-88DF-70DD0889B604}" dt="2021-05-02T08:40:26.774" v="546" actId="403"/>
          <ac:spMkLst>
            <pc:docMk/>
            <pc:sldMk cId="909495465" sldId="256"/>
            <ac:spMk id="2" creationId="{ACA9AC9F-B8F1-4E1C-9082-B33EF5041C6E}"/>
          </ac:spMkLst>
        </pc:spChg>
        <pc:spChg chg="mod">
          <ac:chgData name="Kristina Rupret" userId="1ab71437a0362963" providerId="LiveId" clId="{4067992A-C498-4B17-88DF-70DD0889B604}" dt="2021-05-02T08:40:29.680" v="548" actId="403"/>
          <ac:spMkLst>
            <pc:docMk/>
            <pc:sldMk cId="909495465" sldId="256"/>
            <ac:spMk id="3" creationId="{2B1197A2-4C2A-492B-84B1-697F2030AC64}"/>
          </ac:spMkLst>
        </pc:spChg>
        <pc:picChg chg="add del mod ord">
          <ac:chgData name="Kristina Rupret" userId="1ab71437a0362963" providerId="LiveId" clId="{4067992A-C498-4B17-88DF-70DD0889B604}" dt="2021-05-02T08:40:10.200" v="541" actId="478"/>
          <ac:picMkLst>
            <pc:docMk/>
            <pc:sldMk cId="909495465" sldId="256"/>
            <ac:picMk id="5" creationId="{E7EE6A18-E5FB-4F58-8EA6-D7DCCD76C24A}"/>
          </ac:picMkLst>
        </pc:picChg>
        <pc:picChg chg="add mod">
          <ac:chgData name="Kristina Rupret" userId="1ab71437a0362963" providerId="LiveId" clId="{4067992A-C498-4B17-88DF-70DD0889B604}" dt="2021-05-02T11:03:27.749" v="621"/>
          <ac:picMkLst>
            <pc:docMk/>
            <pc:sldMk cId="909495465" sldId="256"/>
            <ac:picMk id="6" creationId="{802BCE87-C58D-47C7-9F16-ABC5FD31D61B}"/>
          </ac:picMkLst>
        </pc:picChg>
      </pc:sldChg>
      <pc:sldChg chg="addSp modSp mod setBg">
        <pc:chgData name="Kristina Rupret" userId="1ab71437a0362963" providerId="LiveId" clId="{4067992A-C498-4B17-88DF-70DD0889B604}" dt="2021-05-02T11:03:59.077" v="622"/>
        <pc:sldMkLst>
          <pc:docMk/>
          <pc:sldMk cId="1140085915" sldId="257"/>
        </pc:sldMkLst>
        <pc:spChg chg="mod">
          <ac:chgData name="Kristina Rupret" userId="1ab71437a0362963" providerId="LiveId" clId="{4067992A-C498-4B17-88DF-70DD0889B604}" dt="2021-05-02T11:01:54.267" v="620" actId="14100"/>
          <ac:spMkLst>
            <pc:docMk/>
            <pc:sldMk cId="1140085915" sldId="257"/>
            <ac:spMk id="3" creationId="{3EADFD50-7D19-42DA-9FE9-BA730359D151}"/>
          </ac:spMkLst>
        </pc:spChg>
        <pc:picChg chg="add mod">
          <ac:chgData name="Kristina Rupret" userId="1ab71437a0362963" providerId="LiveId" clId="{4067992A-C498-4B17-88DF-70DD0889B604}" dt="2021-05-02T11:03:59.077" v="622"/>
          <ac:picMkLst>
            <pc:docMk/>
            <pc:sldMk cId="1140085915" sldId="257"/>
            <ac:picMk id="4" creationId="{0E3D8B64-B413-45F7-8304-D860340FC03E}"/>
          </ac:picMkLst>
        </pc:picChg>
      </pc:sldChg>
      <pc:sldChg chg="addSp delSp modSp mod delAnim modAnim">
        <pc:chgData name="Kristina Rupret" userId="1ab71437a0362963" providerId="LiveId" clId="{4067992A-C498-4B17-88DF-70DD0889B604}" dt="2021-05-02T11:07:19.783" v="625"/>
        <pc:sldMkLst>
          <pc:docMk/>
          <pc:sldMk cId="1364612315" sldId="258"/>
        </pc:sldMkLst>
        <pc:spChg chg="mod">
          <ac:chgData name="Kristina Rupret" userId="1ab71437a0362963" providerId="LiveId" clId="{4067992A-C498-4B17-88DF-70DD0889B604}" dt="2021-05-02T08:21:41.138" v="295" actId="20577"/>
          <ac:spMkLst>
            <pc:docMk/>
            <pc:sldMk cId="1364612315" sldId="258"/>
            <ac:spMk id="3" creationId="{9EA500F3-4CD7-45A2-A8BD-66253BFA6BF4}"/>
          </ac:spMkLst>
        </pc:spChg>
        <pc:picChg chg="add mod">
          <ac:chgData name="Kristina Rupret" userId="1ab71437a0362963" providerId="LiveId" clId="{4067992A-C498-4B17-88DF-70DD0889B604}" dt="2021-05-02T08:22:23.850" v="299" actId="1076"/>
          <ac:picMkLst>
            <pc:docMk/>
            <pc:sldMk cId="1364612315" sldId="258"/>
            <ac:picMk id="4" creationId="{D6B7CDC9-B85A-4412-B6FB-21D95FED69AF}"/>
          </ac:picMkLst>
        </pc:picChg>
        <pc:picChg chg="add del mod">
          <ac:chgData name="Kristina Rupret" userId="1ab71437a0362963" providerId="LiveId" clId="{4067992A-C498-4B17-88DF-70DD0889B604}" dt="2021-05-02T11:06:04.729" v="624" actId="478"/>
          <ac:picMkLst>
            <pc:docMk/>
            <pc:sldMk cId="1364612315" sldId="258"/>
            <ac:picMk id="5" creationId="{C76BB5BC-17CE-4224-B981-A350EA450552}"/>
          </ac:picMkLst>
        </pc:picChg>
        <pc:picChg chg="add mod">
          <ac:chgData name="Kristina Rupret" userId="1ab71437a0362963" providerId="LiveId" clId="{4067992A-C498-4B17-88DF-70DD0889B604}" dt="2021-05-02T11:07:19.783" v="625"/>
          <ac:picMkLst>
            <pc:docMk/>
            <pc:sldMk cId="1364612315" sldId="258"/>
            <ac:picMk id="6" creationId="{9FDAA028-BDB2-45E6-A33F-DF9155FADF0C}"/>
          </ac:picMkLst>
        </pc:picChg>
      </pc:sldChg>
      <pc:sldChg chg="addSp modSp mod">
        <pc:chgData name="Kristina Rupret" userId="1ab71437a0362963" providerId="LiveId" clId="{4067992A-C498-4B17-88DF-70DD0889B604}" dt="2021-05-02T11:07:52.345" v="626"/>
        <pc:sldMkLst>
          <pc:docMk/>
          <pc:sldMk cId="1786349692" sldId="259"/>
        </pc:sldMkLst>
        <pc:spChg chg="mod">
          <ac:chgData name="Kristina Rupret" userId="1ab71437a0362963" providerId="LiveId" clId="{4067992A-C498-4B17-88DF-70DD0889B604}" dt="2021-05-02T08:25:28.245" v="409" actId="20577"/>
          <ac:spMkLst>
            <pc:docMk/>
            <pc:sldMk cId="1786349692" sldId="259"/>
            <ac:spMk id="3" creationId="{1CD6F4D7-5D4C-402E-BF1A-0E1C7A7640BA}"/>
          </ac:spMkLst>
        </pc:spChg>
        <pc:picChg chg="add mod">
          <ac:chgData name="Kristina Rupret" userId="1ab71437a0362963" providerId="LiveId" clId="{4067992A-C498-4B17-88DF-70DD0889B604}" dt="2021-05-02T11:07:52.345" v="626"/>
          <ac:picMkLst>
            <pc:docMk/>
            <pc:sldMk cId="1786349692" sldId="259"/>
            <ac:picMk id="4" creationId="{9753E9D5-397C-4D1B-BAED-D0EBC8AF823F}"/>
          </ac:picMkLst>
        </pc:picChg>
        <pc:picChg chg="add mod">
          <ac:chgData name="Kristina Rupret" userId="1ab71437a0362963" providerId="LiveId" clId="{4067992A-C498-4B17-88DF-70DD0889B604}" dt="2021-05-02T08:23:59.385" v="313" actId="14100"/>
          <ac:picMkLst>
            <pc:docMk/>
            <pc:sldMk cId="1786349692" sldId="259"/>
            <ac:picMk id="2050" creationId="{7D086442-E91F-4BC2-A9A2-92DD36AEC54E}"/>
          </ac:picMkLst>
        </pc:picChg>
      </pc:sldChg>
      <pc:sldChg chg="addSp delSp modSp mod">
        <pc:chgData name="Kristina Rupret" userId="1ab71437a0362963" providerId="LiveId" clId="{4067992A-C498-4B17-88DF-70DD0889B604}" dt="2021-05-02T11:08:30.790" v="627"/>
        <pc:sldMkLst>
          <pc:docMk/>
          <pc:sldMk cId="1703450983" sldId="260"/>
        </pc:sldMkLst>
        <pc:spChg chg="del">
          <ac:chgData name="Kristina Rupret" userId="1ab71437a0362963" providerId="LiveId" clId="{4067992A-C498-4B17-88DF-70DD0889B604}" dt="2021-05-02T08:24:08.804" v="314" actId="478"/>
          <ac:spMkLst>
            <pc:docMk/>
            <pc:sldMk cId="1703450983" sldId="260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24:47.551" v="319" actId="14100"/>
          <ac:spMkLst>
            <pc:docMk/>
            <pc:sldMk cId="1703450983" sldId="260"/>
            <ac:spMk id="3" creationId="{85549857-36BA-49BE-90B5-916FC2B56203}"/>
          </ac:spMkLst>
        </pc:spChg>
        <pc:picChg chg="add mod">
          <ac:chgData name="Kristina Rupret" userId="1ab71437a0362963" providerId="LiveId" clId="{4067992A-C498-4B17-88DF-70DD0889B604}" dt="2021-05-02T08:24:50.518" v="320" actId="1076"/>
          <ac:picMkLst>
            <pc:docMk/>
            <pc:sldMk cId="1703450983" sldId="260"/>
            <ac:picMk id="4" creationId="{7B381FF8-DFF1-4A5A-A01B-480CA6D2C1DB}"/>
          </ac:picMkLst>
        </pc:picChg>
        <pc:picChg chg="add mod">
          <ac:chgData name="Kristina Rupret" userId="1ab71437a0362963" providerId="LiveId" clId="{4067992A-C498-4B17-88DF-70DD0889B604}" dt="2021-05-02T11:08:30.790" v="627"/>
          <ac:picMkLst>
            <pc:docMk/>
            <pc:sldMk cId="1703450983" sldId="260"/>
            <ac:picMk id="5" creationId="{5BFF6CDA-BDC1-4C45-9E15-71933AA1DB81}"/>
          </ac:picMkLst>
        </pc:picChg>
      </pc:sldChg>
      <pc:sldChg chg="addSp delSp modSp mod">
        <pc:chgData name="Kristina Rupret" userId="1ab71437a0362963" providerId="LiveId" clId="{4067992A-C498-4B17-88DF-70DD0889B604}" dt="2021-05-02T11:08:57.888" v="628"/>
        <pc:sldMkLst>
          <pc:docMk/>
          <pc:sldMk cId="198133324" sldId="261"/>
        </pc:sldMkLst>
        <pc:spChg chg="del">
          <ac:chgData name="Kristina Rupret" userId="1ab71437a0362963" providerId="LiveId" clId="{4067992A-C498-4B17-88DF-70DD0889B604}" dt="2021-05-02T08:25:38.145" v="410" actId="478"/>
          <ac:spMkLst>
            <pc:docMk/>
            <pc:sldMk cId="198133324" sldId="261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25:44.038" v="412" actId="14100"/>
          <ac:spMkLst>
            <pc:docMk/>
            <pc:sldMk cId="198133324" sldId="261"/>
            <ac:spMk id="3" creationId="{85549857-36BA-49BE-90B5-916FC2B56203}"/>
          </ac:spMkLst>
        </pc:spChg>
        <pc:spChg chg="add del mod">
          <ac:chgData name="Kristina Rupret" userId="1ab71437a0362963" providerId="LiveId" clId="{4067992A-C498-4B17-88DF-70DD0889B604}" dt="2021-05-02T08:27:51.148" v="422" actId="478"/>
          <ac:spMkLst>
            <pc:docMk/>
            <pc:sldMk cId="198133324" sldId="261"/>
            <ac:spMk id="6" creationId="{4F10BCCF-BAE9-4795-A278-A0938E20B2F9}"/>
          </ac:spMkLst>
        </pc:spChg>
        <pc:spChg chg="add del">
          <ac:chgData name="Kristina Rupret" userId="1ab71437a0362963" providerId="LiveId" clId="{4067992A-C498-4B17-88DF-70DD0889B604}" dt="2021-05-02T08:28:28.315" v="429" actId="478"/>
          <ac:spMkLst>
            <pc:docMk/>
            <pc:sldMk cId="198133324" sldId="261"/>
            <ac:spMk id="7" creationId="{603F0A16-7940-461C-B574-02C2A0DB0318}"/>
          </ac:spMkLst>
        </pc:spChg>
        <pc:spChg chg="add del mod">
          <ac:chgData name="Kristina Rupret" userId="1ab71437a0362963" providerId="LiveId" clId="{4067992A-C498-4B17-88DF-70DD0889B604}" dt="2021-05-02T08:28:28.315" v="429" actId="478"/>
          <ac:spMkLst>
            <pc:docMk/>
            <pc:sldMk cId="198133324" sldId="261"/>
            <ac:spMk id="8" creationId="{47E12F32-2E54-486C-A458-18EEA87F1044}"/>
          </ac:spMkLst>
        </pc:spChg>
        <pc:spChg chg="add del mod">
          <ac:chgData name="Kristina Rupret" userId="1ab71437a0362963" providerId="LiveId" clId="{4067992A-C498-4B17-88DF-70DD0889B604}" dt="2021-05-02T08:28:28.315" v="429" actId="478"/>
          <ac:spMkLst>
            <pc:docMk/>
            <pc:sldMk cId="198133324" sldId="261"/>
            <ac:spMk id="9" creationId="{A7DDCF0B-5143-42B5-AA01-DD376C721995}"/>
          </ac:spMkLst>
        </pc:spChg>
        <pc:spChg chg="add mod">
          <ac:chgData name="Kristina Rupret" userId="1ab71437a0362963" providerId="LiveId" clId="{4067992A-C498-4B17-88DF-70DD0889B604}" dt="2021-05-02T08:29:45.667" v="441" actId="1076"/>
          <ac:spMkLst>
            <pc:docMk/>
            <pc:sldMk cId="198133324" sldId="261"/>
            <ac:spMk id="12" creationId="{AA6BB079-90CD-4D24-AC70-5B4425DD583E}"/>
          </ac:spMkLst>
        </pc:spChg>
        <pc:spChg chg="add mod">
          <ac:chgData name="Kristina Rupret" userId="1ab71437a0362963" providerId="LiveId" clId="{4067992A-C498-4B17-88DF-70DD0889B604}" dt="2021-05-02T08:29:50.307" v="443" actId="1076"/>
          <ac:spMkLst>
            <pc:docMk/>
            <pc:sldMk cId="198133324" sldId="261"/>
            <ac:spMk id="13" creationId="{61E5A108-5B6B-47C5-A463-69F1C2DD5D5F}"/>
          </ac:spMkLst>
        </pc:spChg>
        <pc:picChg chg="add del mod">
          <ac:chgData name="Kristina Rupret" userId="1ab71437a0362963" providerId="LiveId" clId="{4067992A-C498-4B17-88DF-70DD0889B604}" dt="2021-05-02T08:26:14.094" v="416" actId="478"/>
          <ac:picMkLst>
            <pc:docMk/>
            <pc:sldMk cId="198133324" sldId="261"/>
            <ac:picMk id="4" creationId="{6BCD614A-D2E8-4C46-A0E8-9E6DF913EC4B}"/>
          </ac:picMkLst>
        </pc:picChg>
        <pc:picChg chg="add del mod">
          <ac:chgData name="Kristina Rupret" userId="1ab71437a0362963" providerId="LiveId" clId="{4067992A-C498-4B17-88DF-70DD0889B604}" dt="2021-05-02T08:28:28.315" v="429" actId="478"/>
          <ac:picMkLst>
            <pc:docMk/>
            <pc:sldMk cId="198133324" sldId="261"/>
            <ac:picMk id="5" creationId="{4344077D-4ACD-41AF-9BA8-54C6F02D0728}"/>
          </ac:picMkLst>
        </pc:picChg>
        <pc:picChg chg="add mod modCrop">
          <ac:chgData name="Kristina Rupret" userId="1ab71437a0362963" providerId="LiveId" clId="{4067992A-C498-4B17-88DF-70DD0889B604}" dt="2021-05-02T08:29:36.335" v="439" actId="1076"/>
          <ac:picMkLst>
            <pc:docMk/>
            <pc:sldMk cId="198133324" sldId="261"/>
            <ac:picMk id="11" creationId="{BFC07A21-5806-40B6-9E52-53CC89BD3A5C}"/>
          </ac:picMkLst>
        </pc:picChg>
        <pc:picChg chg="add mod">
          <ac:chgData name="Kristina Rupret" userId="1ab71437a0362963" providerId="LiveId" clId="{4067992A-C498-4B17-88DF-70DD0889B604}" dt="2021-05-02T11:08:57.888" v="628"/>
          <ac:picMkLst>
            <pc:docMk/>
            <pc:sldMk cId="198133324" sldId="261"/>
            <ac:picMk id="14" creationId="{B8B5CB27-870E-44A5-92D2-E15F99F3B76C}"/>
          </ac:picMkLst>
        </pc:picChg>
      </pc:sldChg>
      <pc:sldChg chg="addSp delSp modSp mod">
        <pc:chgData name="Kristina Rupret" userId="1ab71437a0362963" providerId="LiveId" clId="{4067992A-C498-4B17-88DF-70DD0889B604}" dt="2021-05-02T11:09:24.239" v="629"/>
        <pc:sldMkLst>
          <pc:docMk/>
          <pc:sldMk cId="1247052064" sldId="262"/>
        </pc:sldMkLst>
        <pc:spChg chg="del">
          <ac:chgData name="Kristina Rupret" userId="1ab71437a0362963" providerId="LiveId" clId="{4067992A-C498-4B17-88DF-70DD0889B604}" dt="2021-05-02T08:28:37.517" v="433" actId="478"/>
          <ac:spMkLst>
            <pc:docMk/>
            <pc:sldMk cId="1247052064" sldId="262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28:39.352" v="434" actId="14100"/>
          <ac:spMkLst>
            <pc:docMk/>
            <pc:sldMk cId="1247052064" sldId="262"/>
            <ac:spMk id="3" creationId="{85549857-36BA-49BE-90B5-916FC2B56203}"/>
          </ac:spMkLst>
        </pc:spChg>
        <pc:spChg chg="add mod">
          <ac:chgData name="Kristina Rupret" userId="1ab71437a0362963" providerId="LiveId" clId="{4067992A-C498-4B17-88DF-70DD0889B604}" dt="2021-05-02T08:28:33.595" v="432" actId="1076"/>
          <ac:spMkLst>
            <pc:docMk/>
            <pc:sldMk cId="1247052064" sldId="262"/>
            <ac:spMk id="5" creationId="{87FFA6CF-2599-4408-ACB0-46FD43979E67}"/>
          </ac:spMkLst>
        </pc:spChg>
        <pc:spChg chg="add mod">
          <ac:chgData name="Kristina Rupret" userId="1ab71437a0362963" providerId="LiveId" clId="{4067992A-C498-4B17-88DF-70DD0889B604}" dt="2021-05-02T08:28:33.595" v="432" actId="1076"/>
          <ac:spMkLst>
            <pc:docMk/>
            <pc:sldMk cId="1247052064" sldId="262"/>
            <ac:spMk id="6" creationId="{C4B4F180-25B7-4335-9E25-38BE9E3248DE}"/>
          </ac:spMkLst>
        </pc:spChg>
        <pc:spChg chg="add mod">
          <ac:chgData name="Kristina Rupret" userId="1ab71437a0362963" providerId="LiveId" clId="{4067992A-C498-4B17-88DF-70DD0889B604}" dt="2021-05-02T08:28:33.595" v="432" actId="1076"/>
          <ac:spMkLst>
            <pc:docMk/>
            <pc:sldMk cId="1247052064" sldId="262"/>
            <ac:spMk id="7" creationId="{EE5B430E-0A3D-4EFB-9226-6779A762BEA9}"/>
          </ac:spMkLst>
        </pc:spChg>
        <pc:picChg chg="add mod">
          <ac:chgData name="Kristina Rupret" userId="1ab71437a0362963" providerId="LiveId" clId="{4067992A-C498-4B17-88DF-70DD0889B604}" dt="2021-05-02T08:28:33.595" v="432" actId="1076"/>
          <ac:picMkLst>
            <pc:docMk/>
            <pc:sldMk cId="1247052064" sldId="262"/>
            <ac:picMk id="4" creationId="{95502422-50D6-4E6E-BF34-769B3E9CB5B9}"/>
          </ac:picMkLst>
        </pc:picChg>
        <pc:picChg chg="add mod">
          <ac:chgData name="Kristina Rupret" userId="1ab71437a0362963" providerId="LiveId" clId="{4067992A-C498-4B17-88DF-70DD0889B604}" dt="2021-05-02T11:09:24.239" v="629"/>
          <ac:picMkLst>
            <pc:docMk/>
            <pc:sldMk cId="1247052064" sldId="262"/>
            <ac:picMk id="8" creationId="{6837DC86-7D1F-4AF9-877D-0853853B477E}"/>
          </ac:picMkLst>
        </pc:picChg>
      </pc:sldChg>
      <pc:sldChg chg="addSp delSp modSp mod">
        <pc:chgData name="Kristina Rupret" userId="1ab71437a0362963" providerId="LiveId" clId="{4067992A-C498-4B17-88DF-70DD0889B604}" dt="2021-05-02T11:10:30.064" v="631"/>
        <pc:sldMkLst>
          <pc:docMk/>
          <pc:sldMk cId="3939990795" sldId="263"/>
        </pc:sldMkLst>
        <pc:spChg chg="del">
          <ac:chgData name="Kristina Rupret" userId="1ab71437a0362963" providerId="LiveId" clId="{4067992A-C498-4B17-88DF-70DD0889B604}" dt="2021-05-02T08:30:40.456" v="448" actId="478"/>
          <ac:spMkLst>
            <pc:docMk/>
            <pc:sldMk cId="3939990795" sldId="263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30:45.144" v="450" actId="14100"/>
          <ac:spMkLst>
            <pc:docMk/>
            <pc:sldMk cId="3939990795" sldId="263"/>
            <ac:spMk id="3" creationId="{85549857-36BA-49BE-90B5-916FC2B56203}"/>
          </ac:spMkLst>
        </pc:spChg>
        <pc:picChg chg="add mod modCrop">
          <ac:chgData name="Kristina Rupret" userId="1ab71437a0362963" providerId="LiveId" clId="{4067992A-C498-4B17-88DF-70DD0889B604}" dt="2021-05-02T08:31:27.585" v="462" actId="1076"/>
          <ac:picMkLst>
            <pc:docMk/>
            <pc:sldMk cId="3939990795" sldId="263"/>
            <ac:picMk id="5" creationId="{EA24E42A-BF8D-4E95-BC51-5230DA52A7A2}"/>
          </ac:picMkLst>
        </pc:picChg>
        <pc:picChg chg="add mod modCrop">
          <ac:chgData name="Kristina Rupret" userId="1ab71437a0362963" providerId="LiveId" clId="{4067992A-C498-4B17-88DF-70DD0889B604}" dt="2021-05-02T08:31:31.441" v="464" actId="14100"/>
          <ac:picMkLst>
            <pc:docMk/>
            <pc:sldMk cId="3939990795" sldId="263"/>
            <ac:picMk id="6" creationId="{D27D472B-0718-405B-AB6F-5A0921CFD103}"/>
          </ac:picMkLst>
        </pc:picChg>
        <pc:picChg chg="add mod">
          <ac:chgData name="Kristina Rupret" userId="1ab71437a0362963" providerId="LiveId" clId="{4067992A-C498-4B17-88DF-70DD0889B604}" dt="2021-05-02T11:10:30.064" v="631"/>
          <ac:picMkLst>
            <pc:docMk/>
            <pc:sldMk cId="3939990795" sldId="263"/>
            <ac:picMk id="7" creationId="{6F29B6FC-E659-431C-B675-5BD0EAFF96D0}"/>
          </ac:picMkLst>
        </pc:picChg>
      </pc:sldChg>
      <pc:sldChg chg="addSp delSp modSp mod">
        <pc:chgData name="Kristina Rupret" userId="1ab71437a0362963" providerId="LiveId" clId="{4067992A-C498-4B17-88DF-70DD0889B604}" dt="2021-05-02T11:10:58.236" v="632"/>
        <pc:sldMkLst>
          <pc:docMk/>
          <pc:sldMk cId="1470503776" sldId="264"/>
        </pc:sldMkLst>
        <pc:spChg chg="del">
          <ac:chgData name="Kristina Rupret" userId="1ab71437a0362963" providerId="LiveId" clId="{4067992A-C498-4B17-88DF-70DD0889B604}" dt="2021-05-02T08:37:27.621" v="499" actId="478"/>
          <ac:spMkLst>
            <pc:docMk/>
            <pc:sldMk cId="1470503776" sldId="264"/>
            <ac:spMk id="2" creationId="{5B63B65E-1A6B-484A-A3A9-5AE0AB1B9D18}"/>
          </ac:spMkLst>
        </pc:spChg>
        <pc:picChg chg="del">
          <ac:chgData name="Kristina Rupret" userId="1ab71437a0362963" providerId="LiveId" clId="{4067992A-C498-4B17-88DF-70DD0889B604}" dt="2021-05-02T08:31:58.421" v="465" actId="478"/>
          <ac:picMkLst>
            <pc:docMk/>
            <pc:sldMk cId="1470503776" sldId="264"/>
            <ac:picMk id="4" creationId="{D56F008B-B2EF-4865-A355-126EFA61C7FC}"/>
          </ac:picMkLst>
        </pc:picChg>
        <pc:picChg chg="mod">
          <ac:chgData name="Kristina Rupret" userId="1ab71437a0362963" providerId="LiveId" clId="{4067992A-C498-4B17-88DF-70DD0889B604}" dt="2021-05-02T08:32:17.023" v="470" actId="1076"/>
          <ac:picMkLst>
            <pc:docMk/>
            <pc:sldMk cId="1470503776" sldId="264"/>
            <ac:picMk id="5" creationId="{9B5467E2-2330-4EFA-85D3-C912A3E39E7E}"/>
          </ac:picMkLst>
        </pc:picChg>
        <pc:picChg chg="add mod modCrop">
          <ac:chgData name="Kristina Rupret" userId="1ab71437a0362963" providerId="LiveId" clId="{4067992A-C498-4B17-88DF-70DD0889B604}" dt="2021-05-02T08:32:15.951" v="469" actId="1076"/>
          <ac:picMkLst>
            <pc:docMk/>
            <pc:sldMk cId="1470503776" sldId="264"/>
            <ac:picMk id="7" creationId="{7832ED6C-974B-40AC-9072-A5E66D72AF72}"/>
          </ac:picMkLst>
        </pc:picChg>
        <pc:picChg chg="add mod">
          <ac:chgData name="Kristina Rupret" userId="1ab71437a0362963" providerId="LiveId" clId="{4067992A-C498-4B17-88DF-70DD0889B604}" dt="2021-05-02T11:10:58.236" v="632"/>
          <ac:picMkLst>
            <pc:docMk/>
            <pc:sldMk cId="1470503776" sldId="264"/>
            <ac:picMk id="8" creationId="{685F608F-9D48-46B4-A0AC-14B49BCF0E15}"/>
          </ac:picMkLst>
        </pc:picChg>
      </pc:sldChg>
      <pc:sldChg chg="addSp delSp modSp mod">
        <pc:chgData name="Kristina Rupret" userId="1ab71437a0362963" providerId="LiveId" clId="{4067992A-C498-4B17-88DF-70DD0889B604}" dt="2021-05-02T11:09:59.024" v="630"/>
        <pc:sldMkLst>
          <pc:docMk/>
          <pc:sldMk cId="3326082975" sldId="265"/>
        </pc:sldMkLst>
        <pc:spChg chg="del">
          <ac:chgData name="Kristina Rupret" userId="1ab71437a0362963" providerId="LiveId" clId="{4067992A-C498-4B17-88DF-70DD0889B604}" dt="2021-05-02T08:30:00.299" v="446" actId="478"/>
          <ac:spMkLst>
            <pc:docMk/>
            <pc:sldMk cId="3326082975" sldId="265"/>
            <ac:spMk id="2" creationId="{5B63B65E-1A6B-484A-A3A9-5AE0AB1B9D18}"/>
          </ac:spMkLst>
        </pc:spChg>
        <pc:spChg chg="add del mod">
          <ac:chgData name="Kristina Rupret" userId="1ab71437a0362963" providerId="LiveId" clId="{4067992A-C498-4B17-88DF-70DD0889B604}" dt="2021-05-02T08:30:02.826" v="447" actId="403"/>
          <ac:spMkLst>
            <pc:docMk/>
            <pc:sldMk cId="3326082975" sldId="265"/>
            <ac:spMk id="3" creationId="{85549857-36BA-49BE-90B5-916FC2B56203}"/>
          </ac:spMkLst>
        </pc:spChg>
        <pc:spChg chg="add del mod">
          <ac:chgData name="Kristina Rupret" userId="1ab71437a0362963" providerId="LiveId" clId="{4067992A-C498-4B17-88DF-70DD0889B604}" dt="2021-05-02T08:29:57.859" v="445" actId="478"/>
          <ac:spMkLst>
            <pc:docMk/>
            <pc:sldMk cId="3326082975" sldId="265"/>
            <ac:spMk id="5" creationId="{AC40D73E-6481-407C-859E-79D629D958C2}"/>
          </ac:spMkLst>
        </pc:spChg>
        <pc:picChg chg="add mod">
          <ac:chgData name="Kristina Rupret" userId="1ab71437a0362963" providerId="LiveId" clId="{4067992A-C498-4B17-88DF-70DD0889B604}" dt="2021-05-02T08:33:46.319" v="472" actId="1076"/>
          <ac:picMkLst>
            <pc:docMk/>
            <pc:sldMk cId="3326082975" sldId="265"/>
            <ac:picMk id="6" creationId="{17BFF296-20AC-4108-A623-DD14F3C2BB76}"/>
          </ac:picMkLst>
        </pc:picChg>
        <pc:picChg chg="add mod">
          <ac:chgData name="Kristina Rupret" userId="1ab71437a0362963" providerId="LiveId" clId="{4067992A-C498-4B17-88DF-70DD0889B604}" dt="2021-05-02T11:09:59.024" v="630"/>
          <ac:picMkLst>
            <pc:docMk/>
            <pc:sldMk cId="3326082975" sldId="265"/>
            <ac:picMk id="7" creationId="{8D7F4AAF-3232-41F9-B45A-8F5229C4F418}"/>
          </ac:picMkLst>
        </pc:picChg>
      </pc:sldChg>
      <pc:sldChg chg="addSp delSp modSp mod">
        <pc:chgData name="Kristina Rupret" userId="1ab71437a0362963" providerId="LiveId" clId="{4067992A-C498-4B17-88DF-70DD0889B604}" dt="2021-05-02T11:11:24.292" v="633"/>
        <pc:sldMkLst>
          <pc:docMk/>
          <pc:sldMk cId="1841272230" sldId="266"/>
        </pc:sldMkLst>
        <pc:spChg chg="del">
          <ac:chgData name="Kristina Rupret" userId="1ab71437a0362963" providerId="LiveId" clId="{4067992A-C498-4B17-88DF-70DD0889B604}" dt="2021-05-02T08:37:19.940" v="497" actId="478"/>
          <ac:spMkLst>
            <pc:docMk/>
            <pc:sldMk cId="1841272230" sldId="266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37:22.376" v="498" actId="14100"/>
          <ac:spMkLst>
            <pc:docMk/>
            <pc:sldMk cId="1841272230" sldId="266"/>
            <ac:spMk id="3" creationId="{85549857-36BA-49BE-90B5-916FC2B56203}"/>
          </ac:spMkLst>
        </pc:spChg>
        <pc:picChg chg="add mod">
          <ac:chgData name="Kristina Rupret" userId="1ab71437a0362963" providerId="LiveId" clId="{4067992A-C498-4B17-88DF-70DD0889B604}" dt="2021-05-02T11:11:24.292" v="633"/>
          <ac:picMkLst>
            <pc:docMk/>
            <pc:sldMk cId="1841272230" sldId="266"/>
            <ac:picMk id="5" creationId="{24D2890C-F850-413E-A869-D3BA52FC9C93}"/>
          </ac:picMkLst>
        </pc:picChg>
      </pc:sldChg>
      <pc:sldChg chg="addSp delSp modSp mod">
        <pc:chgData name="Kristina Rupret" userId="1ab71437a0362963" providerId="LiveId" clId="{4067992A-C498-4B17-88DF-70DD0889B604}" dt="2021-05-02T11:12:07.474" v="634"/>
        <pc:sldMkLst>
          <pc:docMk/>
          <pc:sldMk cId="2016040311" sldId="267"/>
        </pc:sldMkLst>
        <pc:spChg chg="del">
          <ac:chgData name="Kristina Rupret" userId="1ab71437a0362963" providerId="LiveId" clId="{4067992A-C498-4B17-88DF-70DD0889B604}" dt="2021-05-02T08:33:52.448" v="473" actId="478"/>
          <ac:spMkLst>
            <pc:docMk/>
            <pc:sldMk cId="2016040311" sldId="267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37:13.614" v="495" actId="14100"/>
          <ac:spMkLst>
            <pc:docMk/>
            <pc:sldMk cId="2016040311" sldId="267"/>
            <ac:spMk id="3" creationId="{85549857-36BA-49BE-90B5-916FC2B56203}"/>
          </ac:spMkLst>
        </pc:spChg>
        <pc:picChg chg="add mod">
          <ac:chgData name="Kristina Rupret" userId="1ab71437a0362963" providerId="LiveId" clId="{4067992A-C498-4B17-88DF-70DD0889B604}" dt="2021-05-02T08:37:15.850" v="496" actId="1076"/>
          <ac:picMkLst>
            <pc:docMk/>
            <pc:sldMk cId="2016040311" sldId="267"/>
            <ac:picMk id="4" creationId="{E85D8553-36E2-4066-84F6-DAAFC1B6D321}"/>
          </ac:picMkLst>
        </pc:picChg>
        <pc:picChg chg="add mod">
          <ac:chgData name="Kristina Rupret" userId="1ab71437a0362963" providerId="LiveId" clId="{4067992A-C498-4B17-88DF-70DD0889B604}" dt="2021-05-02T11:12:07.474" v="634"/>
          <ac:picMkLst>
            <pc:docMk/>
            <pc:sldMk cId="2016040311" sldId="267"/>
            <ac:picMk id="5" creationId="{6622BD05-AAF5-4659-968F-3539CBB8D214}"/>
          </ac:picMkLst>
        </pc:picChg>
      </pc:sldChg>
      <pc:sldChg chg="addSp delSp modSp mod">
        <pc:chgData name="Kristina Rupret" userId="1ab71437a0362963" providerId="LiveId" clId="{4067992A-C498-4B17-88DF-70DD0889B604}" dt="2021-05-02T11:12:41.656" v="642" actId="20577"/>
        <pc:sldMkLst>
          <pc:docMk/>
          <pc:sldMk cId="3383687350" sldId="268"/>
        </pc:sldMkLst>
        <pc:spChg chg="del">
          <ac:chgData name="Kristina Rupret" userId="1ab71437a0362963" providerId="LiveId" clId="{4067992A-C498-4B17-88DF-70DD0889B604}" dt="2021-05-02T08:34:16.947" v="477" actId="478"/>
          <ac:spMkLst>
            <pc:docMk/>
            <pc:sldMk cId="3383687350" sldId="268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11:12:41.656" v="642" actId="20577"/>
          <ac:spMkLst>
            <pc:docMk/>
            <pc:sldMk cId="3383687350" sldId="268"/>
            <ac:spMk id="3" creationId="{85549857-36BA-49BE-90B5-916FC2B56203}"/>
          </ac:spMkLst>
        </pc:spChg>
        <pc:picChg chg="add mod">
          <ac:chgData name="Kristina Rupret" userId="1ab71437a0362963" providerId="LiveId" clId="{4067992A-C498-4B17-88DF-70DD0889B604}" dt="2021-05-02T08:35:36.895" v="483" actId="962"/>
          <ac:picMkLst>
            <pc:docMk/>
            <pc:sldMk cId="3383687350" sldId="268"/>
            <ac:picMk id="5" creationId="{6C4EA2F9-2A4B-4258-A105-B230CEE17C29}"/>
          </ac:picMkLst>
        </pc:picChg>
        <pc:picChg chg="add mod">
          <ac:chgData name="Kristina Rupret" userId="1ab71437a0362963" providerId="LiveId" clId="{4067992A-C498-4B17-88DF-70DD0889B604}" dt="2021-05-02T08:36:21.511" v="486" actId="27614"/>
          <ac:picMkLst>
            <pc:docMk/>
            <pc:sldMk cId="3383687350" sldId="268"/>
            <ac:picMk id="7" creationId="{B85522FB-E7F6-47A1-9EBF-6A9AE17BEC1A}"/>
          </ac:picMkLst>
        </pc:picChg>
        <pc:picChg chg="add mod">
          <ac:chgData name="Kristina Rupret" userId="1ab71437a0362963" providerId="LiveId" clId="{4067992A-C498-4B17-88DF-70DD0889B604}" dt="2021-05-02T11:12:34.348" v="635"/>
          <ac:picMkLst>
            <pc:docMk/>
            <pc:sldMk cId="3383687350" sldId="268"/>
            <ac:picMk id="8" creationId="{1D771B52-6E2E-44B5-BF93-E95FAB579D77}"/>
          </ac:picMkLst>
        </pc:picChg>
      </pc:sldChg>
      <pc:sldChg chg="addSp delSp modSp mod">
        <pc:chgData name="Kristina Rupret" userId="1ab71437a0362963" providerId="LiveId" clId="{4067992A-C498-4B17-88DF-70DD0889B604}" dt="2021-05-02T11:13:03.628" v="643"/>
        <pc:sldMkLst>
          <pc:docMk/>
          <pc:sldMk cId="1452567461" sldId="269"/>
        </pc:sldMkLst>
        <pc:spChg chg="del">
          <ac:chgData name="Kristina Rupret" userId="1ab71437a0362963" providerId="LiveId" clId="{4067992A-C498-4B17-88DF-70DD0889B604}" dt="2021-05-02T08:36:26.820" v="487" actId="478"/>
          <ac:spMkLst>
            <pc:docMk/>
            <pc:sldMk cId="1452567461" sldId="269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37:04.481" v="492" actId="122"/>
          <ac:spMkLst>
            <pc:docMk/>
            <pc:sldMk cId="1452567461" sldId="269"/>
            <ac:spMk id="3" creationId="{85549857-36BA-49BE-90B5-916FC2B56203}"/>
          </ac:spMkLst>
        </pc:spChg>
        <pc:picChg chg="add mod">
          <ac:chgData name="Kristina Rupret" userId="1ab71437a0362963" providerId="LiveId" clId="{4067992A-C498-4B17-88DF-70DD0889B604}" dt="2021-05-02T11:13:03.628" v="643"/>
          <ac:picMkLst>
            <pc:docMk/>
            <pc:sldMk cId="1452567461" sldId="269"/>
            <ac:picMk id="4" creationId="{BC479FAA-9018-4C2D-9A28-0A9EAE20435A}"/>
          </ac:picMkLst>
        </pc:picChg>
      </pc:sldChg>
      <pc:sldChg chg="addSp delSp modSp mod">
        <pc:chgData name="Kristina Rupret" userId="1ab71437a0362963" providerId="LiveId" clId="{4067992A-C498-4B17-88DF-70DD0889B604}" dt="2021-05-02T11:13:25.271" v="644"/>
        <pc:sldMkLst>
          <pc:docMk/>
          <pc:sldMk cId="2447339393" sldId="270"/>
        </pc:sldMkLst>
        <pc:spChg chg="del">
          <ac:chgData name="Kristina Rupret" userId="1ab71437a0362963" providerId="LiveId" clId="{4067992A-C498-4B17-88DF-70DD0889B604}" dt="2021-05-02T08:36:54.493" v="489" actId="478"/>
          <ac:spMkLst>
            <pc:docMk/>
            <pc:sldMk cId="2447339393" sldId="270"/>
            <ac:spMk id="2" creationId="{5B63B65E-1A6B-484A-A3A9-5AE0AB1B9D18}"/>
          </ac:spMkLst>
        </pc:spChg>
        <pc:spChg chg="mod">
          <ac:chgData name="Kristina Rupret" userId="1ab71437a0362963" providerId="LiveId" clId="{4067992A-C498-4B17-88DF-70DD0889B604}" dt="2021-05-02T08:37:01.043" v="491" actId="122"/>
          <ac:spMkLst>
            <pc:docMk/>
            <pc:sldMk cId="2447339393" sldId="270"/>
            <ac:spMk id="3" creationId="{85549857-36BA-49BE-90B5-916FC2B56203}"/>
          </ac:spMkLst>
        </pc:spChg>
        <pc:picChg chg="add mod">
          <ac:chgData name="Kristina Rupret" userId="1ab71437a0362963" providerId="LiveId" clId="{4067992A-C498-4B17-88DF-70DD0889B604}" dt="2021-05-02T11:13:25.271" v="644"/>
          <ac:picMkLst>
            <pc:docMk/>
            <pc:sldMk cId="2447339393" sldId="270"/>
            <ac:picMk id="4" creationId="{26AEDDED-C700-4628-8A2D-41001964102F}"/>
          </ac:picMkLst>
        </pc:picChg>
      </pc:sldChg>
      <pc:sldChg chg="addSp modSp mod">
        <pc:chgData name="Kristina Rupret" userId="1ab71437a0362963" providerId="LiveId" clId="{4067992A-C498-4B17-88DF-70DD0889B604}" dt="2021-05-02T11:14:06.536" v="649" actId="1036"/>
        <pc:sldMkLst>
          <pc:docMk/>
          <pc:sldMk cId="1193215241" sldId="271"/>
        </pc:sldMkLst>
        <pc:spChg chg="mod">
          <ac:chgData name="Kristina Rupret" userId="1ab71437a0362963" providerId="LiveId" clId="{4067992A-C498-4B17-88DF-70DD0889B604}" dt="2021-05-02T08:37:46.708" v="502" actId="113"/>
          <ac:spMkLst>
            <pc:docMk/>
            <pc:sldMk cId="1193215241" sldId="271"/>
            <ac:spMk id="3" creationId="{85549857-36BA-49BE-90B5-916FC2B56203}"/>
          </ac:spMkLst>
        </pc:spChg>
        <pc:picChg chg="mod">
          <ac:chgData name="Kristina Rupret" userId="1ab71437a0362963" providerId="LiveId" clId="{4067992A-C498-4B17-88DF-70DD0889B604}" dt="2021-05-02T11:14:06.536" v="649" actId="1036"/>
          <ac:picMkLst>
            <pc:docMk/>
            <pc:sldMk cId="1193215241" sldId="271"/>
            <ac:picMk id="5" creationId="{2C760CE1-33BE-4E20-B48E-FF3416FB176C}"/>
          </ac:picMkLst>
        </pc:picChg>
        <pc:picChg chg="add mod">
          <ac:chgData name="Kristina Rupret" userId="1ab71437a0362963" providerId="LiveId" clId="{4067992A-C498-4B17-88DF-70DD0889B604}" dt="2021-05-02T11:14:03.258" v="646"/>
          <ac:picMkLst>
            <pc:docMk/>
            <pc:sldMk cId="1193215241" sldId="271"/>
            <ac:picMk id="6" creationId="{CD9A3F52-67F3-4129-948C-A8279B5462D1}"/>
          </ac:picMkLst>
        </pc:picChg>
      </pc:sldChg>
      <pc:sldChg chg="addSp delSp modSp new mod modAnim">
        <pc:chgData name="Kristina Rupret" userId="1ab71437a0362963" providerId="LiveId" clId="{4067992A-C498-4B17-88DF-70DD0889B604}" dt="2021-05-02T11:15:20.295" v="650"/>
        <pc:sldMkLst>
          <pc:docMk/>
          <pc:sldMk cId="335983238" sldId="272"/>
        </pc:sldMkLst>
        <pc:spChg chg="mod">
          <ac:chgData name="Kristina Rupret" userId="1ab71437a0362963" providerId="LiveId" clId="{4067992A-C498-4B17-88DF-70DD0889B604}" dt="2021-05-02T08:08:54.633" v="93" actId="27636"/>
          <ac:spMkLst>
            <pc:docMk/>
            <pc:sldMk cId="335983238" sldId="272"/>
            <ac:spMk id="2" creationId="{F78C22C2-EC03-4F22-B5C3-10BA35CD9E56}"/>
          </ac:spMkLst>
        </pc:spChg>
        <pc:spChg chg="mod">
          <ac:chgData name="Kristina Rupret" userId="1ab71437a0362963" providerId="LiveId" clId="{4067992A-C498-4B17-88DF-70DD0889B604}" dt="2021-05-02T08:12:35.949" v="226" actId="20577"/>
          <ac:spMkLst>
            <pc:docMk/>
            <pc:sldMk cId="335983238" sldId="272"/>
            <ac:spMk id="3" creationId="{C6FA80CB-0752-434B-B73B-1C5F25CC30DA}"/>
          </ac:spMkLst>
        </pc:spChg>
        <pc:picChg chg="add mod">
          <ac:chgData name="Kristina Rupret" userId="1ab71437a0362963" providerId="LiveId" clId="{4067992A-C498-4B17-88DF-70DD0889B604}" dt="2021-05-02T08:12:32.565" v="224" actId="1076"/>
          <ac:picMkLst>
            <pc:docMk/>
            <pc:sldMk cId="335983238" sldId="272"/>
            <ac:picMk id="4" creationId="{51391B2F-C9F9-45BC-AE59-1B9AAF0419C9}"/>
          </ac:picMkLst>
        </pc:picChg>
        <pc:picChg chg="add mod">
          <ac:chgData name="Kristina Rupret" userId="1ab71437a0362963" providerId="LiveId" clId="{4067992A-C498-4B17-88DF-70DD0889B604}" dt="2021-05-02T08:12:29.960" v="223" actId="1076"/>
          <ac:picMkLst>
            <pc:docMk/>
            <pc:sldMk cId="335983238" sldId="272"/>
            <ac:picMk id="5" creationId="{CE851ADF-FC81-4D00-9E20-628312020D93}"/>
          </ac:picMkLst>
        </pc:picChg>
        <pc:picChg chg="add del">
          <ac:chgData name="Kristina Rupret" userId="1ab71437a0362963" providerId="LiveId" clId="{4067992A-C498-4B17-88DF-70DD0889B604}" dt="2021-05-02T08:13:03.308" v="228" actId="478"/>
          <ac:picMkLst>
            <pc:docMk/>
            <pc:sldMk cId="335983238" sldId="272"/>
            <ac:picMk id="6" creationId="{DCCB5D66-9E97-4152-A2F2-92DD6F8DA01D}"/>
          </ac:picMkLst>
        </pc:picChg>
        <pc:picChg chg="add mod">
          <ac:chgData name="Kristina Rupret" userId="1ab71437a0362963" providerId="LiveId" clId="{4067992A-C498-4B17-88DF-70DD0889B604}" dt="2021-05-02T11:15:20.295" v="650"/>
          <ac:picMkLst>
            <pc:docMk/>
            <pc:sldMk cId="335983238" sldId="272"/>
            <ac:picMk id="7" creationId="{4DFE8C07-7744-4778-A755-64F3C883761D}"/>
          </ac:picMkLst>
        </pc:picChg>
        <pc:picChg chg="add mod">
          <ac:chgData name="Kristina Rupret" userId="1ab71437a0362963" providerId="LiveId" clId="{4067992A-C498-4B17-88DF-70DD0889B604}" dt="2021-05-02T08:13:10.622" v="231" actId="14100"/>
          <ac:picMkLst>
            <pc:docMk/>
            <pc:sldMk cId="335983238" sldId="272"/>
            <ac:picMk id="1026" creationId="{934D4EA9-073F-4A60-BC48-B67D52ABA33B}"/>
          </ac:picMkLst>
        </pc:picChg>
      </pc:sldChg>
      <pc:sldMasterChg chg="setBg modSldLayout">
        <pc:chgData name="Kristina Rupret" userId="1ab71437a0362963" providerId="LiveId" clId="{4067992A-C498-4B17-88DF-70DD0889B604}" dt="2021-05-02T08:40:47.689" v="586"/>
        <pc:sldMasterMkLst>
          <pc:docMk/>
          <pc:sldMasterMk cId="1156991021" sldId="2147483648"/>
        </pc:sldMasterMkLst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1037841131" sldId="2147483649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206576739" sldId="2147483650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277738137" sldId="2147483651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1167777903" sldId="2147483652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3383415094" sldId="2147483653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1841417444" sldId="2147483654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2069460019" sldId="2147483655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794373382" sldId="2147483656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2613934133" sldId="2147483657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1313231196" sldId="2147483658"/>
          </pc:sldLayoutMkLst>
        </pc:sldLayoutChg>
        <pc:sldLayoutChg chg="setBg">
          <pc:chgData name="Kristina Rupret" userId="1ab71437a0362963" providerId="LiveId" clId="{4067992A-C498-4B17-88DF-70DD0889B604}" dt="2021-05-02T08:40:47.689" v="586"/>
          <pc:sldLayoutMkLst>
            <pc:docMk/>
            <pc:sldMasterMk cId="1156991021" sldId="2147483648"/>
            <pc:sldLayoutMk cId="50086297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92E690-7B52-48FE-A08C-6FE5E6E69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DF82FC-98FD-4DFD-8E1A-194179C1D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C7135B2-8799-4F24-8E75-DF51881D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E9B4EA1-90B0-4453-B818-89C01F3A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94859EE-6676-468C-938D-1C501940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784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35F987-8FC6-41EE-AD08-2991651D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98A612-8B82-40AD-83B8-26A5AD3F8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EDA5BFC-AD22-4EC2-BCD2-8AE7DEB8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91EA3C-01DC-4DCC-BFE7-ABDB9E9C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036D017-6719-4495-8344-6F06C5B3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323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6E59C15-CB29-4CC2-A9B1-EC1695F73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7C84B8C-78D7-45B6-BCAF-B71403C26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FEB431F-DA59-437A-ACB0-534FE864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BD41E7-C2DE-4873-967C-A35F51AA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B3C150-4511-42F9-873A-8E7A04B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086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277F9F-BBFF-4264-A498-95511574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7CA986A-2ADB-44C9-9CDD-DAA5AE629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876A5D7-B129-49AF-8547-E4B651F4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97D7686-D958-46B3-A032-4C43DBE9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BDC01F6-5CA4-45FC-8010-E8D2743F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57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795B7E-FCFF-48C3-B46E-193C4B9F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0936A72-1E77-495F-94AC-9E15E309A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EEE5928-879B-4F11-BDF1-6C05D082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3CFF3F8-9CD8-4D44-8CE1-16FA5096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F454CB0-FB64-4FFA-B00C-CE4C0816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73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E20900-C868-4BBB-B489-6E5BE83D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0FAD597-8626-48F1-8D57-B18310E16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9A440C2-BEA4-4C0F-86DD-63EA860F7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1F7F0C7-1101-452C-A076-08E01B60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1722144-4C80-450A-ADCA-28D2AA3F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443FCB0-E879-4DEE-95E4-550A7C7B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777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457A35-BB7A-46C8-BBC4-4E39198EC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068A6A2-F01C-461F-8CDB-B4053EDF3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05930D0-B931-49A3-9FD8-C7B0783DF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EF8C196-C6CA-459B-A866-22F8F2CA3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5E780B9-8BD5-4B69-9648-4125B50C0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A1E7DB8-C778-47BD-A67B-DB18AFBD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F6640DF-AB22-4D2E-AA41-21ED8B4D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0C7C40A-A1B9-4DD8-B025-81B9125D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341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8E4441-5920-4843-AAC1-DA6F898A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A215F69-FF23-45EC-B75E-C6DAE688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A7C1453-F4E9-41CE-AD25-C6A3B608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C335A12-0F0D-4303-8940-0295B471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141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E29EA84-BFF4-4E97-9018-5FD78215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EF76E9F1-4BF7-42A3-B014-47B796EC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53254BF-F920-421D-AC57-CC7F0FF1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946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382473-BBE1-4031-9FDE-01CA2CCA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94A37F-CC0C-436A-9F09-4860D6AA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650C310-85DD-4095-8C7A-CD90DE7A0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DF09E66-5845-4389-83DB-5C0419BC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6A3BD03-C9EF-413F-B1A2-6D564F0A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1CFF003-5C21-4AB2-81CF-7F3DA864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437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14CAFF-975C-4FD2-A831-5CE88040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1543B80-8F06-4DFE-97EF-A22A248B3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88107F6-9294-4A47-9191-BC307DE28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FABF92D-438E-481B-98F0-7F6E8CBA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342BFF8-BEE0-4C82-87C8-8E95BB17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0FACEF0-871B-41A6-8C3C-58E66D63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393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A159F70-97FC-4736-9128-0E3B60D4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D8738FA-9BE6-4835-88E7-028D7F0AA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F3A686-9192-40A9-81C0-EE5D9454C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440BA-16A2-41DA-85E4-9103B0840D87}" type="datetimeFigureOut">
              <a:rPr lang="sl-SI" smtClean="0"/>
              <a:t>2. 05. 2021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69C2E5-C0D0-4664-971A-04A27D34C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E2CE780-2254-4F4C-B035-CE7C63492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79ABB-4066-4978-9343-A402126F57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699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18.png"/><Relationship Id="rId2" Type="http://schemas.microsoft.com/office/2007/relationships/media" Target="../media/media17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A9AC9F-B8F1-4E1C-9082-B33EF5041C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dirty="0">
                <a:solidFill>
                  <a:schemeClr val="bg1"/>
                </a:solidFill>
              </a:rPr>
              <a:t>DRUŽBA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B1197A2-4C2A-492B-84B1-697F2030AC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3. MAJ 2021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802BCE87-C58D-47C7-9F16-ABC5FD31D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1"/>
    </mc:Choice>
    <mc:Fallback>
      <p:transition spd="slow" advTm="1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Razloži dogajanje na slikah.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5467E2-2330-4EFA-85D3-C912A3E39E7E}"/>
              </a:ext>
            </a:extLst>
          </p:cNvPr>
          <p:cNvPicPr/>
          <p:nvPr/>
        </p:nvPicPr>
        <p:blipFill rotWithShape="1">
          <a:blip r:embed="rId4"/>
          <a:srcRect l="47289" t="27642" r="7573" b="20310"/>
          <a:stretch/>
        </p:blipFill>
        <p:spPr bwMode="auto">
          <a:xfrm>
            <a:off x="6661778" y="2787654"/>
            <a:ext cx="3956087" cy="3096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832ED6C-974B-40AC-9072-A5E66D72AF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71" t="38705" r="13749" b="37088"/>
          <a:stretch/>
        </p:blipFill>
        <p:spPr>
          <a:xfrm>
            <a:off x="710213" y="3429000"/>
            <a:ext cx="5215631" cy="1660126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685F608F-9D48-46B4-A0AC-14B49BCF0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0"/>
    </mc:Choice>
    <mc:Fallback>
      <p:transition spd="slow" advTm="1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462"/>
            <a:ext cx="10515600" cy="5143501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Poimenuj vrsto naselja na sliki? Kje najdemo </a:t>
            </a:r>
            <a:r>
              <a:rPr lang="sl-SI" dirty="0" err="1"/>
              <a:t>rakšna</a:t>
            </a:r>
            <a:r>
              <a:rPr lang="sl-SI" dirty="0"/>
              <a:t> naselja in zakaj ravno takšna?</a:t>
            </a:r>
          </a:p>
        </p:txBody>
      </p:sp>
      <p:pic>
        <p:nvPicPr>
          <p:cNvPr id="4" name="Picture 7" descr="8752178s39a1">
            <a:extLst>
              <a:ext uri="{FF2B5EF4-FFF2-40B4-BE49-F238E27FC236}">
                <a16:creationId xmlns:a16="http://schemas.microsoft.com/office/drawing/2014/main" id="{2A372D87-9812-496C-ABE2-8FFA2BA2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890838"/>
            <a:ext cx="4495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24D2890C-F850-413E-A869-D3BA52FC9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7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6"/>
    </mc:Choice>
    <mc:Fallback>
      <p:transition spd="slow" advTm="1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825"/>
            <a:ext cx="10515600" cy="5511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200" dirty="0"/>
              <a:t>Kje so v </a:t>
            </a:r>
            <a:r>
              <a:rPr lang="sl-SI" sz="3200" dirty="0" err="1"/>
              <a:t>obpanonskem</a:t>
            </a:r>
            <a:r>
              <a:rPr lang="sl-SI" sz="3200" dirty="0"/>
              <a:t> svetu nastala mesta? Na zemljevidu poišči in poimenuj nekaj večjih mest.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5D8553-36E2-4066-84F6-DAAFC1B6D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6" t="15275" r="13750" b="49515"/>
          <a:stretch/>
        </p:blipFill>
        <p:spPr>
          <a:xfrm>
            <a:off x="3458847" y="2321971"/>
            <a:ext cx="5274305" cy="354663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622BD05-AAF5-4659-968F-3539CBB8D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4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71"/>
    </mc:Choice>
    <mc:Fallback>
      <p:transition spd="slow" advTm="3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200" dirty="0"/>
              <a:t>Katere kmetijske dejavnosti so se razvile v </a:t>
            </a:r>
            <a:r>
              <a:rPr lang="sl-SI" sz="3200" dirty="0" err="1"/>
              <a:t>obpanonskem</a:t>
            </a:r>
            <a:r>
              <a:rPr lang="sl-SI" sz="3200" dirty="0"/>
              <a:t> svetu? Kaj vse pridelujejo poljedelci in kaj gojijo živinorejci?</a:t>
            </a:r>
          </a:p>
        </p:txBody>
      </p:sp>
      <p:pic>
        <p:nvPicPr>
          <p:cNvPr id="5" name="Slika 4" descr="Slika, ki vsebuje besede trava, nebo, zunanje, polje&#10;&#10;Opis je samodejno ustvarjen">
            <a:extLst>
              <a:ext uri="{FF2B5EF4-FFF2-40B4-BE49-F238E27FC236}">
                <a16:creationId xmlns:a16="http://schemas.microsoft.com/office/drawing/2014/main" id="{6C4EA2F9-2A4B-4258-A105-B230CEE17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2552700"/>
            <a:ext cx="4876800" cy="3248025"/>
          </a:xfrm>
          <a:prstGeom prst="rect">
            <a:avLst/>
          </a:prstGeom>
        </p:spPr>
      </p:pic>
      <p:pic>
        <p:nvPicPr>
          <p:cNvPr id="7" name="Slika 6" descr="Slika, ki vsebuje besede trava, krava, zunanje, polje&#10;&#10;Opis je samodejno ustvarjen">
            <a:extLst>
              <a:ext uri="{FF2B5EF4-FFF2-40B4-BE49-F238E27FC236}">
                <a16:creationId xmlns:a16="http://schemas.microsoft.com/office/drawing/2014/main" id="{B85522FB-E7F6-47A1-9EBF-6A9AE17BE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7" y="2552700"/>
            <a:ext cx="4762500" cy="2686050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1D771B52-6E2E-44B5-BF93-E95FAB57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4"/>
    </mc:Choice>
    <mc:Fallback>
      <p:transition spd="slow" advTm="1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200" dirty="0"/>
              <a:t>Pojasni, kaj so </a:t>
            </a:r>
            <a:r>
              <a:rPr lang="sl-SI" sz="3200" b="1" dirty="0"/>
              <a:t>krmne</a:t>
            </a:r>
            <a:r>
              <a:rPr lang="sl-SI" sz="3200" dirty="0"/>
              <a:t> in kaj </a:t>
            </a:r>
            <a:r>
              <a:rPr lang="sl-SI" sz="3200" b="1" dirty="0"/>
              <a:t>industrijske</a:t>
            </a:r>
            <a:r>
              <a:rPr lang="sl-SI" sz="3200" dirty="0"/>
              <a:t> rastline. Naštej nekaj primerov za vsako od njih.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BC479FAA-9018-4C2D-9A28-0A9EAE204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6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2"/>
    </mc:Choice>
    <mc:Fallback>
      <p:transition spd="slow" advTm="1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200" dirty="0"/>
              <a:t>Katere dejavnosti (poleg kmetijstva) so se še razvile v </a:t>
            </a:r>
            <a:r>
              <a:rPr lang="sl-SI" sz="3200" dirty="0" err="1"/>
              <a:t>obpanonskem</a:t>
            </a:r>
            <a:r>
              <a:rPr lang="sl-SI" sz="3200" dirty="0"/>
              <a:t> svetu?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26AEDDED-C700-4628-8A2D-410019641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3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8"/>
    </mc:Choice>
    <mc:Fallback>
      <p:transition spd="slow" advTm="1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200" dirty="0"/>
              <a:t>Pojasni, </a:t>
            </a:r>
            <a:r>
              <a:rPr lang="sl-SI" sz="3200" b="1" dirty="0"/>
              <a:t>kaj prikazuje zemljevid</a:t>
            </a:r>
            <a:r>
              <a:rPr lang="sl-SI" sz="3200" dirty="0"/>
              <a:t>? Zakaj je ta dejavnost v </a:t>
            </a:r>
            <a:r>
              <a:rPr lang="sl-SI" sz="3200" dirty="0" err="1"/>
              <a:t>obpanonskem</a:t>
            </a:r>
            <a:r>
              <a:rPr lang="sl-SI" sz="3200" dirty="0"/>
              <a:t> svetu tako razširjena. Kaj </a:t>
            </a:r>
            <a:r>
              <a:rPr lang="sl-SI" sz="3200" b="1" dirty="0"/>
              <a:t>omogoča</a:t>
            </a:r>
            <a:r>
              <a:rPr lang="sl-SI" sz="3200" dirty="0"/>
              <a:t> uporabniku?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760CE1-33BE-4E20-B48E-FF3416FB1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454" y="2063337"/>
            <a:ext cx="7422632" cy="4731558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CD9A3F52-67F3-4129-948C-A8279B546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1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5"/>
    </mc:Choice>
    <mc:Fallback>
      <p:transition spd="slow" advTm="2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8C22C2-EC03-4F22-B5C3-10BA35CD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2"/>
          </a:xfrm>
        </p:spPr>
        <p:txBody>
          <a:bodyPr>
            <a:normAutofit fontScale="90000"/>
          </a:bodyPr>
          <a:lstStyle/>
          <a:p>
            <a:r>
              <a:rPr lang="sl-SI" dirty="0"/>
              <a:t>Naloga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FA80CB-0752-434B-B73B-1C5F25CC3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507"/>
            <a:ext cx="10515600" cy="4907456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/>
              <a:t>Prihodnjo uro boš spoznal gričevja </a:t>
            </a:r>
            <a:r>
              <a:rPr lang="sl-SI" sz="2400" dirty="0" err="1"/>
              <a:t>obpanonskega</a:t>
            </a:r>
            <a:r>
              <a:rPr lang="sl-SI" sz="2400" dirty="0"/>
              <a:t> sveta. Pred tem boš naredil nalogo:</a:t>
            </a:r>
          </a:p>
          <a:p>
            <a:pPr marL="0" indent="0">
              <a:buNone/>
            </a:pPr>
            <a:r>
              <a:rPr lang="sl-SI" sz="2400" dirty="0"/>
              <a:t>Natančno si oglej fotografiji gričevij. Zapiši čim več stvari, ki jih na sliki prepozna tvoje natančno detektivsko oko.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391B2F-C9F9-45BC-AE59-1B9AAF041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428999"/>
            <a:ext cx="3048000" cy="202830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E851ADF-FC81-4D00-9E20-628312020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974" y="3429000"/>
            <a:ext cx="2966123" cy="2028305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934D4EA9-073F-4A60-BC48-B67D52AB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238499"/>
            <a:ext cx="2935821" cy="293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4DFE8C07-7744-4778-A755-64F3C88376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8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80"/>
    </mc:Choice>
    <mc:Fallback>
      <p:transition spd="slow" advTm="6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7F41CA-E0A3-4AD6-9D88-80B51269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boš danes delal pri družbi: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ADFD50-7D19-42DA-9FE9-BA730359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2399"/>
            <a:ext cx="10515600" cy="34845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dirty="0"/>
              <a:t>Ponovi učno snov o ravninah </a:t>
            </a:r>
            <a:r>
              <a:rPr lang="sl-SI" dirty="0" err="1"/>
              <a:t>obpanonskega</a:t>
            </a:r>
            <a:r>
              <a:rPr lang="sl-SI" dirty="0"/>
              <a:t> sveta (20 min)</a:t>
            </a:r>
          </a:p>
          <a:p>
            <a:pPr marL="514350" indent="-514350">
              <a:buAutoNum type="arabicPeriod"/>
            </a:pPr>
            <a:r>
              <a:rPr lang="sl-SI" dirty="0"/>
              <a:t>Odgovarjaj na vprašanja za ponovitev (20 min)</a:t>
            </a:r>
          </a:p>
          <a:p>
            <a:pPr marL="514350" indent="-514350">
              <a:buAutoNum type="arabicPeriod"/>
            </a:pPr>
            <a:r>
              <a:rPr lang="sl-SI" dirty="0"/>
              <a:t>Naloga natančnega opazovanja (5 min)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0E3D8B64-B413-45F7-8304-D860340FC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4"/>
    </mc:Choice>
    <mc:Fallback>
      <p:transition spd="slow" advTm="2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A500F3-4CD7-45A2-A8BD-66253BFA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7767"/>
            <a:ext cx="10515600" cy="528919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dirty="0"/>
              <a:t>Ravnine </a:t>
            </a:r>
            <a:r>
              <a:rPr lang="sl-SI" dirty="0" err="1"/>
              <a:t>obpanonskega</a:t>
            </a:r>
            <a:r>
              <a:rPr lang="sl-SI" dirty="0"/>
              <a:t> sveta – ponovitev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V </a:t>
            </a:r>
            <a:r>
              <a:rPr lang="sl-SI" dirty="0">
                <a:solidFill>
                  <a:srgbClr val="FF0000"/>
                </a:solidFill>
              </a:rPr>
              <a:t>zvezku</a:t>
            </a:r>
            <a:r>
              <a:rPr lang="sl-SI" dirty="0"/>
              <a:t> in </a:t>
            </a:r>
            <a:r>
              <a:rPr lang="sl-SI" dirty="0">
                <a:solidFill>
                  <a:srgbClr val="FF0000"/>
                </a:solidFill>
              </a:rPr>
              <a:t>učbeniku</a:t>
            </a:r>
            <a:r>
              <a:rPr lang="sl-SI" dirty="0"/>
              <a:t> na str. 40-43 </a:t>
            </a:r>
            <a:r>
              <a:rPr lang="sl-SI" dirty="0">
                <a:solidFill>
                  <a:srgbClr val="FF0000"/>
                </a:solidFill>
              </a:rPr>
              <a:t>preberi vse</a:t>
            </a:r>
            <a:r>
              <a:rPr lang="sl-SI" dirty="0"/>
              <a:t>, kar si do zdaj spoznal o </a:t>
            </a:r>
            <a:r>
              <a:rPr lang="sl-SI" dirty="0" err="1"/>
              <a:t>obpanonskem</a:t>
            </a:r>
            <a:r>
              <a:rPr lang="sl-SI" dirty="0"/>
              <a:t> svetu.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V zvezku si lahko </a:t>
            </a:r>
            <a:r>
              <a:rPr lang="sl-SI" b="1" dirty="0"/>
              <a:t>podčrtaš pomembne podatke</a:t>
            </a:r>
            <a:r>
              <a:rPr lang="sl-SI" dirty="0"/>
              <a:t>, si </a:t>
            </a:r>
            <a:r>
              <a:rPr lang="sl-SI" b="1" dirty="0"/>
              <a:t>narediš izpiske </a:t>
            </a:r>
            <a:r>
              <a:rPr lang="sl-SI" dirty="0"/>
              <a:t>ali kaj podobnega. Spomni se mojih nasvetov o učenju.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Pri učenju nujno uporabljaj tudi NAMIZNI ZEMLJEVID.  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6B7CDC9-B85A-4412-B6FB-21D95FED6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457" y="4438650"/>
            <a:ext cx="1476298" cy="2123659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9FDAA028-BDB2-45E6-A33F-DF9155FAD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61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64"/>
    </mc:Choice>
    <mc:Fallback>
      <p:transition spd="slow" advTm="6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D6F4D7-5D4C-402E-BF1A-0E1C7A76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48" y="1047565"/>
            <a:ext cx="10515600" cy="5484505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2. Odgovarjanje na vprašanja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sz="3600" dirty="0"/>
              <a:t>Sedaj, ko si snov ponovil, ne bo težko odgovoriti na naslednja vprašanja. Vprašanja ti zastavljam v obliki kviza.</a:t>
            </a:r>
          </a:p>
          <a:p>
            <a:pPr marL="0" indent="0" algn="ctr">
              <a:buNone/>
            </a:pPr>
            <a:endParaRPr lang="sl-SI" sz="3600" dirty="0"/>
          </a:p>
          <a:p>
            <a:pPr marL="0" indent="0" algn="ctr">
              <a:buNone/>
            </a:pPr>
            <a:r>
              <a:rPr lang="sl-SI" sz="3600" dirty="0"/>
              <a:t>Odštevanja časa tokrat ne bo, saj želim, da na vprašanja odgovarjaj natančno!</a:t>
            </a:r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7D086442-E91F-4BC2-A9A2-92DD36AEC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48" y="0"/>
            <a:ext cx="2789808" cy="278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9753E9D5-397C-4D1B-BAED-D0EBC8AF8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5"/>
    </mc:Choice>
    <mc:Fallback>
      <p:transition spd="slow" advTm="2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7250"/>
            <a:ext cx="10515600" cy="5319713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/>
              <a:t>Kateri del Slovenije zavzema </a:t>
            </a:r>
            <a:r>
              <a:rPr lang="sl-SI" sz="3200" dirty="0" err="1"/>
              <a:t>obpanonski</a:t>
            </a:r>
            <a:r>
              <a:rPr lang="sl-SI" sz="3200" dirty="0"/>
              <a:t> svet? Pokaži na zemljevidu. Po kateri naravni pokrajini je dobil ime?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381FF8-DFF1-4A5A-A01B-480CA6D2C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2324827"/>
            <a:ext cx="4248150" cy="3852136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5BFF6CDA-BDC1-4C45-9E15-71933AA1D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5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0"/>
    </mc:Choice>
    <mc:Fallback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50"/>
            <a:ext cx="10515600" cy="5091113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/>
              <a:t>Katere reliefne oblike najdeš v </a:t>
            </a:r>
            <a:r>
              <a:rPr lang="sl-SI" sz="3200" dirty="0" err="1"/>
              <a:t>obpanonskem</a:t>
            </a:r>
            <a:r>
              <a:rPr lang="sl-SI" sz="3200" dirty="0"/>
              <a:t> svetu? Pokaži jih na zemljevidu.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FC07A21-5806-40B6-9E52-53CC89BD3A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72" t="34693" r="51359" b="28155"/>
          <a:stretch/>
        </p:blipFill>
        <p:spPr>
          <a:xfrm>
            <a:off x="2840854" y="2343706"/>
            <a:ext cx="6063449" cy="3686885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AA6BB079-90CD-4D24-AC70-5B4425DD583E}"/>
              </a:ext>
            </a:extLst>
          </p:cNvPr>
          <p:cNvSpPr/>
          <p:nvPr/>
        </p:nvSpPr>
        <p:spPr>
          <a:xfrm>
            <a:off x="3022013" y="2814168"/>
            <a:ext cx="98107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61E5A108-5B6B-47C5-A463-69F1C2DD5D5F}"/>
              </a:ext>
            </a:extLst>
          </p:cNvPr>
          <p:cNvSpPr/>
          <p:nvPr/>
        </p:nvSpPr>
        <p:spPr>
          <a:xfrm>
            <a:off x="7923228" y="5772150"/>
            <a:ext cx="98107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Zvok 13">
            <a:hlinkClick r:id="" action="ppaction://media"/>
            <a:extLst>
              <a:ext uri="{FF2B5EF4-FFF2-40B4-BE49-F238E27FC236}">
                <a16:creationId xmlns:a16="http://schemas.microsoft.com/office/drawing/2014/main" id="{B8B5CB27-870E-44A5-92D2-E15F99F3B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3"/>
    </mc:Choice>
    <mc:Fallback>
      <p:transition spd="slow" advTm="1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687"/>
            <a:ext cx="10515600" cy="5138276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/>
              <a:t>Na namiznem zemljevidu poišči in poimenuj vse ravnine </a:t>
            </a:r>
            <a:r>
              <a:rPr lang="sl-SI" sz="3200" dirty="0" err="1"/>
              <a:t>obpanonskega</a:t>
            </a:r>
            <a:r>
              <a:rPr lang="sl-SI" sz="3200" dirty="0"/>
              <a:t> sveta. Pojasni, po čem so dobile ime.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502422-50D6-4E6E-BF34-769B3E9CB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03" y="2948439"/>
            <a:ext cx="4014788" cy="3544436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7FFA6CF-2599-4408-ACB0-46FD43979E67}"/>
              </a:ext>
            </a:extLst>
          </p:cNvPr>
          <p:cNvSpPr/>
          <p:nvPr/>
        </p:nvSpPr>
        <p:spPr>
          <a:xfrm>
            <a:off x="6367416" y="3778250"/>
            <a:ext cx="98107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C4B4F180-25B7-4335-9E25-38BE9E3248DE}"/>
              </a:ext>
            </a:extLst>
          </p:cNvPr>
          <p:cNvSpPr/>
          <p:nvPr/>
        </p:nvSpPr>
        <p:spPr>
          <a:xfrm>
            <a:off x="5241431" y="4367760"/>
            <a:ext cx="98107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EE5B430E-0A3D-4EFB-9226-6779A762BEA9}"/>
              </a:ext>
            </a:extLst>
          </p:cNvPr>
          <p:cNvSpPr/>
          <p:nvPr/>
        </p:nvSpPr>
        <p:spPr>
          <a:xfrm>
            <a:off x="4628873" y="6188075"/>
            <a:ext cx="98107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6837DC86-7D1F-4AF9-877D-0853853B4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1"/>
    </mc:Choice>
    <mc:Fallback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200" dirty="0"/>
              <a:t>Pojasni, zakaj so ravnine v </a:t>
            </a:r>
            <a:r>
              <a:rPr lang="sl-SI" sz="3200" dirty="0" err="1"/>
              <a:t>obpanonskem</a:t>
            </a:r>
            <a:r>
              <a:rPr lang="sl-SI" sz="3200" dirty="0"/>
              <a:t> svetu rodovitne.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7BFF296-20AC-4108-A623-DD14F3C2B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17" y="3107555"/>
            <a:ext cx="5010150" cy="266700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8D7F4AAF-3232-41F9-B45A-8F5229C4F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8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2"/>
    </mc:Choice>
    <mc:Fallback>
      <p:transition spd="slow" advTm="2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549857-36BA-49BE-90B5-916FC2B5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1336"/>
            <a:ext cx="10515600" cy="5475627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/>
              <a:t>Naštej čim več značilnosti panonskih rek.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24E42A-BF8D-4E95-BC51-5230DA52A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6" t="15275" r="13750" b="49515"/>
          <a:stretch/>
        </p:blipFill>
        <p:spPr>
          <a:xfrm>
            <a:off x="390618" y="2117322"/>
            <a:ext cx="5274305" cy="35466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27D472B-0718-405B-AB6F-5A0921CFD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6" t="50485" r="13750" b="13399"/>
          <a:stretch/>
        </p:blipFill>
        <p:spPr>
          <a:xfrm>
            <a:off x="6020540" y="2117322"/>
            <a:ext cx="5141985" cy="3546631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6F29B6FC-E659-431C-B675-5BD0EAFF9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9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2"/>
    </mc:Choice>
    <mc:Fallback>
      <p:transition spd="slow" advTm="1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7.4|20.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0.6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348</Words>
  <Application>Microsoft Office PowerPoint</Application>
  <PresentationFormat>Širokozaslonsko</PresentationFormat>
  <Paragraphs>35</Paragraphs>
  <Slides>17</Slides>
  <Notes>0</Notes>
  <HiddenSlides>0</HiddenSlides>
  <MMClips>17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Candara</vt:lpstr>
      <vt:lpstr>Officeova tema</vt:lpstr>
      <vt:lpstr>DRUŽBA</vt:lpstr>
      <vt:lpstr>Kaj boš danes delal pri družbi: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Naloga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Kristina Rupret</dc:creator>
  <cp:lastModifiedBy>Kristina Rupret</cp:lastModifiedBy>
  <cp:revision>3</cp:revision>
  <dcterms:created xsi:type="dcterms:W3CDTF">2021-05-02T07:48:15Z</dcterms:created>
  <dcterms:modified xsi:type="dcterms:W3CDTF">2021-05-02T11:15:21Z</dcterms:modified>
</cp:coreProperties>
</file>