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9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8E7F7-617B-4E70-890A-548BCDE76CFF}" v="121" dt="2021-05-02T11:40:21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Rupret" userId="1ab71437a0362963" providerId="LiveId" clId="{F7A8E7F7-617B-4E70-890A-548BCDE76CFF}"/>
    <pc:docChg chg="custSel addSld modSld modMainMaster">
      <pc:chgData name="Kristina Rupret" userId="1ab71437a0362963" providerId="LiveId" clId="{F7A8E7F7-617B-4E70-890A-548BCDE76CFF}" dt="2021-05-02T11:40:21.095" v="469"/>
      <pc:docMkLst>
        <pc:docMk/>
      </pc:docMkLst>
      <pc:sldChg chg="addSp modSp setBg">
        <pc:chgData name="Kristina Rupret" userId="1ab71437a0362963" providerId="LiveId" clId="{F7A8E7F7-617B-4E70-890A-548BCDE76CFF}" dt="2021-05-02T11:17:48.488" v="432"/>
        <pc:sldMkLst>
          <pc:docMk/>
          <pc:sldMk cId="2563583046" sldId="256"/>
        </pc:sldMkLst>
        <pc:picChg chg="add mod">
          <ac:chgData name="Kristina Rupret" userId="1ab71437a0362963" providerId="LiveId" clId="{F7A8E7F7-617B-4E70-890A-548BCDE76CFF}" dt="2021-05-02T11:17:48.488" v="432"/>
          <ac:picMkLst>
            <pc:docMk/>
            <pc:sldMk cId="2563583046" sldId="256"/>
            <ac:picMk id="4" creationId="{D9590CA8-4C44-4CFF-AC23-7D7CDF509660}"/>
          </ac:picMkLst>
        </pc:picChg>
      </pc:sldChg>
      <pc:sldChg chg="addSp delSp modSp mod delAnim">
        <pc:chgData name="Kristina Rupret" userId="1ab71437a0362963" providerId="LiveId" clId="{F7A8E7F7-617B-4E70-890A-548BCDE76CFF}" dt="2021-05-02T11:19:23.612" v="435"/>
        <pc:sldMkLst>
          <pc:docMk/>
          <pc:sldMk cId="756062079" sldId="257"/>
        </pc:sldMkLst>
        <pc:picChg chg="add del mod">
          <ac:chgData name="Kristina Rupret" userId="1ab71437a0362963" providerId="LiveId" clId="{F7A8E7F7-617B-4E70-890A-548BCDE76CFF}" dt="2021-05-02T11:18:38.953" v="434" actId="478"/>
          <ac:picMkLst>
            <pc:docMk/>
            <pc:sldMk cId="756062079" sldId="257"/>
            <ac:picMk id="4" creationId="{B8DA4D04-480A-4561-942D-EB2F08BF3B7C}"/>
          </ac:picMkLst>
        </pc:picChg>
        <pc:picChg chg="add mod">
          <ac:chgData name="Kristina Rupret" userId="1ab71437a0362963" providerId="LiveId" clId="{F7A8E7F7-617B-4E70-890A-548BCDE76CFF}" dt="2021-05-02T11:19:23.612" v="435"/>
          <ac:picMkLst>
            <pc:docMk/>
            <pc:sldMk cId="756062079" sldId="257"/>
            <ac:picMk id="5" creationId="{9526CFF5-1404-4809-BBD2-7BB7A35C1BFA}"/>
          </ac:picMkLst>
        </pc:picChg>
      </pc:sldChg>
      <pc:sldChg chg="addSp modSp">
        <pc:chgData name="Kristina Rupret" userId="1ab71437a0362963" providerId="LiveId" clId="{F7A8E7F7-617B-4E70-890A-548BCDE76CFF}" dt="2021-05-02T11:20:27.370" v="437"/>
        <pc:sldMkLst>
          <pc:docMk/>
          <pc:sldMk cId="604886874" sldId="258"/>
        </pc:sldMkLst>
        <pc:picChg chg="add mod">
          <ac:chgData name="Kristina Rupret" userId="1ab71437a0362963" providerId="LiveId" clId="{F7A8E7F7-617B-4E70-890A-548BCDE76CFF}" dt="2021-05-02T11:20:27.370" v="437"/>
          <ac:picMkLst>
            <pc:docMk/>
            <pc:sldMk cId="604886874" sldId="258"/>
            <ac:picMk id="7" creationId="{2FCF4DAC-B8F9-4774-BDEF-746499EEF234}"/>
          </ac:picMkLst>
        </pc:picChg>
      </pc:sldChg>
      <pc:sldChg chg="addSp modSp">
        <pc:chgData name="Kristina Rupret" userId="1ab71437a0362963" providerId="LiveId" clId="{F7A8E7F7-617B-4E70-890A-548BCDE76CFF}" dt="2021-05-02T11:20:55.496" v="438"/>
        <pc:sldMkLst>
          <pc:docMk/>
          <pc:sldMk cId="2651493764" sldId="259"/>
        </pc:sldMkLst>
        <pc:picChg chg="add mod">
          <ac:chgData name="Kristina Rupret" userId="1ab71437a0362963" providerId="LiveId" clId="{F7A8E7F7-617B-4E70-890A-548BCDE76CFF}" dt="2021-05-02T11:20:55.496" v="438"/>
          <ac:picMkLst>
            <pc:docMk/>
            <pc:sldMk cId="2651493764" sldId="259"/>
            <ac:picMk id="5" creationId="{B0AA959D-07AE-490F-8894-08E6295A7245}"/>
          </ac:picMkLst>
        </pc:picChg>
      </pc:sldChg>
      <pc:sldChg chg="addSp modSp">
        <pc:chgData name="Kristina Rupret" userId="1ab71437a0362963" providerId="LiveId" clId="{F7A8E7F7-617B-4E70-890A-548BCDE76CFF}" dt="2021-05-02T11:21:40.104" v="439"/>
        <pc:sldMkLst>
          <pc:docMk/>
          <pc:sldMk cId="1996078188" sldId="260"/>
        </pc:sldMkLst>
        <pc:picChg chg="add mod">
          <ac:chgData name="Kristina Rupret" userId="1ab71437a0362963" providerId="LiveId" clId="{F7A8E7F7-617B-4E70-890A-548BCDE76CFF}" dt="2021-05-02T11:21:40.104" v="439"/>
          <ac:picMkLst>
            <pc:docMk/>
            <pc:sldMk cId="1996078188" sldId="260"/>
            <ac:picMk id="6" creationId="{4C828338-3E2B-4337-AB44-99296EAD8E84}"/>
          </ac:picMkLst>
        </pc:picChg>
      </pc:sldChg>
      <pc:sldChg chg="addSp modSp">
        <pc:chgData name="Kristina Rupret" userId="1ab71437a0362963" providerId="LiveId" clId="{F7A8E7F7-617B-4E70-890A-548BCDE76CFF}" dt="2021-05-02T11:21:58.871" v="440"/>
        <pc:sldMkLst>
          <pc:docMk/>
          <pc:sldMk cId="331276009" sldId="261"/>
        </pc:sldMkLst>
        <pc:picChg chg="add mod">
          <ac:chgData name="Kristina Rupret" userId="1ab71437a0362963" providerId="LiveId" clId="{F7A8E7F7-617B-4E70-890A-548BCDE76CFF}" dt="2021-05-02T11:21:58.871" v="440"/>
          <ac:picMkLst>
            <pc:docMk/>
            <pc:sldMk cId="331276009" sldId="261"/>
            <ac:picMk id="5" creationId="{643E10E7-28B3-42A8-99CC-C615DE4DB0E0}"/>
          </ac:picMkLst>
        </pc:picChg>
      </pc:sldChg>
      <pc:sldChg chg="addSp modSp">
        <pc:chgData name="Kristina Rupret" userId="1ab71437a0362963" providerId="LiveId" clId="{F7A8E7F7-617B-4E70-890A-548BCDE76CFF}" dt="2021-05-02T11:22:28.421" v="441"/>
        <pc:sldMkLst>
          <pc:docMk/>
          <pc:sldMk cId="1578763333" sldId="262"/>
        </pc:sldMkLst>
        <pc:picChg chg="add mod">
          <ac:chgData name="Kristina Rupret" userId="1ab71437a0362963" providerId="LiveId" clId="{F7A8E7F7-617B-4E70-890A-548BCDE76CFF}" dt="2021-05-02T11:22:28.421" v="441"/>
          <ac:picMkLst>
            <pc:docMk/>
            <pc:sldMk cId="1578763333" sldId="262"/>
            <ac:picMk id="6" creationId="{43161A27-08EC-4A75-B2C3-90150795612B}"/>
          </ac:picMkLst>
        </pc:picChg>
      </pc:sldChg>
      <pc:sldChg chg="addSp modSp">
        <pc:chgData name="Kristina Rupret" userId="1ab71437a0362963" providerId="LiveId" clId="{F7A8E7F7-617B-4E70-890A-548BCDE76CFF}" dt="2021-05-02T11:23:51.667" v="443"/>
        <pc:sldMkLst>
          <pc:docMk/>
          <pc:sldMk cId="3359556082" sldId="263"/>
        </pc:sldMkLst>
        <pc:picChg chg="add mod">
          <ac:chgData name="Kristina Rupret" userId="1ab71437a0362963" providerId="LiveId" clId="{F7A8E7F7-617B-4E70-890A-548BCDE76CFF}" dt="2021-05-02T11:23:51.667" v="443"/>
          <ac:picMkLst>
            <pc:docMk/>
            <pc:sldMk cId="3359556082" sldId="263"/>
            <ac:picMk id="7" creationId="{35603D1D-C09B-4729-8E5C-A500A25D338E}"/>
          </ac:picMkLst>
        </pc:picChg>
      </pc:sldChg>
      <pc:sldChg chg="addSp modSp">
        <pc:chgData name="Kristina Rupret" userId="1ab71437a0362963" providerId="LiveId" clId="{F7A8E7F7-617B-4E70-890A-548BCDE76CFF}" dt="2021-05-02T11:23:30.069" v="442"/>
        <pc:sldMkLst>
          <pc:docMk/>
          <pc:sldMk cId="3805695311" sldId="264"/>
        </pc:sldMkLst>
        <pc:picChg chg="add mod">
          <ac:chgData name="Kristina Rupret" userId="1ab71437a0362963" providerId="LiveId" clId="{F7A8E7F7-617B-4E70-890A-548BCDE76CFF}" dt="2021-05-02T11:23:30.069" v="442"/>
          <ac:picMkLst>
            <pc:docMk/>
            <pc:sldMk cId="3805695311" sldId="264"/>
            <ac:picMk id="18" creationId="{940C0602-8725-44B6-A199-2A52F8628DEE}"/>
          </ac:picMkLst>
        </pc:picChg>
      </pc:sldChg>
      <pc:sldChg chg="addSp modSp">
        <pc:chgData name="Kristina Rupret" userId="1ab71437a0362963" providerId="LiveId" clId="{F7A8E7F7-617B-4E70-890A-548BCDE76CFF}" dt="2021-05-02T11:19:49.126" v="436"/>
        <pc:sldMkLst>
          <pc:docMk/>
          <pc:sldMk cId="3732209746" sldId="265"/>
        </pc:sldMkLst>
        <pc:picChg chg="add mod">
          <ac:chgData name="Kristina Rupret" userId="1ab71437a0362963" providerId="LiveId" clId="{F7A8E7F7-617B-4E70-890A-548BCDE76CFF}" dt="2021-05-02T11:19:49.126" v="436"/>
          <ac:picMkLst>
            <pc:docMk/>
            <pc:sldMk cId="3732209746" sldId="265"/>
            <ac:picMk id="5" creationId="{A05FA8B8-6DD3-4CC7-A5DC-C276EFA706AB}"/>
          </ac:picMkLst>
        </pc:picChg>
      </pc:sldChg>
      <pc:sldChg chg="addSp modSp">
        <pc:chgData name="Kristina Rupret" userId="1ab71437a0362963" providerId="LiveId" clId="{F7A8E7F7-617B-4E70-890A-548BCDE76CFF}" dt="2021-05-02T11:24:45.806" v="445"/>
        <pc:sldMkLst>
          <pc:docMk/>
          <pc:sldMk cId="1626221365" sldId="266"/>
        </pc:sldMkLst>
        <pc:picChg chg="add mod">
          <ac:chgData name="Kristina Rupret" userId="1ab71437a0362963" providerId="LiveId" clId="{F7A8E7F7-617B-4E70-890A-548BCDE76CFF}" dt="2021-05-02T11:24:45.806" v="445"/>
          <ac:picMkLst>
            <pc:docMk/>
            <pc:sldMk cId="1626221365" sldId="266"/>
            <ac:picMk id="6" creationId="{E4E3B49F-E609-4A3C-8E5F-72E56291DAE2}"/>
          </ac:picMkLst>
        </pc:picChg>
      </pc:sldChg>
      <pc:sldChg chg="addSp modSp mod">
        <pc:chgData name="Kristina Rupret" userId="1ab71437a0362963" providerId="LiveId" clId="{F7A8E7F7-617B-4E70-890A-548BCDE76CFF}" dt="2021-05-02T11:25:21.415" v="450" actId="20577"/>
        <pc:sldMkLst>
          <pc:docMk/>
          <pc:sldMk cId="3257504683" sldId="267"/>
        </pc:sldMkLst>
        <pc:spChg chg="mod">
          <ac:chgData name="Kristina Rupret" userId="1ab71437a0362963" providerId="LiveId" clId="{F7A8E7F7-617B-4E70-890A-548BCDE76CFF}" dt="2021-05-02T11:25:21.415" v="450" actId="20577"/>
          <ac:spMkLst>
            <pc:docMk/>
            <pc:sldMk cId="3257504683" sldId="267"/>
            <ac:spMk id="3" creationId="{9712938C-5D1A-4E0F-882D-89FB61ADBA92}"/>
          </ac:spMkLst>
        </pc:spChg>
        <pc:picChg chg="add mod">
          <ac:chgData name="Kristina Rupret" userId="1ab71437a0362963" providerId="LiveId" clId="{F7A8E7F7-617B-4E70-890A-548BCDE76CFF}" dt="2021-05-02T11:25:15.448" v="446"/>
          <ac:picMkLst>
            <pc:docMk/>
            <pc:sldMk cId="3257504683" sldId="267"/>
            <ac:picMk id="4" creationId="{907ED0F1-BC86-4CC7-8FA1-D9DFB64F64E1}"/>
          </ac:picMkLst>
        </pc:picChg>
      </pc:sldChg>
      <pc:sldChg chg="addSp modSp">
        <pc:chgData name="Kristina Rupret" userId="1ab71437a0362963" providerId="LiveId" clId="{F7A8E7F7-617B-4E70-890A-548BCDE76CFF}" dt="2021-05-02T11:26:09.994" v="451"/>
        <pc:sldMkLst>
          <pc:docMk/>
          <pc:sldMk cId="753429732" sldId="268"/>
        </pc:sldMkLst>
        <pc:picChg chg="add mod">
          <ac:chgData name="Kristina Rupret" userId="1ab71437a0362963" providerId="LiveId" clId="{F7A8E7F7-617B-4E70-890A-548BCDE76CFF}" dt="2021-05-02T11:26:09.994" v="451"/>
          <ac:picMkLst>
            <pc:docMk/>
            <pc:sldMk cId="753429732" sldId="268"/>
            <ac:picMk id="21" creationId="{83295B3A-B32A-4F91-A8EA-1C940AFB620B}"/>
          </ac:picMkLst>
        </pc:picChg>
      </pc:sldChg>
      <pc:sldChg chg="addSp modSp">
        <pc:chgData name="Kristina Rupret" userId="1ab71437a0362963" providerId="LiveId" clId="{F7A8E7F7-617B-4E70-890A-548BCDE76CFF}" dt="2021-05-02T11:24:15.653" v="444"/>
        <pc:sldMkLst>
          <pc:docMk/>
          <pc:sldMk cId="1706165377" sldId="269"/>
        </pc:sldMkLst>
        <pc:picChg chg="add mod">
          <ac:chgData name="Kristina Rupret" userId="1ab71437a0362963" providerId="LiveId" clId="{F7A8E7F7-617B-4E70-890A-548BCDE76CFF}" dt="2021-05-02T11:24:15.653" v="444"/>
          <ac:picMkLst>
            <pc:docMk/>
            <pc:sldMk cId="1706165377" sldId="269"/>
            <ac:picMk id="2" creationId="{92577CF7-1A2B-4BE0-B06E-93DFD11DDA98}"/>
          </ac:picMkLst>
        </pc:picChg>
      </pc:sldChg>
      <pc:sldChg chg="addSp modSp mod">
        <pc:chgData name="Kristina Rupret" userId="1ab71437a0362963" providerId="LiveId" clId="{F7A8E7F7-617B-4E70-890A-548BCDE76CFF}" dt="2021-05-02T11:26:53.084" v="458" actId="1036"/>
        <pc:sldMkLst>
          <pc:docMk/>
          <pc:sldMk cId="650291295" sldId="270"/>
        </pc:sldMkLst>
        <pc:spChg chg="mod">
          <ac:chgData name="Kristina Rupret" userId="1ab71437a0362963" providerId="LiveId" clId="{F7A8E7F7-617B-4E70-890A-548BCDE76CFF}" dt="2021-05-02T11:26:16.996" v="452" actId="14100"/>
          <ac:spMkLst>
            <pc:docMk/>
            <pc:sldMk cId="650291295" sldId="270"/>
            <ac:spMk id="9" creationId="{22E37674-28C0-46E2-923C-B3A07C41E1AB}"/>
          </ac:spMkLst>
        </pc:spChg>
        <pc:spChg chg="mod">
          <ac:chgData name="Kristina Rupret" userId="1ab71437a0362963" providerId="LiveId" clId="{F7A8E7F7-617B-4E70-890A-548BCDE76CFF}" dt="2021-05-02T11:26:22.018" v="453" actId="14100"/>
          <ac:spMkLst>
            <pc:docMk/>
            <pc:sldMk cId="650291295" sldId="270"/>
            <ac:spMk id="10" creationId="{7C10E4C6-1F61-4B4B-AF84-76DC9CB8E213}"/>
          </ac:spMkLst>
        </pc:spChg>
        <pc:spChg chg="mod">
          <ac:chgData name="Kristina Rupret" userId="1ab71437a0362963" providerId="LiveId" clId="{F7A8E7F7-617B-4E70-890A-548BCDE76CFF}" dt="2021-05-02T11:26:53.084" v="458" actId="1036"/>
          <ac:spMkLst>
            <pc:docMk/>
            <pc:sldMk cId="650291295" sldId="270"/>
            <ac:spMk id="11" creationId="{8EE59DBE-626F-4A1B-A62F-6F8EEAE1E06E}"/>
          </ac:spMkLst>
        </pc:spChg>
        <pc:spChg chg="mod">
          <ac:chgData name="Kristina Rupret" userId="1ab71437a0362963" providerId="LiveId" clId="{F7A8E7F7-617B-4E70-890A-548BCDE76CFF}" dt="2021-05-02T11:26:24.710" v="454" actId="14100"/>
          <ac:spMkLst>
            <pc:docMk/>
            <pc:sldMk cId="650291295" sldId="270"/>
            <ac:spMk id="12" creationId="{8E8A5B52-C0AF-4B8D-89CD-46918DAD1F13}"/>
          </ac:spMkLst>
        </pc:spChg>
        <pc:picChg chg="add mod">
          <ac:chgData name="Kristina Rupret" userId="1ab71437a0362963" providerId="LiveId" clId="{F7A8E7F7-617B-4E70-890A-548BCDE76CFF}" dt="2021-05-02T11:26:51.033" v="456"/>
          <ac:picMkLst>
            <pc:docMk/>
            <pc:sldMk cId="650291295" sldId="270"/>
            <ac:picMk id="13" creationId="{55F3D885-1797-444B-8BAF-CCFA02EAEDCE}"/>
          </ac:picMkLst>
        </pc:picChg>
      </pc:sldChg>
      <pc:sldChg chg="addSp modSp mod">
        <pc:chgData name="Kristina Rupret" userId="1ab71437a0362963" providerId="LiveId" clId="{F7A8E7F7-617B-4E70-890A-548BCDE76CFF}" dt="2021-05-02T11:27:37.929" v="459"/>
        <pc:sldMkLst>
          <pc:docMk/>
          <pc:sldMk cId="3884762327" sldId="271"/>
        </pc:sldMkLst>
        <pc:graphicFrameChg chg="modGraphic">
          <ac:chgData name="Kristina Rupret" userId="1ab71437a0362963" providerId="LiveId" clId="{F7A8E7F7-617B-4E70-890A-548BCDE76CFF}" dt="2021-05-02T10:03:41.064" v="77" actId="20577"/>
          <ac:graphicFrameMkLst>
            <pc:docMk/>
            <pc:sldMk cId="3884762327" sldId="271"/>
            <ac:graphicFrameMk id="4" creationId="{0FBA14BB-738D-4D64-A4D6-6F4FD5927DBD}"/>
          </ac:graphicFrameMkLst>
        </pc:graphicFrameChg>
        <pc:picChg chg="add mod">
          <ac:chgData name="Kristina Rupret" userId="1ab71437a0362963" providerId="LiveId" clId="{F7A8E7F7-617B-4E70-890A-548BCDE76CFF}" dt="2021-05-02T11:27:37.929" v="459"/>
          <ac:picMkLst>
            <pc:docMk/>
            <pc:sldMk cId="3884762327" sldId="271"/>
            <ac:picMk id="5" creationId="{7184680B-9A43-4D63-8682-33A4D69C3314}"/>
          </ac:picMkLst>
        </pc:picChg>
      </pc:sldChg>
      <pc:sldChg chg="addSp modSp mod">
        <pc:chgData name="Kristina Rupret" userId="1ab71437a0362963" providerId="LiveId" clId="{F7A8E7F7-617B-4E70-890A-548BCDE76CFF}" dt="2021-05-02T11:28:14.415" v="460"/>
        <pc:sldMkLst>
          <pc:docMk/>
          <pc:sldMk cId="1580833718" sldId="272"/>
        </pc:sldMkLst>
        <pc:spChg chg="mod">
          <ac:chgData name="Kristina Rupret" userId="1ab71437a0362963" providerId="LiveId" clId="{F7A8E7F7-617B-4E70-890A-548BCDE76CFF}" dt="2021-05-02T10:00:13.177" v="1" actId="5793"/>
          <ac:spMkLst>
            <pc:docMk/>
            <pc:sldMk cId="1580833718" sldId="272"/>
            <ac:spMk id="3" creationId="{F4938F53-3D36-4A5D-ADFC-D96834732968}"/>
          </ac:spMkLst>
        </pc:spChg>
        <pc:picChg chg="add mod">
          <ac:chgData name="Kristina Rupret" userId="1ab71437a0362963" providerId="LiveId" clId="{F7A8E7F7-617B-4E70-890A-548BCDE76CFF}" dt="2021-05-02T11:28:14.415" v="460"/>
          <ac:picMkLst>
            <pc:docMk/>
            <pc:sldMk cId="1580833718" sldId="272"/>
            <ac:picMk id="4" creationId="{27968C00-1F45-4F00-ADA4-B800834974C7}"/>
          </ac:picMkLst>
        </pc:picChg>
      </pc:sldChg>
      <pc:sldChg chg="addSp modSp new mod">
        <pc:chgData name="Kristina Rupret" userId="1ab71437a0362963" providerId="LiveId" clId="{F7A8E7F7-617B-4E70-890A-548BCDE76CFF}" dt="2021-05-02T11:28:46.731" v="461"/>
        <pc:sldMkLst>
          <pc:docMk/>
          <pc:sldMk cId="3021623037" sldId="273"/>
        </pc:sldMkLst>
        <pc:spChg chg="mod">
          <ac:chgData name="Kristina Rupret" userId="1ab71437a0362963" providerId="LiveId" clId="{F7A8E7F7-617B-4E70-890A-548BCDE76CFF}" dt="2021-05-02T10:04:22.894" v="119" actId="14100"/>
          <ac:spMkLst>
            <pc:docMk/>
            <pc:sldMk cId="3021623037" sldId="273"/>
            <ac:spMk id="2" creationId="{1BB88EBD-4FD7-4D6D-B24F-73C8A9806B14}"/>
          </ac:spMkLst>
        </pc:spChg>
        <pc:spChg chg="mod">
          <ac:chgData name="Kristina Rupret" userId="1ab71437a0362963" providerId="LiveId" clId="{F7A8E7F7-617B-4E70-890A-548BCDE76CFF}" dt="2021-05-02T10:04:32.978" v="124" actId="1076"/>
          <ac:spMkLst>
            <pc:docMk/>
            <pc:sldMk cId="3021623037" sldId="273"/>
            <ac:spMk id="3" creationId="{0A07947B-A373-4155-890B-F0E94AF128EE}"/>
          </ac:spMkLst>
        </pc:spChg>
        <pc:spChg chg="add mod">
          <ac:chgData name="Kristina Rupret" userId="1ab71437a0362963" providerId="LiveId" clId="{F7A8E7F7-617B-4E70-890A-548BCDE76CFF}" dt="2021-05-02T10:19:57.190" v="431" actId="1076"/>
          <ac:spMkLst>
            <pc:docMk/>
            <pc:sldMk cId="3021623037" sldId="273"/>
            <ac:spMk id="4" creationId="{8D439336-CEC4-49C6-A9CB-8FE72025EA85}"/>
          </ac:spMkLst>
        </pc:spChg>
        <pc:picChg chg="add mod">
          <ac:chgData name="Kristina Rupret" userId="1ab71437a0362963" providerId="LiveId" clId="{F7A8E7F7-617B-4E70-890A-548BCDE76CFF}" dt="2021-05-02T11:28:46.731" v="461"/>
          <ac:picMkLst>
            <pc:docMk/>
            <pc:sldMk cId="3021623037" sldId="273"/>
            <ac:picMk id="5" creationId="{96E6C5D9-DEAB-4AAD-A0B9-C070CC88CAE2}"/>
          </ac:picMkLst>
        </pc:picChg>
      </pc:sldChg>
      <pc:sldChg chg="addSp delSp modSp new mod modAnim">
        <pc:chgData name="Kristina Rupret" userId="1ab71437a0362963" providerId="LiveId" clId="{F7A8E7F7-617B-4E70-890A-548BCDE76CFF}" dt="2021-05-02T11:31:21.232" v="462"/>
        <pc:sldMkLst>
          <pc:docMk/>
          <pc:sldMk cId="1677075310" sldId="274"/>
        </pc:sldMkLst>
        <pc:spChg chg="del">
          <ac:chgData name="Kristina Rupret" userId="1ab71437a0362963" providerId="LiveId" clId="{F7A8E7F7-617B-4E70-890A-548BCDE76CFF}" dt="2021-05-02T10:04:51.626" v="126" actId="478"/>
          <ac:spMkLst>
            <pc:docMk/>
            <pc:sldMk cId="1677075310" sldId="274"/>
            <ac:spMk id="2" creationId="{253D9E84-817A-4122-AF87-2D9C2CEEED7C}"/>
          </ac:spMkLst>
        </pc:spChg>
        <pc:spChg chg="mod">
          <ac:chgData name="Kristina Rupret" userId="1ab71437a0362963" providerId="LiveId" clId="{F7A8E7F7-617B-4E70-890A-548BCDE76CFF}" dt="2021-05-02T10:05:04.631" v="132" actId="403"/>
          <ac:spMkLst>
            <pc:docMk/>
            <pc:sldMk cId="1677075310" sldId="274"/>
            <ac:spMk id="3" creationId="{DEDE20ED-0F7B-48D6-92D2-5465D0A63464}"/>
          </ac:spMkLst>
        </pc:spChg>
        <pc:spChg chg="add mod">
          <ac:chgData name="Kristina Rupret" userId="1ab71437a0362963" providerId="LiveId" clId="{F7A8E7F7-617B-4E70-890A-548BCDE76CFF}" dt="2021-05-02T10:05:36.771" v="137" actId="1076"/>
          <ac:spMkLst>
            <pc:docMk/>
            <pc:sldMk cId="1677075310" sldId="274"/>
            <ac:spMk id="4" creationId="{441651FB-CFC6-4924-A6BC-FA663719FA36}"/>
          </ac:spMkLst>
        </pc:spChg>
        <pc:spChg chg="add mod">
          <ac:chgData name="Kristina Rupret" userId="1ab71437a0362963" providerId="LiveId" clId="{F7A8E7F7-617B-4E70-890A-548BCDE76CFF}" dt="2021-05-02T10:06:01.490" v="150" actId="14100"/>
          <ac:spMkLst>
            <pc:docMk/>
            <pc:sldMk cId="1677075310" sldId="274"/>
            <ac:spMk id="7" creationId="{7D1152A0-7573-4B85-8854-031999091B1C}"/>
          </ac:spMkLst>
        </pc:spChg>
        <pc:spChg chg="add mod">
          <ac:chgData name="Kristina Rupret" userId="1ab71437a0362963" providerId="LiveId" clId="{F7A8E7F7-617B-4E70-890A-548BCDE76CFF}" dt="2021-05-02T10:05:47.709" v="143" actId="1076"/>
          <ac:spMkLst>
            <pc:docMk/>
            <pc:sldMk cId="1677075310" sldId="274"/>
            <ac:spMk id="8" creationId="{51ACB497-CD26-4DC0-A319-0548C91C15EF}"/>
          </ac:spMkLst>
        </pc:spChg>
        <pc:picChg chg="add mod">
          <ac:chgData name="Kristina Rupret" userId="1ab71437a0362963" providerId="LiveId" clId="{F7A8E7F7-617B-4E70-890A-548BCDE76CFF}" dt="2021-05-02T11:31:21.232" v="462"/>
          <ac:picMkLst>
            <pc:docMk/>
            <pc:sldMk cId="1677075310" sldId="274"/>
            <ac:picMk id="11" creationId="{EA4551FF-5C77-489F-8C57-C70BC09C5456}"/>
          </ac:picMkLst>
        </pc:picChg>
        <pc:cxnChg chg="add mod">
          <ac:chgData name="Kristina Rupret" userId="1ab71437a0362963" providerId="LiveId" clId="{F7A8E7F7-617B-4E70-890A-548BCDE76CFF}" dt="2021-05-02T10:05:36.771" v="137" actId="1076"/>
          <ac:cxnSpMkLst>
            <pc:docMk/>
            <pc:sldMk cId="1677075310" sldId="274"/>
            <ac:cxnSpMk id="5" creationId="{B30FCBA3-19C6-43D1-B414-336316D4E721}"/>
          </ac:cxnSpMkLst>
        </pc:cxnChg>
        <pc:cxnChg chg="add mod ord">
          <ac:chgData name="Kristina Rupret" userId="1ab71437a0362963" providerId="LiveId" clId="{F7A8E7F7-617B-4E70-890A-548BCDE76CFF}" dt="2021-05-02T10:06:19.577" v="153" actId="166"/>
          <ac:cxnSpMkLst>
            <pc:docMk/>
            <pc:sldMk cId="1677075310" sldId="274"/>
            <ac:cxnSpMk id="6" creationId="{1B732CEE-8679-43DD-ACFA-20C1831F868D}"/>
          </ac:cxnSpMkLst>
        </pc:cxnChg>
      </pc:sldChg>
      <pc:sldChg chg="addSp delSp modSp new mod">
        <pc:chgData name="Kristina Rupret" userId="1ab71437a0362963" providerId="LiveId" clId="{F7A8E7F7-617B-4E70-890A-548BCDE76CFF}" dt="2021-05-02T11:31:59.446" v="463"/>
        <pc:sldMkLst>
          <pc:docMk/>
          <pc:sldMk cId="4044820967" sldId="275"/>
        </pc:sldMkLst>
        <pc:spChg chg="add mod">
          <ac:chgData name="Kristina Rupret" userId="1ab71437a0362963" providerId="LiveId" clId="{F7A8E7F7-617B-4E70-890A-548BCDE76CFF}" dt="2021-05-02T10:07:38.109" v="184" actId="1076"/>
          <ac:spMkLst>
            <pc:docMk/>
            <pc:sldMk cId="4044820967" sldId="275"/>
            <ac:spMk id="2" creationId="{2440F09F-5C19-4BD6-AF50-6B948F98BB64}"/>
          </ac:spMkLst>
        </pc:spChg>
        <pc:spChg chg="add mod">
          <ac:chgData name="Kristina Rupret" userId="1ab71437a0362963" providerId="LiveId" clId="{F7A8E7F7-617B-4E70-890A-548BCDE76CFF}" dt="2021-05-02T10:07:49.900" v="187" actId="1076"/>
          <ac:spMkLst>
            <pc:docMk/>
            <pc:sldMk cId="4044820967" sldId="275"/>
            <ac:spMk id="3" creationId="{8AAF9038-08DE-431E-82D9-95C1E67B0EB0}"/>
          </ac:spMkLst>
        </pc:spChg>
        <pc:spChg chg="add del mod">
          <ac:chgData name="Kristina Rupret" userId="1ab71437a0362963" providerId="LiveId" clId="{F7A8E7F7-617B-4E70-890A-548BCDE76CFF}" dt="2021-05-02T10:07:19.407" v="175" actId="478"/>
          <ac:spMkLst>
            <pc:docMk/>
            <pc:sldMk cId="4044820967" sldId="275"/>
            <ac:spMk id="4" creationId="{77D47DEB-08B6-408D-B93E-AECE79F768E0}"/>
          </ac:spMkLst>
        </pc:spChg>
        <pc:spChg chg="add mod">
          <ac:chgData name="Kristina Rupret" userId="1ab71437a0362963" providerId="LiveId" clId="{F7A8E7F7-617B-4E70-890A-548BCDE76CFF}" dt="2021-05-02T10:07:58.786" v="193" actId="1076"/>
          <ac:spMkLst>
            <pc:docMk/>
            <pc:sldMk cId="4044820967" sldId="275"/>
            <ac:spMk id="5" creationId="{76210D51-0512-4FBE-836C-D279BDBB2351}"/>
          </ac:spMkLst>
        </pc:spChg>
        <pc:picChg chg="add mod">
          <ac:chgData name="Kristina Rupret" userId="1ab71437a0362963" providerId="LiveId" clId="{F7A8E7F7-617B-4E70-890A-548BCDE76CFF}" dt="2021-05-02T11:31:59.446" v="463"/>
          <ac:picMkLst>
            <pc:docMk/>
            <pc:sldMk cId="4044820967" sldId="275"/>
            <ac:picMk id="6" creationId="{9A52F2F7-D663-4753-AE3A-A9C30CE7EE11}"/>
          </ac:picMkLst>
        </pc:picChg>
        <pc:picChg chg="add mod">
          <ac:chgData name="Kristina Rupret" userId="1ab71437a0362963" providerId="LiveId" clId="{F7A8E7F7-617B-4E70-890A-548BCDE76CFF}" dt="2021-05-02T10:07:47.111" v="186" actId="14100"/>
          <ac:picMkLst>
            <pc:docMk/>
            <pc:sldMk cId="4044820967" sldId="275"/>
            <ac:picMk id="3074" creationId="{4ACF8130-4C68-4E16-BD0A-45201866A1B2}"/>
          </ac:picMkLst>
        </pc:picChg>
      </pc:sldChg>
      <pc:sldChg chg="addSp delSp modSp new mod">
        <pc:chgData name="Kristina Rupret" userId="1ab71437a0362963" providerId="LiveId" clId="{F7A8E7F7-617B-4E70-890A-548BCDE76CFF}" dt="2021-05-02T11:34:17.604" v="464"/>
        <pc:sldMkLst>
          <pc:docMk/>
          <pc:sldMk cId="21268920" sldId="276"/>
        </pc:sldMkLst>
        <pc:spChg chg="add mod">
          <ac:chgData name="Kristina Rupret" userId="1ab71437a0362963" providerId="LiveId" clId="{F7A8E7F7-617B-4E70-890A-548BCDE76CFF}" dt="2021-05-02T10:08:42.187" v="204" actId="207"/>
          <ac:spMkLst>
            <pc:docMk/>
            <pc:sldMk cId="21268920" sldId="276"/>
            <ac:spMk id="3" creationId="{5CC7EC98-3254-458C-A17C-CBA09971BAFF}"/>
          </ac:spMkLst>
        </pc:spChg>
        <pc:spChg chg="add del mod">
          <ac:chgData name="Kristina Rupret" userId="1ab71437a0362963" providerId="LiveId" clId="{F7A8E7F7-617B-4E70-890A-548BCDE76CFF}" dt="2021-05-02T10:08:58.821" v="208"/>
          <ac:spMkLst>
            <pc:docMk/>
            <pc:sldMk cId="21268920" sldId="276"/>
            <ac:spMk id="4" creationId="{FD0AF6DF-913D-4668-AB60-EBA69B343C18}"/>
          </ac:spMkLst>
        </pc:spChg>
        <pc:spChg chg="add del mod">
          <ac:chgData name="Kristina Rupret" userId="1ab71437a0362963" providerId="LiveId" clId="{F7A8E7F7-617B-4E70-890A-548BCDE76CFF}" dt="2021-05-02T10:08:58.821" v="208"/>
          <ac:spMkLst>
            <pc:docMk/>
            <pc:sldMk cId="21268920" sldId="276"/>
            <ac:spMk id="5" creationId="{A00F25F3-07E8-4D46-A12A-9DA28FA0FE3C}"/>
          </ac:spMkLst>
        </pc:spChg>
        <pc:spChg chg="add del mod">
          <ac:chgData name="Kristina Rupret" userId="1ab71437a0362963" providerId="LiveId" clId="{F7A8E7F7-617B-4E70-890A-548BCDE76CFF}" dt="2021-05-02T10:08:58.821" v="208"/>
          <ac:spMkLst>
            <pc:docMk/>
            <pc:sldMk cId="21268920" sldId="276"/>
            <ac:spMk id="6" creationId="{DF891D52-1D52-44E7-B258-441AF2EAB0B7}"/>
          </ac:spMkLst>
        </pc:spChg>
        <pc:spChg chg="add del mod">
          <ac:chgData name="Kristina Rupret" userId="1ab71437a0362963" providerId="LiveId" clId="{F7A8E7F7-617B-4E70-890A-548BCDE76CFF}" dt="2021-05-02T10:08:58.821" v="208"/>
          <ac:spMkLst>
            <pc:docMk/>
            <pc:sldMk cId="21268920" sldId="276"/>
            <ac:spMk id="7" creationId="{0788A72B-7DE3-40DC-9A14-BD03917831B9}"/>
          </ac:spMkLst>
        </pc:spChg>
        <pc:spChg chg="add del mod">
          <ac:chgData name="Kristina Rupret" userId="1ab71437a0362963" providerId="LiveId" clId="{F7A8E7F7-617B-4E70-890A-548BCDE76CFF}" dt="2021-05-02T10:08:58.821" v="208"/>
          <ac:spMkLst>
            <pc:docMk/>
            <pc:sldMk cId="21268920" sldId="276"/>
            <ac:spMk id="8" creationId="{3F7C9C61-9AB2-44F0-8529-7C73B43446D2}"/>
          </ac:spMkLst>
        </pc:spChg>
        <pc:picChg chg="add mod modCrop">
          <ac:chgData name="Kristina Rupret" userId="1ab71437a0362963" providerId="LiveId" clId="{F7A8E7F7-617B-4E70-890A-548BCDE76CFF}" dt="2021-05-02T10:09:35.708" v="214" actId="1076"/>
          <ac:picMkLst>
            <pc:docMk/>
            <pc:sldMk cId="21268920" sldId="276"/>
            <ac:picMk id="10" creationId="{86FE44E9-2EF4-4344-8BA0-8231AE78D7AA}"/>
          </ac:picMkLst>
        </pc:picChg>
        <pc:picChg chg="add mod">
          <ac:chgData name="Kristina Rupret" userId="1ab71437a0362963" providerId="LiveId" clId="{F7A8E7F7-617B-4E70-890A-548BCDE76CFF}" dt="2021-05-02T11:34:17.604" v="464"/>
          <ac:picMkLst>
            <pc:docMk/>
            <pc:sldMk cId="21268920" sldId="276"/>
            <ac:picMk id="11" creationId="{05E1EF39-352B-4ED7-92E2-ECC0676EBEF3}"/>
          </ac:picMkLst>
        </pc:picChg>
        <pc:picChg chg="add del mod">
          <ac:chgData name="Kristina Rupret" userId="1ab71437a0362963" providerId="LiveId" clId="{F7A8E7F7-617B-4E70-890A-548BCDE76CFF}" dt="2021-05-02T10:08:58.821" v="208"/>
          <ac:picMkLst>
            <pc:docMk/>
            <pc:sldMk cId="21268920" sldId="276"/>
            <ac:picMk id="4097" creationId="{FFB99550-90F0-4089-9A59-BF4033EC6D03}"/>
          </ac:picMkLst>
        </pc:picChg>
      </pc:sldChg>
      <pc:sldChg chg="addSp modSp new mod">
        <pc:chgData name="Kristina Rupret" userId="1ab71437a0362963" providerId="LiveId" clId="{F7A8E7F7-617B-4E70-890A-548BCDE76CFF}" dt="2021-05-02T11:35:22.627" v="465"/>
        <pc:sldMkLst>
          <pc:docMk/>
          <pc:sldMk cId="765260741" sldId="277"/>
        </pc:sldMkLst>
        <pc:spChg chg="add mod">
          <ac:chgData name="Kristina Rupret" userId="1ab71437a0362963" providerId="LiveId" clId="{F7A8E7F7-617B-4E70-890A-548BCDE76CFF}" dt="2021-05-02T10:11:38.493" v="249" actId="1076"/>
          <ac:spMkLst>
            <pc:docMk/>
            <pc:sldMk cId="765260741" sldId="277"/>
            <ac:spMk id="3" creationId="{E508764D-3366-4CA1-A8D8-C251F7D9B32D}"/>
          </ac:spMkLst>
        </pc:spChg>
        <pc:spChg chg="add mod">
          <ac:chgData name="Kristina Rupret" userId="1ab71437a0362963" providerId="LiveId" clId="{F7A8E7F7-617B-4E70-890A-548BCDE76CFF}" dt="2021-05-02T10:14:19.610" v="305" actId="20577"/>
          <ac:spMkLst>
            <pc:docMk/>
            <pc:sldMk cId="765260741" sldId="277"/>
            <ac:spMk id="5" creationId="{FC01AB20-1CFA-4A12-A7D9-423872B752DF}"/>
          </ac:spMkLst>
        </pc:spChg>
        <pc:picChg chg="add mod">
          <ac:chgData name="Kristina Rupret" userId="1ab71437a0362963" providerId="LiveId" clId="{F7A8E7F7-617B-4E70-890A-548BCDE76CFF}" dt="2021-05-02T11:35:22.627" v="465"/>
          <ac:picMkLst>
            <pc:docMk/>
            <pc:sldMk cId="765260741" sldId="277"/>
            <ac:picMk id="6" creationId="{256220AF-68DA-4712-9A2F-682EEAD80CC1}"/>
          </ac:picMkLst>
        </pc:picChg>
      </pc:sldChg>
      <pc:sldChg chg="addSp modSp new mod modAnim">
        <pc:chgData name="Kristina Rupret" userId="1ab71437a0362963" providerId="LiveId" clId="{F7A8E7F7-617B-4E70-890A-548BCDE76CFF}" dt="2021-05-02T10:19:02.832" v="362"/>
        <pc:sldMkLst>
          <pc:docMk/>
          <pc:sldMk cId="891662971" sldId="278"/>
        </pc:sldMkLst>
        <pc:picChg chg="add mod">
          <ac:chgData name="Kristina Rupret" userId="1ab71437a0362963" providerId="LiveId" clId="{F7A8E7F7-617B-4E70-890A-548BCDE76CFF}" dt="2021-05-02T10:13:03.034" v="253" actId="14100"/>
          <ac:picMkLst>
            <pc:docMk/>
            <pc:sldMk cId="891662971" sldId="278"/>
            <ac:picMk id="2" creationId="{6CE04B5F-43BE-4EC0-B4BB-27CB3D44D272}"/>
          </ac:picMkLst>
        </pc:picChg>
      </pc:sldChg>
      <pc:sldChg chg="addSp delSp modSp new mod">
        <pc:chgData name="Kristina Rupret" userId="1ab71437a0362963" providerId="LiveId" clId="{F7A8E7F7-617B-4E70-890A-548BCDE76CFF}" dt="2021-05-02T11:37:10.194" v="466"/>
        <pc:sldMkLst>
          <pc:docMk/>
          <pc:sldMk cId="735365661" sldId="279"/>
        </pc:sldMkLst>
        <pc:spChg chg="del">
          <ac:chgData name="Kristina Rupret" userId="1ab71437a0362963" providerId="LiveId" clId="{F7A8E7F7-617B-4E70-890A-548BCDE76CFF}" dt="2021-05-02T10:15:03.852" v="307" actId="478"/>
          <ac:spMkLst>
            <pc:docMk/>
            <pc:sldMk cId="735365661" sldId="279"/>
            <ac:spMk id="2" creationId="{AACC8CAF-5E13-4A4E-9541-873BE503C510}"/>
          </ac:spMkLst>
        </pc:spChg>
        <pc:spChg chg="mod">
          <ac:chgData name="Kristina Rupret" userId="1ab71437a0362963" providerId="LiveId" clId="{F7A8E7F7-617B-4E70-890A-548BCDE76CFF}" dt="2021-05-02T10:15:18.974" v="330" actId="14100"/>
          <ac:spMkLst>
            <pc:docMk/>
            <pc:sldMk cId="735365661" sldId="279"/>
            <ac:spMk id="3" creationId="{4369DD22-924C-4FFA-996F-567A13C65D55}"/>
          </ac:spMkLst>
        </pc:spChg>
        <pc:picChg chg="add mod modCrop">
          <ac:chgData name="Kristina Rupret" userId="1ab71437a0362963" providerId="LiveId" clId="{F7A8E7F7-617B-4E70-890A-548BCDE76CFF}" dt="2021-05-02T10:15:38.304" v="336" actId="1076"/>
          <ac:picMkLst>
            <pc:docMk/>
            <pc:sldMk cId="735365661" sldId="279"/>
            <ac:picMk id="5" creationId="{B6D24499-6331-4668-BE7B-7BBEB5AB801C}"/>
          </ac:picMkLst>
        </pc:picChg>
        <pc:picChg chg="add mod">
          <ac:chgData name="Kristina Rupret" userId="1ab71437a0362963" providerId="LiveId" clId="{F7A8E7F7-617B-4E70-890A-548BCDE76CFF}" dt="2021-05-02T11:37:10.194" v="466"/>
          <ac:picMkLst>
            <pc:docMk/>
            <pc:sldMk cId="735365661" sldId="279"/>
            <ac:picMk id="6" creationId="{C71AEF35-B8B8-4B00-97CC-AEAFB1BE773A}"/>
          </ac:picMkLst>
        </pc:picChg>
      </pc:sldChg>
      <pc:sldChg chg="addSp modSp new mod">
        <pc:chgData name="Kristina Rupret" userId="1ab71437a0362963" providerId="LiveId" clId="{F7A8E7F7-617B-4E70-890A-548BCDE76CFF}" dt="2021-05-02T11:37:32.502" v="467"/>
        <pc:sldMkLst>
          <pc:docMk/>
          <pc:sldMk cId="2224210953" sldId="280"/>
        </pc:sldMkLst>
        <pc:spChg chg="add mod">
          <ac:chgData name="Kristina Rupret" userId="1ab71437a0362963" providerId="LiveId" clId="{F7A8E7F7-617B-4E70-890A-548BCDE76CFF}" dt="2021-05-02T10:16:31.109" v="344" actId="1076"/>
          <ac:spMkLst>
            <pc:docMk/>
            <pc:sldMk cId="2224210953" sldId="280"/>
            <ac:spMk id="3" creationId="{B6C128F0-0FA9-411C-81E9-871982571BF9}"/>
          </ac:spMkLst>
        </pc:spChg>
        <pc:picChg chg="add mod">
          <ac:chgData name="Kristina Rupret" userId="1ab71437a0362963" providerId="LiveId" clId="{F7A8E7F7-617B-4E70-890A-548BCDE76CFF}" dt="2021-05-02T11:37:32.502" v="467"/>
          <ac:picMkLst>
            <pc:docMk/>
            <pc:sldMk cId="2224210953" sldId="280"/>
            <ac:picMk id="4" creationId="{5094FE5B-FF70-4B4A-A945-E2E55AA60F95}"/>
          </ac:picMkLst>
        </pc:picChg>
      </pc:sldChg>
      <pc:sldChg chg="addSp modSp new mod">
        <pc:chgData name="Kristina Rupret" userId="1ab71437a0362963" providerId="LiveId" clId="{F7A8E7F7-617B-4E70-890A-548BCDE76CFF}" dt="2021-05-02T11:39:02.717" v="468"/>
        <pc:sldMkLst>
          <pc:docMk/>
          <pc:sldMk cId="4126528373" sldId="281"/>
        </pc:sldMkLst>
        <pc:picChg chg="add mod modCrop">
          <ac:chgData name="Kristina Rupret" userId="1ab71437a0362963" providerId="LiveId" clId="{F7A8E7F7-617B-4E70-890A-548BCDE76CFF}" dt="2021-05-02T10:17:23" v="352" actId="14100"/>
          <ac:picMkLst>
            <pc:docMk/>
            <pc:sldMk cId="4126528373" sldId="281"/>
            <ac:picMk id="3" creationId="{24BBF624-3B9C-4357-BDE7-F1CA05936D55}"/>
          </ac:picMkLst>
        </pc:picChg>
        <pc:picChg chg="add mod">
          <ac:chgData name="Kristina Rupret" userId="1ab71437a0362963" providerId="LiveId" clId="{F7A8E7F7-617B-4E70-890A-548BCDE76CFF}" dt="2021-05-02T11:39:02.717" v="468"/>
          <ac:picMkLst>
            <pc:docMk/>
            <pc:sldMk cId="4126528373" sldId="281"/>
            <ac:picMk id="4" creationId="{503DDDE1-9C25-46A8-A0FA-AEA5849FE17C}"/>
          </ac:picMkLst>
        </pc:picChg>
      </pc:sldChg>
      <pc:sldChg chg="addSp modSp new mod">
        <pc:chgData name="Kristina Rupret" userId="1ab71437a0362963" providerId="LiveId" clId="{F7A8E7F7-617B-4E70-890A-548BCDE76CFF}" dt="2021-05-02T11:40:21.095" v="469"/>
        <pc:sldMkLst>
          <pc:docMk/>
          <pc:sldMk cId="1984878111" sldId="282"/>
        </pc:sldMkLst>
        <pc:picChg chg="add mod modCrop">
          <ac:chgData name="Kristina Rupret" userId="1ab71437a0362963" providerId="LiveId" clId="{F7A8E7F7-617B-4E70-890A-548BCDE76CFF}" dt="2021-05-02T10:18:36.954" v="361" actId="1076"/>
          <ac:picMkLst>
            <pc:docMk/>
            <pc:sldMk cId="1984878111" sldId="282"/>
            <ac:picMk id="3" creationId="{80450D05-8ACE-477E-B4D9-2B314A755886}"/>
          </ac:picMkLst>
        </pc:picChg>
        <pc:picChg chg="add mod">
          <ac:chgData name="Kristina Rupret" userId="1ab71437a0362963" providerId="LiveId" clId="{F7A8E7F7-617B-4E70-890A-548BCDE76CFF}" dt="2021-05-02T11:40:21.095" v="469"/>
          <ac:picMkLst>
            <pc:docMk/>
            <pc:sldMk cId="1984878111" sldId="282"/>
            <ac:picMk id="4" creationId="{F4A85CD2-ADBF-4269-A483-EBB43BBCDCCB}"/>
          </ac:picMkLst>
        </pc:picChg>
      </pc:sldChg>
      <pc:sldMasterChg chg="setBg modSldLayout">
        <pc:chgData name="Kristina Rupret" userId="1ab71437a0362963" providerId="LiveId" clId="{F7A8E7F7-617B-4E70-890A-548BCDE76CFF}" dt="2021-05-02T10:01:29.668" v="51"/>
        <pc:sldMasterMkLst>
          <pc:docMk/>
          <pc:sldMasterMk cId="3925721391" sldId="2147483648"/>
        </pc:sldMasterMkLst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807479752" sldId="2147483649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4275457605" sldId="2147483650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4186387840" sldId="2147483651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374656816" sldId="2147483652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539856963" sldId="2147483653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2340155672" sldId="2147483654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1041204989" sldId="2147483655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3395782093" sldId="2147483656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1728923943" sldId="2147483657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2222972619" sldId="2147483658"/>
          </pc:sldLayoutMkLst>
        </pc:sldLayoutChg>
        <pc:sldLayoutChg chg="setBg">
          <pc:chgData name="Kristina Rupret" userId="1ab71437a0362963" providerId="LiveId" clId="{F7A8E7F7-617B-4E70-890A-548BCDE76CFF}" dt="2021-05-02T10:01:29.668" v="51"/>
          <pc:sldLayoutMkLst>
            <pc:docMk/>
            <pc:sldMasterMk cId="3925721391" sldId="2147483648"/>
            <pc:sldLayoutMk cId="4378978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13B894-4395-4248-87A1-4EAF6E1CE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707B76A-AC41-4669-BDF0-892C3C4CB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4AD85B9-A418-4F49-AA24-F51435EF3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A4D9259-B440-4B6A-BD44-E3A828A2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DD62903-1D15-4238-A9E1-1CA09152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747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2AE21B-4C70-487F-B2C1-E9C7DA74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1230E4D-E46A-4312-8053-8C5DF54FC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CD2FDF7-EBDE-4841-B515-43021079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95E47E-73E7-473B-B245-2E563BBEB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7EC6FDF-A39C-4905-AB32-75814619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29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696775A-D619-44FE-8561-0E33F26DF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18FC71F-6474-43D6-892D-92F9FCD03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F3B2C26-25FF-4150-92F2-D84167E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9D1C014-4B05-41D4-B775-FE47E37E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A377ACA-EA1B-487E-AD4D-7697B7AE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78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F48F9C-2D11-4E9A-A429-84A98801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97A1E7A-47BA-4B9C-B37F-1F4FCF067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A4A22AF-4808-490B-9D46-077DFD97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C2BA7D9-E603-4890-AFF4-4812274CA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E0FF377-7953-47F3-B129-E60D9178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545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7F806E-61AA-4006-A2A1-7C72AF9E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BEAEF15-805E-4E7D-8FD2-EC635AFF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3B44662-464C-4414-875C-FA7798D74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4FE8222-4445-4A29-8008-88D5EFE9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669D4F8-0B87-4D7E-A123-053B304F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638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468B81-EAE6-4476-861B-A8389297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992A80-AA3D-4B0E-B333-7F343CB25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E4D9683-90A3-4C80-B4CE-21A1F2C8D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975ACE6-53E4-48B9-B32E-4EE226209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E4F5B9F-A82C-4A1E-AA47-B81397A8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E39DA28-AFA6-475C-9EB7-2D7C94C4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65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FD1255-162D-4DAE-8AC4-6244B2AC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2182277-C5A4-47DD-B338-377E55781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88473BE-4AAA-4A7D-A461-D1B8CFF17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9119FA4-2A7F-4A09-BA51-CB3622695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7AF9151-666F-4F8F-9739-7DF89393A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F46A08A-FC6F-42CD-8260-C6773193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EF2EF8A-CCD1-44BA-BA54-8DAA49F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53475A1E-4089-4321-B545-1B335182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985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EDE828-BD6E-4B99-911F-8E3426D7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BE5642C-902C-4D15-B085-BA973D3BA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628DCB1-8261-48ED-960D-1AB3EAC1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6A0EA8-9EB1-4245-9729-DE5847A3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15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F66BD16-AD66-4B14-B233-E8FC147E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737C741-2403-4726-AD52-FE53C3E4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D05F811-1A88-4EEA-B5DC-2AEBD8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120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DA820B-C84A-41F2-A1E1-76E4DB4D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AC10E35-2DF5-42C9-A371-CED610A64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46B5333-9EB1-4D7C-A13C-A2CA76906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8493E39-D287-46D0-A09E-E7FD7FFD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F52F86-FE4D-4E2C-AB4E-F66580C2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742EBCB-DC8A-4A16-BBCC-9D997B92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578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F138BE-6057-4F57-A4DC-93373705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E6ED8DB-1131-42F3-B0A8-3350423BB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4FDECB6-FBA8-4DF3-ABAF-990ED7A56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BFA201C-9A92-4A39-AF6B-5AC2873F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A7489AC-A428-4562-88C9-E6E4D16F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C902242-7D38-40AB-BB71-5D35780D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892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59B1B8E-D558-4CC1-AC48-8F35A601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F884DA7-EFA3-44D0-854E-10AAFCE9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4847AA8-171E-4853-B6E9-C5CDD4582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1E55-4E47-46F1-A20A-3FA2F5E2DF80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C0AEAED-D7E9-4741-8F93-F18477D9B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B78885A-F54E-44B8-A1D5-5AAF2BD20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45607-2951-4150-A2E8-0EBDF4DD12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57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hyperlink" Target="https://sl.meteotrend.com/sunrise-sunset/si/ljubljan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3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9.m4a"/><Relationship Id="rId7" Type="http://schemas.openxmlformats.org/officeDocument/2006/relationships/image" Target="../media/image13.jpe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80CEFC-E153-4DA2-9995-339EDD6EA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NARAVOSLOVJE IN TEHNIKA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CE6CFCF-407C-450C-8BBC-D75E64E0DC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3. MAJ 2021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D9590CA8-4C44-4CFF-AC23-7D7CDF509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8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8"/>
    </mc:Choice>
    <mc:Fallback>
      <p:transition spd="slow" advTm="16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6E09A9-6D54-4191-9F02-0E4A48AAE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076"/>
            <a:ext cx="10515600" cy="5093887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Razloži, kako padajo sončni žarki na prisojno in osojno pobočje.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8945D3F-7732-4F6A-89B6-E2DBBEC73E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15375" r="7408" b="10229"/>
          <a:stretch>
            <a:fillRect/>
          </a:stretch>
        </p:blipFill>
        <p:spPr bwMode="auto">
          <a:xfrm>
            <a:off x="3302493" y="2374683"/>
            <a:ext cx="5292142" cy="329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35603D1D-C09B-4729-8E5C-A500A25D3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5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7"/>
    </mc:Choice>
    <mc:Fallback>
      <p:transition spd="slow" advTm="1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712938C-5D1A-4E0F-882D-89FB61ADB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46"/>
            <a:ext cx="10515600" cy="6006017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Razloži: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Kaj je posledica vrtenja Zemlje okoli svoje osi?</a:t>
            </a:r>
          </a:p>
          <a:p>
            <a:pPr marL="0" indent="0">
              <a:buNone/>
            </a:pPr>
            <a:r>
              <a:rPr lang="sl-SI" dirty="0"/>
              <a:t>Kaj je posledica vrtenja Zemlje okrog Sonca?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C0948F4-81AE-4DFC-9B8C-64D864824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01" t="66997" r="25874" b="18393"/>
          <a:stretch/>
        </p:blipFill>
        <p:spPr>
          <a:xfrm>
            <a:off x="5885894" y="2920752"/>
            <a:ext cx="4190261" cy="25651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4F8F65-162B-434B-B095-315B95BD4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05" t="44401" r="30783" b="38735"/>
          <a:stretch/>
        </p:blipFill>
        <p:spPr>
          <a:xfrm>
            <a:off x="2502025" y="2354059"/>
            <a:ext cx="2885242" cy="3459187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92577CF7-1A2B-4BE0-B06E-93DFD11DD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8"/>
    </mc:Choice>
    <mc:Fallback>
      <p:transition spd="slow" advTm="1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712938C-5D1A-4E0F-882D-89FB61ADB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3682"/>
            <a:ext cx="10515600" cy="5573281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Pojasni, kako Sonce po nebu potuje v različnih letnih časih. Pojasni, kaj se pri tem dogaja z vpadnim kotom sončnih žarkov.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296A021-2BE6-450E-AC20-1FC13B8E09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54" t="42589" r="28859" b="15987"/>
          <a:stretch/>
        </p:blipFill>
        <p:spPr>
          <a:xfrm>
            <a:off x="1233366" y="2734324"/>
            <a:ext cx="5629074" cy="26450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B709D7F-8C5A-40DC-B6E7-F975C91DC9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01" t="59030" r="50989" b="14951"/>
          <a:stretch/>
        </p:blipFill>
        <p:spPr>
          <a:xfrm>
            <a:off x="7359588" y="3212933"/>
            <a:ext cx="3805747" cy="2166479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E4E3B49F-E609-4A3C-8E5F-72E56291DA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22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22"/>
    </mc:Choice>
    <mc:Fallback>
      <p:transition spd="slow"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712938C-5D1A-4E0F-882D-89FB61ADB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81050"/>
            <a:ext cx="10715625" cy="539591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Primerjaj segrevanje Zemljinega površja poleti in pozimi. Pri tem pazi na:</a:t>
            </a:r>
          </a:p>
          <a:p>
            <a:pPr marL="0" indent="0">
              <a:buNone/>
            </a:pPr>
            <a:r>
              <a:rPr lang="sl-SI" dirty="0"/>
              <a:t> </a:t>
            </a:r>
          </a:p>
          <a:p>
            <a:pPr>
              <a:buFontTx/>
              <a:buChar char="-"/>
            </a:pPr>
            <a:r>
              <a:rPr lang="sl-SI" dirty="0"/>
              <a:t>vpadni kot sončnih žarkov,</a:t>
            </a:r>
          </a:p>
          <a:p>
            <a:pPr>
              <a:buFontTx/>
              <a:buChar char="-"/>
            </a:pPr>
            <a:r>
              <a:rPr lang="sl-SI" dirty="0"/>
              <a:t>dolžino dneva in noči (čas, ko se Zemlja segreva ali ohlaja).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3111BFD-F907-4E61-A4EC-E959BCB4A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184" y="3344069"/>
            <a:ext cx="4762500" cy="1962150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907ED0F1-BC86-4CC7-8FA1-D9DFB64F6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9"/>
    </mc:Choice>
    <mc:Fallback>
      <p:transition spd="slow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70185C6-4283-4532-B2DC-71E59CD62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1661"/>
          <a:stretch/>
        </p:blipFill>
        <p:spPr>
          <a:xfrm>
            <a:off x="3337057" y="3620426"/>
            <a:ext cx="1600424" cy="1485106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3F66427-95C9-41A3-9902-A6B5556B0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3"/>
          <a:stretch/>
        </p:blipFill>
        <p:spPr>
          <a:xfrm>
            <a:off x="8619007" y="3620426"/>
            <a:ext cx="1591347" cy="18957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B8B40EA-88EB-4FF9-B39E-6B7F079FB8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3"/>
          <a:stretch/>
        </p:blipFill>
        <p:spPr>
          <a:xfrm>
            <a:off x="6076055" y="1533260"/>
            <a:ext cx="1591347" cy="189574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F36ED6C-8C1A-4791-8BE7-5EE89289BD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475729" y="1533260"/>
            <a:ext cx="1600423" cy="189574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9FC7660-E4DA-42E0-AF18-AA8420219C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66979" y="3620426"/>
            <a:ext cx="1600423" cy="189574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3F927FF-28B1-48E1-9726-2F925DA57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3"/>
          <a:stretch/>
        </p:blipFill>
        <p:spPr>
          <a:xfrm>
            <a:off x="884478" y="1533260"/>
            <a:ext cx="1591348" cy="189574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04D6E02-207E-4B45-B7BC-BD8A56508C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3"/>
          <a:stretch/>
        </p:blipFill>
        <p:spPr>
          <a:xfrm>
            <a:off x="794105" y="3620426"/>
            <a:ext cx="1591348" cy="1895740"/>
          </a:xfrm>
          <a:prstGeom prst="rect">
            <a:avLst/>
          </a:prstGeom>
        </p:spPr>
      </p:pic>
      <p:pic>
        <p:nvPicPr>
          <p:cNvPr id="14" name="Označba mesta vsebine 3">
            <a:extLst>
              <a:ext uri="{FF2B5EF4-FFF2-40B4-BE49-F238E27FC236}">
                <a16:creationId xmlns:a16="http://schemas.microsoft.com/office/drawing/2014/main" id="{43E66748-B39E-4F4D-ADB2-39E615220E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3"/>
          <a:stretch/>
        </p:blipFill>
        <p:spPr>
          <a:xfrm>
            <a:off x="8667305" y="1533260"/>
            <a:ext cx="1591347" cy="1895740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5830671-2B44-46A2-9B8B-2F2933EB5A59}"/>
              </a:ext>
            </a:extLst>
          </p:cNvPr>
          <p:cNvSpPr txBox="1"/>
          <p:nvPr/>
        </p:nvSpPr>
        <p:spPr>
          <a:xfrm>
            <a:off x="724680" y="5707592"/>
            <a:ext cx="1591347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22. december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9D9E69DB-D5D8-400C-9769-9B9902B5758C}"/>
              </a:ext>
            </a:extLst>
          </p:cNvPr>
          <p:cNvSpPr txBox="1"/>
          <p:nvPr/>
        </p:nvSpPr>
        <p:spPr>
          <a:xfrm>
            <a:off x="3484805" y="5707592"/>
            <a:ext cx="1591347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21. junij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88DD0DD1-8F90-4E6E-8991-62990DE25CA9}"/>
              </a:ext>
            </a:extLst>
          </p:cNvPr>
          <p:cNvSpPr txBox="1"/>
          <p:nvPr/>
        </p:nvSpPr>
        <p:spPr>
          <a:xfrm>
            <a:off x="6176219" y="5707592"/>
            <a:ext cx="1591347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20. marec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B34CF2BB-7594-41FB-8D66-4C7F17B2AF9A}"/>
              </a:ext>
            </a:extLst>
          </p:cNvPr>
          <p:cNvSpPr txBox="1"/>
          <p:nvPr/>
        </p:nvSpPr>
        <p:spPr>
          <a:xfrm>
            <a:off x="8712753" y="5707592"/>
            <a:ext cx="1591347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23. september</a:t>
            </a:r>
          </a:p>
        </p:txBody>
      </p:sp>
      <p:sp>
        <p:nvSpPr>
          <p:cNvPr id="20" name="Označba mesta vsebine 2">
            <a:extLst>
              <a:ext uri="{FF2B5EF4-FFF2-40B4-BE49-F238E27FC236}">
                <a16:creationId xmlns:a16="http://schemas.microsoft.com/office/drawing/2014/main" id="{2CA29AC4-73C6-4F54-BB8D-66AA8345A207}"/>
              </a:ext>
            </a:extLst>
          </p:cNvPr>
          <p:cNvSpPr txBox="1">
            <a:spLocks/>
          </p:cNvSpPr>
          <p:nvPr/>
        </p:nvSpPr>
        <p:spPr>
          <a:xfrm>
            <a:off x="838200" y="603682"/>
            <a:ext cx="10515600" cy="557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Poveži, kar sodi skupaj.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pic>
        <p:nvPicPr>
          <p:cNvPr id="21" name="Zvok 20">
            <a:hlinkClick r:id="" action="ppaction://media"/>
            <a:extLst>
              <a:ext uri="{FF2B5EF4-FFF2-40B4-BE49-F238E27FC236}">
                <a16:creationId xmlns:a16="http://schemas.microsoft.com/office/drawing/2014/main" id="{83295B3A-B32A-4F91-A8EA-1C940AFB6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2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0"/>
    </mc:Choice>
    <mc:Fallback>
      <p:transition spd="slow" advTm="3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1279E0-9B2B-4A50-A526-1A8BFF43C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6847"/>
            <a:ext cx="10515600" cy="5440116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Razmisli, katera slika pravilno prikazuje pot Sonca po nebu glede na letni čas. Svojo odločitev pojasni.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0960E0C-094C-434B-8FB9-4AC188527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01" t="37411" r="32209" b="42136"/>
          <a:stretch/>
        </p:blipFill>
        <p:spPr>
          <a:xfrm>
            <a:off x="2513804" y="1926453"/>
            <a:ext cx="7164392" cy="222829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E25AFDE-EC91-4FAB-A369-B4C4095E8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01" t="37411" r="32209" b="42136"/>
          <a:stretch/>
        </p:blipFill>
        <p:spPr>
          <a:xfrm>
            <a:off x="2513804" y="4351536"/>
            <a:ext cx="7164392" cy="2228295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2E37674-28C0-46E2-923C-B3A07C41E1AB}"/>
              </a:ext>
            </a:extLst>
          </p:cNvPr>
          <p:cNvSpPr txBox="1"/>
          <p:nvPr/>
        </p:nvSpPr>
        <p:spPr>
          <a:xfrm>
            <a:off x="2597431" y="4002232"/>
            <a:ext cx="76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ZIMA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C10E4C6-1F61-4B4B-AF84-76DC9CB8E213}"/>
              </a:ext>
            </a:extLst>
          </p:cNvPr>
          <p:cNvSpPr txBox="1"/>
          <p:nvPr/>
        </p:nvSpPr>
        <p:spPr>
          <a:xfrm>
            <a:off x="3364637" y="4002232"/>
            <a:ext cx="114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POLETJE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EE59DBE-626F-4A1B-A62F-6F8EEAE1E06E}"/>
              </a:ext>
            </a:extLst>
          </p:cNvPr>
          <p:cNvSpPr txBox="1"/>
          <p:nvPr/>
        </p:nvSpPr>
        <p:spPr>
          <a:xfrm>
            <a:off x="3524379" y="6392116"/>
            <a:ext cx="79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ZIMA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E8A5B52-C0AF-4B8D-89CD-46918DAD1F13}"/>
              </a:ext>
            </a:extLst>
          </p:cNvPr>
          <p:cNvSpPr txBox="1"/>
          <p:nvPr/>
        </p:nvSpPr>
        <p:spPr>
          <a:xfrm>
            <a:off x="2433933" y="6373751"/>
            <a:ext cx="10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POLETJE</a:t>
            </a:r>
          </a:p>
        </p:txBody>
      </p:sp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id="{55F3D885-1797-444B-8BAF-CCFA02EAE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9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5"/>
    </mc:Choice>
    <mc:Fallback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B20EA9-FE3B-486D-80DA-8A7F60B4E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0AE5F3-6D0C-4923-B9E3-3F4B32F92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Na spletni strani </a:t>
            </a:r>
          </a:p>
          <a:p>
            <a:pPr marL="0" indent="0">
              <a:buNone/>
            </a:pPr>
            <a:r>
              <a:rPr lang="sl-SI" dirty="0">
                <a:hlinkClick r:id="rId4"/>
              </a:rPr>
              <a:t>https://sl.meteotrend.com/sunrise-sunset/si/ljubljana/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Poišči podatke sončnih vzhodov in zahodov za 3 zaporedne dni. Prikaži jih v tabeli. Tabelo nariši </a:t>
            </a:r>
            <a:r>
              <a:rPr lang="sl-SI" u="sng" dirty="0"/>
              <a:t>v zvezek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0FBA14BB-738D-4D64-A4D6-6F4FD5927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286872"/>
              </p:ext>
            </p:extLst>
          </p:nvPr>
        </p:nvGraphicFramePr>
        <p:xfrm>
          <a:off x="1641382" y="4001294"/>
          <a:ext cx="812800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58321822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518910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6553458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9148861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83885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SONČNI VZHOD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SONČNI ZAHOD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TRAJANJE DNEVA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TRAJANJE NOČI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253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3. maj.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4. maj.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30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5. maj.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345496"/>
                  </a:ext>
                </a:extLst>
              </a:tr>
            </a:tbl>
          </a:graphicData>
        </a:graphic>
      </p:graphicFrame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7184680B-9A43-4D63-8682-33A4D69C3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50"/>
    </mc:Choice>
    <mc:Fallback>
      <p:transition spd="slow" advTm="3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938F53-3D36-4A5D-ADFC-D96834732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u="sng" dirty="0"/>
              <a:t>V zvezek pisno</a:t>
            </a:r>
            <a:r>
              <a:rPr lang="sl-SI" dirty="0"/>
              <a:t> odgovori na vprašanja:</a:t>
            </a:r>
          </a:p>
          <a:p>
            <a:pPr marL="0" indent="0">
              <a:buNone/>
            </a:pPr>
            <a:endParaRPr lang="sl-SI" dirty="0"/>
          </a:p>
          <a:p>
            <a:pPr marL="514350" indent="-514350">
              <a:buAutoNum type="alphaLcParenR"/>
            </a:pPr>
            <a:r>
              <a:rPr lang="sl-SI" dirty="0"/>
              <a:t>Kaj se na izbrane dni dogaja z dolžino dneva in dolžino noči?</a:t>
            </a:r>
          </a:p>
          <a:p>
            <a:pPr marL="514350" indent="-514350">
              <a:buAutoNum type="alphaLcParenR"/>
            </a:pPr>
            <a:r>
              <a:rPr lang="sl-SI" dirty="0"/>
              <a:t>Do katerega datuma se bo dan še daljšal? </a:t>
            </a:r>
          </a:p>
          <a:p>
            <a:pPr marL="514350" indent="-514350">
              <a:buAutoNum type="alphaLcParenR"/>
            </a:pPr>
            <a:r>
              <a:rPr lang="sl-SI" dirty="0"/>
              <a:t>Kako imenujemo ta dan?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27968C00-1F45-4F00-ADA4-B80083497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3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6"/>
    </mc:Choice>
    <mc:Fallback>
      <p:transition spd="slow" advTm="2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B88EBD-4FD7-4D6D-B24F-73C8A980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500188"/>
          </a:xfrm>
        </p:spPr>
        <p:txBody>
          <a:bodyPr/>
          <a:lstStyle/>
          <a:p>
            <a:pPr algn="ctr"/>
            <a:r>
              <a:rPr lang="sl-SI" dirty="0"/>
              <a:t>DANAŠNJA SNOV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A07947B-A373-4155-890B-F0E94AF12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137" y="3429000"/>
            <a:ext cx="10515600" cy="941325"/>
          </a:xfrm>
        </p:spPr>
        <p:txBody>
          <a:bodyPr>
            <a:normAutofit/>
          </a:bodyPr>
          <a:lstStyle/>
          <a:p>
            <a:pPr algn="ctr"/>
            <a:r>
              <a:rPr lang="sl-SI" sz="3600" dirty="0"/>
              <a:t>KROŽENJE ZRAKA V PROSTORU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D439336-CEC4-49C6-A9CB-8FE72025EA85}"/>
              </a:ext>
            </a:extLst>
          </p:cNvPr>
          <p:cNvSpPr txBox="1"/>
          <p:nvPr/>
        </p:nvSpPr>
        <p:spPr>
          <a:xfrm>
            <a:off x="3036163" y="5148261"/>
            <a:ext cx="673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Naprej si oglej razlago do konca. Na koncu te čaka zapis v zvezek.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96E6C5D9-DEAB-4AAD-A0B9-C070CC88C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2"/>
    </mc:Choice>
    <mc:Fallback>
      <p:transition spd="slow" advTm="1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EDE20ED-0F7B-48D6-92D2-5465D0A63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3682"/>
            <a:ext cx="10515600" cy="5573281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boš spoznal, 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v prostoru kroži ogreti zrak.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Najprej je pomembno, da si zapomniš dve stvari:</a:t>
            </a:r>
          </a:p>
          <a:p>
            <a:pPr marL="342900" lvl="0" indent="-342900">
              <a:lnSpc>
                <a:spcPct val="107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sl-SI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TOPEL ZRAK IMA </a:t>
            </a:r>
            <a:r>
              <a:rPr lang="sl-SI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MANJŠO</a:t>
            </a:r>
            <a:r>
              <a:rPr lang="sl-SI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GOSTOTO KOT HLADEN ZRAK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ZRAK, KI IMA </a:t>
            </a:r>
            <a:r>
              <a:rPr lang="sl-SI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VEČJO</a:t>
            </a:r>
            <a:r>
              <a:rPr lang="sl-SI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GOSTOTO (hladen), GRE VEDNO </a:t>
            </a:r>
            <a:r>
              <a:rPr lang="sl-SI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NAVZDOL</a:t>
            </a:r>
            <a:r>
              <a:rPr lang="sl-SI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(enako kot pri tekočinah).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41651FB-CFC6-4924-A6BC-FA663719FA36}"/>
              </a:ext>
            </a:extLst>
          </p:cNvPr>
          <p:cNvSpPr/>
          <p:nvPr/>
        </p:nvSpPr>
        <p:spPr>
          <a:xfrm>
            <a:off x="1553592" y="3600512"/>
            <a:ext cx="4086641" cy="2134463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FF7C80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l-SI"/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B30FCBA3-19C6-43D1-B414-336316D4E721}"/>
              </a:ext>
            </a:extLst>
          </p:cNvPr>
          <p:cNvCxnSpPr>
            <a:cxnSpLocks/>
          </p:cNvCxnSpPr>
          <p:nvPr/>
        </p:nvCxnSpPr>
        <p:spPr>
          <a:xfrm>
            <a:off x="5257158" y="4826697"/>
            <a:ext cx="13444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 z besedilom 2">
            <a:extLst>
              <a:ext uri="{FF2B5EF4-FFF2-40B4-BE49-F238E27FC236}">
                <a16:creationId xmlns:a16="http://schemas.microsoft.com/office/drawing/2014/main" id="{7D1152A0-7573-4B85-8854-031999091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008" y="4587311"/>
            <a:ext cx="4412044" cy="68244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Hladen zrak ima </a:t>
            </a:r>
            <a:r>
              <a:rPr lang="sl-SI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večjo</a:t>
            </a:r>
            <a:r>
              <a:rPr lang="sl-SI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gostoto, zato v prostoru leži pri tleh.</a:t>
            </a:r>
            <a:endParaRPr lang="sl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je z besedilom 2">
            <a:extLst>
              <a:ext uri="{FF2B5EF4-FFF2-40B4-BE49-F238E27FC236}">
                <a16:creationId xmlns:a16="http://schemas.microsoft.com/office/drawing/2014/main" id="{51ACB497-CD26-4DC0-A319-0548C91C1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007" y="3690639"/>
            <a:ext cx="4412044" cy="6719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Topel zrak ima </a:t>
            </a:r>
            <a:r>
              <a:rPr lang="sl-SI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manjšo</a:t>
            </a:r>
            <a:r>
              <a:rPr lang="sl-SI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gostoto, zato je v prostoru visoko, nad hladnejšim zrakom.</a:t>
            </a:r>
            <a:endParaRPr lang="sl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1B732CEE-8679-43DD-ACFA-20C1831F868D}"/>
              </a:ext>
            </a:extLst>
          </p:cNvPr>
          <p:cNvCxnSpPr>
            <a:cxnSpLocks/>
          </p:cNvCxnSpPr>
          <p:nvPr/>
        </p:nvCxnSpPr>
        <p:spPr>
          <a:xfrm>
            <a:off x="5257793" y="4026597"/>
            <a:ext cx="13444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Zvok 10">
            <a:hlinkClick r:id="" action="ppaction://media"/>
            <a:extLst>
              <a:ext uri="{FF2B5EF4-FFF2-40B4-BE49-F238E27FC236}">
                <a16:creationId xmlns:a16="http://schemas.microsoft.com/office/drawing/2014/main" id="{EA4551FF-5C77-489F-8C57-C70BC09C54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07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69"/>
    </mc:Choice>
    <mc:Fallback>
      <p:transition spd="slow" advTm="12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7A78B8-635F-4281-A9F7-5E692584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088" y="365125"/>
            <a:ext cx="7731711" cy="1325563"/>
          </a:xfrm>
        </p:spPr>
        <p:txBody>
          <a:bodyPr/>
          <a:lstStyle/>
          <a:p>
            <a:r>
              <a:rPr lang="sl-SI" dirty="0"/>
              <a:t>Ponovi učno snov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084014-3022-437F-AC11-54FA2844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01159"/>
            <a:ext cx="10515600" cy="3110359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Najprej te čaka </a:t>
            </a:r>
            <a:r>
              <a:rPr lang="sl-SI" dirty="0">
                <a:solidFill>
                  <a:srgbClr val="FF0000"/>
                </a:solidFill>
              </a:rPr>
              <a:t>učenje</a:t>
            </a:r>
            <a:r>
              <a:rPr lang="sl-SI" dirty="0"/>
              <a:t> in </a:t>
            </a:r>
            <a:r>
              <a:rPr lang="sl-SI" dirty="0">
                <a:solidFill>
                  <a:srgbClr val="FF0000"/>
                </a:solidFill>
              </a:rPr>
              <a:t>ponovitev snovi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V zvezku poišči zapis o učni temi </a:t>
            </a: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Zemljo ogreva Sonce </a:t>
            </a:r>
            <a:r>
              <a:rPr lang="sl-SI" dirty="0"/>
              <a:t>in preberi vse, kar si do sedaj zapisal in narisal v zvezek.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Nato preberi učno snov tudi v </a:t>
            </a:r>
            <a:r>
              <a:rPr lang="sl-SI" dirty="0">
                <a:solidFill>
                  <a:srgbClr val="FF0000"/>
                </a:solidFill>
              </a:rPr>
              <a:t>učbeniku</a:t>
            </a:r>
            <a:r>
              <a:rPr lang="sl-SI" dirty="0"/>
              <a:t>, str. 45-47.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8" name="Picture 4" descr="sun basking">
            <a:extLst>
              <a:ext uri="{FF2B5EF4-FFF2-40B4-BE49-F238E27FC236}">
                <a16:creationId xmlns:a16="http://schemas.microsoft.com/office/drawing/2014/main" id="{07D3E2C2-AA7B-480D-8288-D85B8167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9526CFF5-1404-4809-BBD2-7BB7A35C1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6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93"/>
    </mc:Choice>
    <mc:Fallback>
      <p:transition spd="slow" advTm="38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Slika 26">
            <a:extLst>
              <a:ext uri="{FF2B5EF4-FFF2-40B4-BE49-F238E27FC236}">
                <a16:creationId xmlns:a16="http://schemas.microsoft.com/office/drawing/2014/main" id="{4ACF8130-4C68-4E16-BD0A-45201866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76" y="1825850"/>
            <a:ext cx="4571069" cy="3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uščica: ukrivljeno levo 2">
            <a:extLst>
              <a:ext uri="{FF2B5EF4-FFF2-40B4-BE49-F238E27FC236}">
                <a16:creationId xmlns:a16="http://schemas.microsoft.com/office/drawing/2014/main" id="{8AAF9038-08DE-431E-82D9-95C1E67B0EB0}"/>
              </a:ext>
            </a:extLst>
          </p:cNvPr>
          <p:cNvSpPr/>
          <p:nvPr/>
        </p:nvSpPr>
        <p:spPr>
          <a:xfrm>
            <a:off x="6548935" y="3746292"/>
            <a:ext cx="628650" cy="838200"/>
          </a:xfrm>
          <a:prstGeom prst="curvedLeftArrow">
            <a:avLst>
              <a:gd name="adj1" fmla="val 9604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l-SI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440F09F-5C19-4BD6-AF50-6B948F98B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309" y="493497"/>
            <a:ext cx="82863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že kdaj naredil poskus s papirnato kačo, ki so jo dal nad radiator in se je vrtela sama od sebe?</a:t>
            </a:r>
            <a:endParaRPr kumimoji="0" lang="sl-SI" altLang="sl-SI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210D51-0512-4FBE-836C-D279BDBB2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76" y="5354228"/>
            <a:ext cx="1056007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l-SI" altLang="sl-SI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l-SI" altLang="sl-SI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kača ne bi bila nad radiatorjem, se ne bi vrtela. Znaš pojasniti, zakaj?</a:t>
            </a:r>
            <a:endParaRPr kumimoji="0" lang="sl-SI" altLang="sl-S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9A52F2F7-D663-4753-AE3A-A9C30CE7E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2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19"/>
    </mc:Choice>
    <mc:Fallback>
      <p:transition spd="slow" advTm="2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CC7EC98-3254-458C-A17C-CBA09971BAFF}"/>
              </a:ext>
            </a:extLst>
          </p:cNvPr>
          <p:cNvSpPr txBox="1"/>
          <p:nvPr/>
        </p:nvSpPr>
        <p:spPr>
          <a:xfrm>
            <a:off x="323273" y="379060"/>
            <a:ext cx="11628582" cy="217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Zaradi </a:t>
            </a:r>
            <a:r>
              <a:rPr lang="sl-SI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sprememb v temperaturi zraka </a:t>
            </a:r>
            <a:r>
              <a:rPr lang="sl-S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zrak v prostoru ves čas </a:t>
            </a:r>
            <a:r>
              <a:rPr lang="sl-SI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kroži</a:t>
            </a:r>
            <a:r>
              <a:rPr lang="sl-S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To je najbolj opazno takrat, ko so spremembe v temperaturi zraka največje (npr. pozimi, ko je notri toplo, zunaj pa hladno in imamo v stanovanjih tople radiatorje).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6FE44E9-2EF4-4344-8BA0-8231AE78D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79" t="45252" r="23031" b="10572"/>
          <a:stretch/>
        </p:blipFill>
        <p:spPr>
          <a:xfrm>
            <a:off x="1265382" y="2555810"/>
            <a:ext cx="9661236" cy="4242149"/>
          </a:xfrm>
          <a:prstGeom prst="rect">
            <a:avLst/>
          </a:prstGeom>
        </p:spPr>
      </p:pic>
      <p:pic>
        <p:nvPicPr>
          <p:cNvPr id="11" name="Zvok 10">
            <a:hlinkClick r:id="" action="ppaction://media"/>
            <a:extLst>
              <a:ext uri="{FF2B5EF4-FFF2-40B4-BE49-F238E27FC236}">
                <a16:creationId xmlns:a16="http://schemas.microsoft.com/office/drawing/2014/main" id="{05E1EF39-352B-4ED7-92E2-ECC0676EB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09"/>
    </mc:Choice>
    <mc:Fallback>
      <p:transition spd="slow" advTm="11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508764D-3366-4CA1-A8D8-C251F7D9B32D}"/>
              </a:ext>
            </a:extLst>
          </p:cNvPr>
          <p:cNvSpPr txBox="1"/>
          <p:nvPr/>
        </p:nvSpPr>
        <p:spPr>
          <a:xfrm>
            <a:off x="461817" y="1297770"/>
            <a:ext cx="7555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Povsem </a:t>
            </a:r>
            <a:r>
              <a:rPr lang="sl-SI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enako kot zrak</a:t>
            </a:r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 mešajo tudi </a:t>
            </a:r>
            <a:r>
              <a:rPr lang="sl-SI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tekočine</a:t>
            </a:r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28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C01AB20-1CFA-4A12-A7D9-423872B752DF}"/>
              </a:ext>
            </a:extLst>
          </p:cNvPr>
          <p:cNvSpPr txBox="1"/>
          <p:nvPr/>
        </p:nvSpPr>
        <p:spPr>
          <a:xfrm>
            <a:off x="461817" y="2747926"/>
            <a:ext cx="111944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Oglej si posnetek. Opazuj mešanje tekočin (hladne in tople). Kasneje boš poskus tudi narisal.</a:t>
            </a:r>
          </a:p>
          <a:p>
            <a:endParaRPr lang="sl-SI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Topla voda je obarvana </a:t>
            </a:r>
            <a:r>
              <a:rPr lang="sl-SI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rdeče</a:t>
            </a:r>
            <a:r>
              <a:rPr lang="sl-SI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, hladna pa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modro</a:t>
            </a:r>
            <a:r>
              <a:rPr lang="sl-SI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2800" dirty="0"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256220AF-68DA-4712-9A2F-682EEAD80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6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2"/>
    </mc:Choice>
    <mc:Fallback>
      <p:transition spd="slow" advTm="5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t vs Cold Water Experiment (Chemistry)">
            <a:hlinkClick r:id="" action="ppaction://media"/>
            <a:extLst>
              <a:ext uri="{FF2B5EF4-FFF2-40B4-BE49-F238E27FC236}">
                <a16:creationId xmlns:a16="http://schemas.microsoft.com/office/drawing/2014/main" id="{6CE04B5F-43BE-4EC0-B4BB-27CB3D44D2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9949" y="736847"/>
            <a:ext cx="9579991" cy="5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69DD22-924C-4FFA-996F-567A13C6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05" y="431831"/>
            <a:ext cx="10515600" cy="509202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Pa poskus razloživa: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6D24499-6331-4668-BE7B-7BBEB5AB8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97" t="25760" r="19976" b="7574"/>
          <a:stretch/>
        </p:blipFill>
        <p:spPr>
          <a:xfrm>
            <a:off x="1393794" y="1027589"/>
            <a:ext cx="9019713" cy="5644171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C71AEF35-B8B8-4B00-97CC-AEAFB1BE7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71"/>
    </mc:Choice>
    <mc:Fallback>
      <p:transition spd="slow" advTm="8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" x="42863" y="5770563"/>
          <p14:tracePt t="1836" x="42863" y="5788025"/>
          <p14:tracePt t="1974" x="42863" y="5761038"/>
          <p14:tracePt t="2061" x="42863" y="5745163"/>
          <p14:tracePt t="6448" x="42863" y="5710238"/>
          <p14:tracePt t="6454" x="42863" y="5694363"/>
          <p14:tracePt t="6462" x="42863" y="5676900"/>
          <p14:tracePt t="6470" x="42863" y="5651500"/>
          <p14:tracePt t="6486" x="42863" y="5616575"/>
          <p14:tracePt t="6494" x="42863" y="5600700"/>
          <p14:tracePt t="6501" x="42863" y="5565775"/>
          <p14:tracePt t="6510" x="42863" y="5549900"/>
          <p14:tracePt t="6517" x="42863" y="5540375"/>
          <p14:tracePt t="6525" x="42863" y="5489575"/>
          <p14:tracePt t="6541" x="42863" y="5456238"/>
          <p14:tracePt t="6549" x="42863" y="5438775"/>
          <p14:tracePt t="6557" x="42863" y="5413375"/>
          <p14:tracePt t="6566" x="42863" y="5395913"/>
          <p14:tracePt t="6581" x="42863" y="5380038"/>
          <p14:tracePt t="6589" x="42863" y="5362575"/>
          <p14:tracePt t="6597" x="42863" y="5345113"/>
          <p14:tracePt t="6605" x="42863" y="5327650"/>
          <p14:tracePt t="6613" x="42863" y="5294313"/>
          <p14:tracePt t="6637" x="42863" y="5286375"/>
          <p14:tracePt t="6646" x="42863" y="5218113"/>
          <p14:tracePt t="6661" x="42863" y="5183188"/>
          <p14:tracePt t="6671" x="58738" y="5157788"/>
          <p14:tracePt t="6677" x="58738" y="5141913"/>
          <p14:tracePt t="6686" x="76200" y="5106988"/>
          <p14:tracePt t="6693" x="101600" y="5056188"/>
          <p14:tracePt t="6701" x="119063" y="5038725"/>
          <p14:tracePt t="6709" x="152400" y="5013325"/>
          <p14:tracePt t="6717" x="203200" y="4979988"/>
          <p14:tracePt t="6733" x="212725" y="4929188"/>
          <p14:tracePt t="6741" x="230188" y="4911725"/>
          <p14:tracePt t="6749" x="246063" y="4903788"/>
          <p14:tracePt t="6757" x="280988" y="4868863"/>
          <p14:tracePt t="6773" x="296863" y="4835525"/>
          <p14:tracePt t="6781" x="314325" y="4818063"/>
          <p14:tracePt t="6789" x="331788" y="4802188"/>
          <p14:tracePt t="6797" x="331788" y="4784725"/>
          <p14:tracePt t="6813" x="357188" y="4759325"/>
          <p14:tracePt t="6821" x="373063" y="4741863"/>
          <p14:tracePt t="6831" x="407988" y="4708525"/>
          <p14:tracePt t="6838" x="425450" y="4673600"/>
          <p14:tracePt t="6846" x="441325" y="4648200"/>
          <p14:tracePt t="6854" x="458788" y="4630738"/>
          <p14:tracePt t="6861" x="466725" y="4597400"/>
          <p14:tracePt t="6869" x="484188" y="4564063"/>
          <p14:tracePt t="6877" x="517525" y="4529138"/>
          <p14:tracePt t="6885" x="534988" y="4521200"/>
          <p14:tracePt t="6893" x="569913" y="4486275"/>
          <p14:tracePt t="6901" x="585788" y="4470400"/>
          <p14:tracePt t="6909" x="611188" y="4452938"/>
          <p14:tracePt t="6917" x="646113" y="4402138"/>
          <p14:tracePt t="6925" x="679450" y="4394200"/>
          <p14:tracePt t="6933" x="722313" y="4359275"/>
          <p14:tracePt t="6941" x="739775" y="4341813"/>
          <p14:tracePt t="6950" x="773113" y="4325938"/>
          <p14:tracePt t="6957" x="790575" y="4308475"/>
          <p14:tracePt t="6998" x="806450" y="4308475"/>
          <p14:tracePt t="7006" x="841375" y="4291013"/>
          <p14:tracePt t="7022" x="849313" y="4275138"/>
          <p14:tracePt t="7030" x="900113" y="4265613"/>
          <p14:tracePt t="7039" x="968375" y="4232275"/>
          <p14:tracePt t="7054" x="993775" y="4197350"/>
          <p14:tracePt t="7062" x="1044575" y="4181475"/>
          <p14:tracePt t="7071" x="1062038" y="4164013"/>
          <p14:tracePt t="7077" x="1079500" y="4164013"/>
          <p14:tracePt t="7086" x="1095375" y="4138613"/>
          <p14:tracePt t="9647" x="1095375" y="4121150"/>
          <p14:tracePt t="9655" x="1104900" y="4105275"/>
          <p14:tracePt t="9662" x="1120775" y="4105275"/>
          <p14:tracePt t="9669" x="1138238" y="4105275"/>
          <p14:tracePt t="9703" x="1155700" y="4105275"/>
          <p14:tracePt t="9710" x="1173163" y="4105275"/>
          <p14:tracePt t="9726" x="1189038" y="4105275"/>
          <p14:tracePt t="9735" x="1206500" y="4087813"/>
          <p14:tracePt t="9743" x="1249363" y="4087813"/>
          <p14:tracePt t="9751" x="1265238" y="4087813"/>
          <p14:tracePt t="9766" x="1282700" y="4087813"/>
          <p14:tracePt t="9773" x="1300163" y="4087813"/>
          <p14:tracePt t="9782" x="1333500" y="4070350"/>
          <p14:tracePt t="9791" x="1350963" y="4070350"/>
          <p14:tracePt t="9798" x="1376363" y="4052888"/>
          <p14:tracePt t="9806" x="1393825" y="4052888"/>
          <p14:tracePt t="9814" x="1409700" y="4052888"/>
          <p14:tracePt t="9838" x="1427163" y="4052888"/>
          <p14:tracePt t="9846" x="1444625" y="4052888"/>
          <p14:tracePt t="9862" x="1462088" y="4037013"/>
          <p14:tracePt t="9878" x="1487488" y="4019550"/>
          <p14:tracePt t="9894" x="1503363" y="4019550"/>
          <p14:tracePt t="10101" x="1571625" y="4011613"/>
          <p14:tracePt t="10103" x="1589088" y="4011613"/>
          <p14:tracePt t="10167" x="1614488" y="4011613"/>
          <p14:tracePt t="10182" x="1631950" y="4011613"/>
          <p14:tracePt t="10199" x="1665288" y="3994150"/>
          <p14:tracePt t="10207" x="1682750" y="3976688"/>
          <p14:tracePt t="10239" x="1716088" y="3976688"/>
          <p14:tracePt t="10247" x="1733550" y="3960813"/>
          <p14:tracePt t="10262" x="1758950" y="3960813"/>
          <p14:tracePt t="10270" x="1776413" y="3960813"/>
          <p14:tracePt t="10383" x="1809750" y="3943350"/>
          <p14:tracePt t="10391" x="1827213" y="3925888"/>
          <p14:tracePt t="10406" x="1843088" y="3908425"/>
          <p14:tracePt t="10414" x="1860550" y="3908425"/>
          <p14:tracePt t="10423" x="1868488" y="3892550"/>
          <p14:tracePt t="10471" x="1885950" y="3867150"/>
          <p14:tracePt t="10486" x="1920875" y="3849688"/>
          <p14:tracePt t="10494" x="1936750" y="3849688"/>
          <p14:tracePt t="10503" x="1971675" y="3816350"/>
          <p14:tracePt t="10511" x="1987550" y="3816350"/>
          <p14:tracePt t="10519" x="2030413" y="3798888"/>
          <p14:tracePt t="10533" x="2081213" y="3781425"/>
          <p14:tracePt t="10541" x="2098675" y="3763963"/>
          <p14:tracePt t="10558" x="2116138" y="3756025"/>
          <p14:tracePt t="10567" x="2124075" y="3738563"/>
          <p14:tracePt t="10590" x="2141538" y="3722688"/>
          <p14:tracePt t="10646" x="2157413" y="3722688"/>
          <p14:tracePt t="10663" x="2174875" y="3705225"/>
          <p14:tracePt t="10695" x="2192338" y="3687763"/>
          <p14:tracePt t="10807" x="2192338" y="3671888"/>
          <p14:tracePt t="10927" x="2208213" y="3654425"/>
          <p14:tracePt t="10935" x="2225675" y="3629025"/>
          <p14:tracePt t="11022" x="2243138" y="3594100"/>
          <p14:tracePt t="11047" x="2251075" y="3594100"/>
          <p14:tracePt t="11079" x="2286000" y="3594100"/>
          <p14:tracePt t="11087" x="2301875" y="3594100"/>
          <p14:tracePt t="11094" x="2319338" y="3594100"/>
          <p14:tracePt t="11287" x="2336800" y="3578225"/>
          <p14:tracePt t="11399" x="2352675" y="3560763"/>
          <p14:tracePt t="11423" x="2352675" y="3543300"/>
          <p14:tracePt t="11430" x="2352675" y="3527425"/>
          <p14:tracePt t="11439" x="2352675" y="3502025"/>
          <p14:tracePt t="11447" x="2344738" y="3484563"/>
          <p14:tracePt t="11495" x="2327275" y="3467100"/>
          <p14:tracePt t="11511" x="2293938" y="3449638"/>
          <p14:tracePt t="11535" x="2260600" y="3433763"/>
          <p14:tracePt t="11679" x="2235200" y="3416300"/>
          <p14:tracePt t="11687" x="2217738" y="3398838"/>
          <p14:tracePt t="11750" x="2200275" y="3382963"/>
          <p14:tracePt t="11758" x="2182813" y="3382963"/>
          <p14:tracePt t="11775" x="2149475" y="3382963"/>
          <p14:tracePt t="11783" x="2132013" y="3382963"/>
          <p14:tracePt t="11790" x="2116138" y="3382963"/>
          <p14:tracePt t="11799" x="2090738" y="3382963"/>
          <p14:tracePt t="11807" x="2055813" y="3382963"/>
          <p14:tracePt t="11822" x="2038350" y="3382963"/>
          <p14:tracePt t="11830" x="2005013" y="3382963"/>
          <p14:tracePt t="11839" x="1987550" y="3382963"/>
          <p14:tracePt t="11863" x="1979613" y="3382963"/>
          <p14:tracePt t="11879" x="1962150" y="3382963"/>
          <p14:tracePt t="11935" x="1946275" y="3382963"/>
          <p14:tracePt t="11944" x="1928813" y="3390900"/>
          <p14:tracePt t="11967" x="1928813" y="3408363"/>
          <p14:tracePt t="11990" x="1928813" y="3424238"/>
          <p14:tracePt t="11999" x="1936750" y="3441700"/>
          <p14:tracePt t="12007" x="1954213" y="3459163"/>
          <p14:tracePt t="12015" x="1971675" y="3475038"/>
          <p14:tracePt t="12023" x="1987550" y="3492500"/>
          <p14:tracePt t="12030" x="1997075" y="3509963"/>
          <p14:tracePt t="12038" x="2030413" y="3517900"/>
          <p14:tracePt t="12046" x="2065338" y="3535363"/>
          <p14:tracePt t="12053" x="2098675" y="3552825"/>
          <p14:tracePt t="12062" x="2116138" y="3586163"/>
          <p14:tracePt t="12070" x="2124075" y="3586163"/>
          <p14:tracePt t="12078" x="2157413" y="3586163"/>
          <p14:tracePt t="12086" x="2174875" y="3603625"/>
          <p14:tracePt t="12110" x="2192338" y="3603625"/>
          <p14:tracePt t="12287" x="2225675" y="3603625"/>
          <p14:tracePt t="12487" x="2217738" y="3603625"/>
          <p14:tracePt t="12495" x="2182813" y="3603625"/>
          <p14:tracePt t="12607" x="2166938" y="3603625"/>
          <p14:tracePt t="12639" x="2149475" y="3603625"/>
          <p14:tracePt t="12840" x="2132013" y="3594100"/>
          <p14:tracePt t="13535" x="2141538" y="3578225"/>
          <p14:tracePt t="13559" x="2157413" y="3560763"/>
          <p14:tracePt t="13567" x="2192338" y="3543300"/>
          <p14:tracePt t="13583" x="2225675" y="3527425"/>
          <p14:tracePt t="13599" x="2251075" y="3502025"/>
          <p14:tracePt t="13615" x="2301875" y="3484563"/>
          <p14:tracePt t="13623" x="2319338" y="3449638"/>
          <p14:tracePt t="13631" x="2336800" y="3433763"/>
          <p14:tracePt t="13639" x="2352675" y="3416300"/>
          <p14:tracePt t="13646" x="2370138" y="3398838"/>
          <p14:tracePt t="13678" x="2395538" y="3373438"/>
          <p14:tracePt t="13702" x="2395538" y="3355975"/>
          <p14:tracePt t="13710" x="2395538" y="3322638"/>
          <p14:tracePt t="13719" x="2395538" y="3305175"/>
          <p14:tracePt t="13743" x="2395538" y="3289300"/>
          <p14:tracePt t="13750" x="2395538" y="3271838"/>
          <p14:tracePt t="13759" x="2413000" y="3254375"/>
          <p14:tracePt t="13791" x="2413000" y="3228975"/>
          <p14:tracePt t="13799" x="2413000" y="3211513"/>
          <p14:tracePt t="13807" x="2413000" y="3178175"/>
          <p14:tracePt t="13815" x="2413000" y="3160713"/>
          <p14:tracePt t="13847" x="2413000" y="3127375"/>
          <p14:tracePt t="13855" x="2413000" y="3101975"/>
          <p14:tracePt t="13863" x="2413000" y="3084513"/>
          <p14:tracePt t="13870" x="2413000" y="3051175"/>
          <p14:tracePt t="13878" x="2413000" y="3016250"/>
          <p14:tracePt t="13886" x="2413000" y="2990850"/>
          <p14:tracePt t="13894" x="2413000" y="2974975"/>
          <p14:tracePt t="13902" x="2413000" y="2957513"/>
          <p14:tracePt t="13910" x="2413000" y="2922588"/>
          <p14:tracePt t="13918" x="2413000" y="2906713"/>
          <p14:tracePt t="13934" x="2413000" y="2871788"/>
          <p14:tracePt t="13942" x="2413000" y="2863850"/>
          <p14:tracePt t="13974" x="2413000" y="2846388"/>
          <p14:tracePt t="13982" x="2413000" y="2830513"/>
          <p14:tracePt t="13990" x="2413000" y="2813050"/>
          <p14:tracePt t="14015" x="2413000" y="2762250"/>
          <p14:tracePt t="14055" x="2413000" y="2744788"/>
          <p14:tracePt t="14071" x="2413000" y="2736850"/>
          <p14:tracePt t="14079" x="2413000" y="2701925"/>
          <p14:tracePt t="14111" x="2413000" y="2686050"/>
          <p14:tracePt t="14119" x="2413000" y="2668588"/>
          <p14:tracePt t="14127" x="2405063" y="2651125"/>
          <p14:tracePt t="14135" x="2387600" y="2633663"/>
          <p14:tracePt t="14199" x="2370138" y="2633663"/>
          <p14:tracePt t="14207" x="2362200" y="2633663"/>
          <p14:tracePt t="14215" x="2344738" y="2633663"/>
          <p14:tracePt t="14223" x="2327275" y="2633663"/>
          <p14:tracePt t="14239" x="2293938" y="2633663"/>
          <p14:tracePt t="14255" x="2276475" y="2633663"/>
          <p14:tracePt t="14271" x="2260600" y="2633663"/>
          <p14:tracePt t="14279" x="2243138" y="2633663"/>
          <p14:tracePt t="14287" x="2235200" y="2633663"/>
          <p14:tracePt t="14295" x="2200275" y="2633663"/>
          <p14:tracePt t="14302" x="2182813" y="2633663"/>
          <p14:tracePt t="14318" x="2149475" y="2633663"/>
          <p14:tracePt t="14326" x="2132013" y="2633663"/>
          <p14:tracePt t="14334" x="2090738" y="2633663"/>
          <p14:tracePt t="14342" x="2073275" y="2633663"/>
          <p14:tracePt t="14350" x="2038350" y="2633663"/>
          <p14:tracePt t="14358" x="2022475" y="2633663"/>
          <p14:tracePt t="14366" x="1987550" y="2633663"/>
          <p14:tracePt t="14374" x="1962150" y="2608263"/>
          <p14:tracePt t="14382" x="1946275" y="2608263"/>
          <p14:tracePt t="14390" x="1911350" y="2608263"/>
          <p14:tracePt t="14398" x="1893888" y="2608263"/>
          <p14:tracePt t="14414" x="1860550" y="2608263"/>
          <p14:tracePt t="14463" x="1852613" y="2608263"/>
          <p14:tracePt t="14679" x="1852613" y="2592388"/>
          <p14:tracePt t="14767" x="1852613" y="2574925"/>
          <p14:tracePt t="14783" x="1860550" y="2557463"/>
          <p14:tracePt t="16607" x="1860550" y="2541588"/>
          <p14:tracePt t="16743" x="1868488" y="2541588"/>
          <p14:tracePt t="16856" x="1903413" y="2549525"/>
          <p14:tracePt t="16911" x="1920875" y="2566988"/>
          <p14:tracePt t="16975" x="1920875" y="2582863"/>
          <p14:tracePt t="16983" x="1936750" y="2600325"/>
          <p14:tracePt t="17000" x="1954213" y="2617788"/>
          <p14:tracePt t="17007" x="1971675" y="2625725"/>
          <p14:tracePt t="17015" x="1987550" y="2643188"/>
          <p14:tracePt t="17023" x="1997075" y="2660650"/>
          <p14:tracePt t="17040" x="2012950" y="2676525"/>
          <p14:tracePt t="17048" x="2030413" y="2693988"/>
          <p14:tracePt t="17056" x="2047875" y="2711450"/>
          <p14:tracePt t="17063" x="2065338" y="2711450"/>
          <p14:tracePt t="17103" x="2081213" y="2727325"/>
          <p14:tracePt t="17248" x="2098675" y="2744788"/>
          <p14:tracePt t="17559" x="2090738" y="2744788"/>
          <p14:tracePt t="17639" x="2073275" y="2744788"/>
          <p14:tracePt t="17768" x="2073275" y="2736850"/>
          <p14:tracePt t="17815" x="2098675" y="2701925"/>
          <p14:tracePt t="17840" x="2116138" y="2686050"/>
          <p14:tracePt t="17848" x="2124075" y="2668588"/>
          <p14:tracePt t="17855" x="2141538" y="2651125"/>
          <p14:tracePt t="17888" x="2157413" y="2633663"/>
          <p14:tracePt t="17935" x="2174875" y="2617788"/>
          <p14:tracePt t="19648" x="2192338" y="2617788"/>
          <p14:tracePt t="19671" x="2192338" y="2625725"/>
          <p14:tracePt t="19680" x="2192338" y="2643188"/>
          <p14:tracePt t="19696" x="2192338" y="2676525"/>
          <p14:tracePt t="19704" x="2192338" y="2693988"/>
          <p14:tracePt t="19719" x="2192338" y="2711450"/>
          <p14:tracePt t="19728" x="2192338" y="2744788"/>
          <p14:tracePt t="19736" x="2192338" y="2787650"/>
          <p14:tracePt t="19751" x="2192338" y="2805113"/>
          <p14:tracePt t="19766" x="2192338" y="2838450"/>
          <p14:tracePt t="19775" x="2192338" y="2855913"/>
          <p14:tracePt t="19783" x="2192338" y="2881313"/>
          <p14:tracePt t="19791" x="2192338" y="2914650"/>
          <p14:tracePt t="19799" x="2192338" y="2949575"/>
          <p14:tracePt t="19808" x="2192338" y="2965450"/>
          <p14:tracePt t="19815" x="2192338" y="3000375"/>
          <p14:tracePt t="19822" x="2192338" y="3059113"/>
          <p14:tracePt t="19831" x="2192338" y="3076575"/>
          <p14:tracePt t="19839" x="2192338" y="3127375"/>
          <p14:tracePt t="19847" x="2192338" y="3152775"/>
          <p14:tracePt t="19855" x="2192338" y="3203575"/>
          <p14:tracePt t="19863" x="2192338" y="3238500"/>
          <p14:tracePt t="19871" x="2192338" y="3254375"/>
          <p14:tracePt t="19879" x="2192338" y="3279775"/>
          <p14:tracePt t="19886" x="2192338" y="3314700"/>
          <p14:tracePt t="19895" x="2192338" y="3348038"/>
          <p14:tracePt t="19903" x="2192338" y="3365500"/>
          <p14:tracePt t="19911" x="2192338" y="3382963"/>
          <p14:tracePt t="19919" x="2192338" y="3408363"/>
          <p14:tracePt t="19936" x="2192338" y="3441700"/>
          <p14:tracePt t="19960" x="2192338" y="3459163"/>
          <p14:tracePt t="19968" x="2192338" y="3475038"/>
          <p14:tracePt t="19975" x="2208213" y="3492500"/>
          <p14:tracePt t="19992" x="2225675" y="3517900"/>
          <p14:tracePt t="21112" x="2225675" y="3535363"/>
          <p14:tracePt t="21128" x="2217738" y="3527425"/>
          <p14:tracePt t="21136" x="2217738" y="3509963"/>
          <p14:tracePt t="21144" x="2200275" y="3467100"/>
          <p14:tracePt t="21160" x="2200275" y="3449638"/>
          <p14:tracePt t="21168" x="2200275" y="3398838"/>
          <p14:tracePt t="21177" x="2200275" y="3373438"/>
          <p14:tracePt t="21183" x="2200275" y="3305175"/>
          <p14:tracePt t="21191" x="2200275" y="3254375"/>
          <p14:tracePt t="21199" x="2200275" y="3211513"/>
          <p14:tracePt t="21207" x="2200275" y="3195638"/>
          <p14:tracePt t="21216" x="2200275" y="3160713"/>
          <p14:tracePt t="21223" x="2200275" y="3127375"/>
          <p14:tracePt t="21231" x="2200275" y="3119438"/>
          <p14:tracePt t="21255" x="2200275" y="3101975"/>
          <p14:tracePt t="21271" x="2200275" y="3051175"/>
          <p14:tracePt t="21287" x="2200275" y="3033713"/>
          <p14:tracePt t="21303" x="2200275" y="3000375"/>
          <p14:tracePt t="21319" x="2200275" y="2974975"/>
          <p14:tracePt t="21327" x="2200275" y="2957513"/>
          <p14:tracePt t="21335" x="2200275" y="2940050"/>
          <p14:tracePt t="21375" x="2200275" y="2906713"/>
          <p14:tracePt t="21391" x="2200275" y="2863850"/>
          <p14:tracePt t="21399" x="2200275" y="2830513"/>
          <p14:tracePt t="21407" x="2200275" y="2813050"/>
          <p14:tracePt t="21415" x="2200275" y="2744788"/>
          <p14:tracePt t="21423" x="2200275" y="2736850"/>
          <p14:tracePt t="21431" x="2200275" y="2701925"/>
          <p14:tracePt t="21439" x="2182813" y="2668588"/>
          <p14:tracePt t="21447" x="2182813" y="2651125"/>
          <p14:tracePt t="21455" x="2182813" y="2633663"/>
          <p14:tracePt t="21463" x="2182813" y="2608263"/>
          <p14:tracePt t="21471" x="2166938" y="2592388"/>
          <p14:tracePt t="21479" x="2166938" y="2574925"/>
          <p14:tracePt t="21503" x="2166938" y="2557463"/>
          <p14:tracePt t="21519" x="2166938" y="2541588"/>
          <p14:tracePt t="21535" x="2166938" y="2506663"/>
          <p14:tracePt t="21543" x="2166938" y="2489200"/>
          <p14:tracePt t="21551" x="2166938" y="2463800"/>
          <p14:tracePt t="21559" x="2166938" y="2447925"/>
          <p14:tracePt t="21567" x="2149475" y="2413000"/>
          <p14:tracePt t="21575" x="2149475" y="2397125"/>
          <p14:tracePt t="21591" x="2132013" y="2354263"/>
          <p14:tracePt t="21599" x="2116138" y="2336800"/>
          <p14:tracePt t="21607" x="2116138" y="2303463"/>
          <p14:tracePt t="21615" x="2116138" y="2286000"/>
          <p14:tracePt t="21623" x="2116138" y="2209800"/>
          <p14:tracePt t="21631" x="2116138" y="2192338"/>
          <p14:tracePt t="21639" x="2106613" y="2124075"/>
          <p14:tracePt t="21655" x="2106613" y="2098675"/>
          <p14:tracePt t="21663" x="2106613" y="2082800"/>
          <p14:tracePt t="21695" x="2106613" y="2047875"/>
          <p14:tracePt t="21704" x="2106613" y="2030413"/>
          <p14:tracePt t="21720" x="2106613" y="2014538"/>
          <p14:tracePt t="21848" x="2106613" y="2039938"/>
          <p14:tracePt t="21856" x="2141538" y="2108200"/>
          <p14:tracePt t="21864" x="2157413" y="2184400"/>
          <p14:tracePt t="21872" x="2192338" y="2243138"/>
          <p14:tracePt t="21880" x="2225675" y="2362200"/>
          <p14:tracePt t="21888" x="2243138" y="2422525"/>
          <p14:tracePt t="21895" x="2286000" y="2498725"/>
          <p14:tracePt t="21903" x="2336800" y="2566988"/>
          <p14:tracePt t="21911" x="2352675" y="2582863"/>
          <p14:tracePt t="21919" x="2352675" y="2625725"/>
          <p14:tracePt t="21927" x="2352675" y="2643188"/>
          <p14:tracePt t="22080" x="2352675" y="2660650"/>
          <p14:tracePt t="22152" x="2344738" y="2660650"/>
          <p14:tracePt t="24688" x="2379663" y="2660650"/>
          <p14:tracePt t="24696" x="2413000" y="2660650"/>
          <p14:tracePt t="24703" x="2446338" y="2660650"/>
          <p14:tracePt t="24712" x="2481263" y="2660650"/>
          <p14:tracePt t="24720" x="2524125" y="2660650"/>
          <p14:tracePt t="24728" x="2590800" y="2660650"/>
          <p14:tracePt t="24735" x="2651125" y="2660650"/>
          <p14:tracePt t="24743" x="2701925" y="2660650"/>
          <p14:tracePt t="24751" x="2735263" y="2660650"/>
          <p14:tracePt t="24759" x="2811463" y="2660650"/>
          <p14:tracePt t="24767" x="2828925" y="2660650"/>
          <p14:tracePt t="24776" x="2879725" y="2676525"/>
          <p14:tracePt t="24785" x="2922588" y="2676525"/>
          <p14:tracePt t="24791" x="2973388" y="2676525"/>
          <p14:tracePt t="24799" x="3033713" y="2676525"/>
          <p14:tracePt t="24807" x="3117850" y="2676525"/>
          <p14:tracePt t="24816" x="3160713" y="2676525"/>
          <p14:tracePt t="24823" x="3194050" y="2676525"/>
          <p14:tracePt t="24833" x="3228975" y="2676525"/>
          <p14:tracePt t="24937" x="3262313" y="2676525"/>
          <p14:tracePt t="25393" x="3270250" y="2676525"/>
          <p14:tracePt t="25680" x="3262313" y="2676525"/>
          <p14:tracePt t="26609" x="3254375" y="2676525"/>
          <p14:tracePt t="26824" x="3262313" y="2676525"/>
          <p14:tracePt t="26832" x="3270250" y="2676525"/>
          <p14:tracePt t="26841" x="3355975" y="2676525"/>
          <p14:tracePt t="26849" x="3414713" y="2676525"/>
          <p14:tracePt t="26857" x="3467100" y="2676525"/>
          <p14:tracePt t="26865" x="3517900" y="2676525"/>
          <p14:tracePt t="26873" x="3559175" y="2676525"/>
          <p14:tracePt t="26880" x="3611563" y="2676525"/>
          <p14:tracePt t="26887" x="3670300" y="2668588"/>
          <p14:tracePt t="26895" x="3721100" y="2651125"/>
          <p14:tracePt t="26904" x="3756025" y="2651125"/>
          <p14:tracePt t="26912" x="3797300" y="2633663"/>
          <p14:tracePt t="26920" x="3865563" y="2633663"/>
          <p14:tracePt t="26928" x="3908425" y="2617788"/>
          <p14:tracePt t="26936" x="3959225" y="2608263"/>
          <p14:tracePt t="26943" x="4010025" y="2592388"/>
          <p14:tracePt t="26951" x="4052888" y="2592388"/>
          <p14:tracePt t="26960" x="4070350" y="2592388"/>
          <p14:tracePt t="26976" x="4103688" y="2592388"/>
          <p14:tracePt t="26991" x="4137025" y="2592388"/>
          <p14:tracePt t="26999" x="4162425" y="2592388"/>
          <p14:tracePt t="27008" x="4197350" y="2592388"/>
          <p14:tracePt t="27049" x="4214813" y="2592388"/>
          <p14:tracePt t="27136" x="4248150" y="2592388"/>
          <p14:tracePt t="27161" x="4265613" y="2592388"/>
          <p14:tracePt t="27169" x="4291013" y="2592388"/>
          <p14:tracePt t="27185" x="4341813" y="2592388"/>
          <p14:tracePt t="27193" x="4392613" y="2600325"/>
          <p14:tracePt t="27201" x="4418013" y="2617788"/>
          <p14:tracePt t="27217" x="4435475" y="2617788"/>
          <p14:tracePt t="27223" x="4451350" y="2617788"/>
          <p14:tracePt t="27231" x="4468813" y="2625725"/>
          <p14:tracePt t="27241" x="4486275" y="2625725"/>
          <p14:tracePt t="27289" x="4503738" y="2625725"/>
          <p14:tracePt t="27304" x="4519613" y="2625725"/>
          <p14:tracePt t="27313" x="4537075" y="2643188"/>
          <p14:tracePt t="27329" x="4545013" y="2643188"/>
          <p14:tracePt t="27345" x="4579938" y="2643188"/>
          <p14:tracePt t="27352" x="4595813" y="2660650"/>
          <p14:tracePt t="27369" x="4630738" y="2660650"/>
          <p14:tracePt t="27377" x="4646613" y="2660650"/>
          <p14:tracePt t="27401" x="4664075" y="2676525"/>
          <p14:tracePt t="27409" x="4706938" y="2711450"/>
          <p14:tracePt t="27425" x="4740275" y="2744788"/>
          <p14:tracePt t="27433" x="4757738" y="2770188"/>
          <p14:tracePt t="27440" x="4757738" y="2787650"/>
          <p14:tracePt t="27448" x="4775200" y="2838450"/>
          <p14:tracePt t="27457" x="4791075" y="2871788"/>
          <p14:tracePt t="27464" x="4800600" y="2897188"/>
          <p14:tracePt t="27472" x="4800600" y="2949575"/>
          <p14:tracePt t="27480" x="4818063" y="2965450"/>
          <p14:tracePt t="27488" x="4818063" y="3000375"/>
          <p14:tracePt t="27495" x="4833938" y="3008313"/>
          <p14:tracePt t="27512" x="4833938" y="3041650"/>
          <p14:tracePt t="27561" x="4833938" y="3059113"/>
          <p14:tracePt t="27569" x="4833938" y="3076575"/>
          <p14:tracePt t="27576" x="4833938" y="3094038"/>
          <p14:tracePt t="27585" x="4833938" y="3109913"/>
          <p14:tracePt t="27601" x="4833938" y="3127375"/>
          <p14:tracePt t="27609" x="4833938" y="3135313"/>
          <p14:tracePt t="27665" x="4833938" y="3152775"/>
          <p14:tracePt t="27681" x="4851400" y="3170238"/>
          <p14:tracePt t="27793" x="4851400" y="3186113"/>
          <p14:tracePt t="27809" x="4851400" y="3203575"/>
          <p14:tracePt t="27841" x="4851400" y="3238500"/>
          <p14:tracePt t="27857" x="4851400" y="3254375"/>
          <p14:tracePt t="27873" x="4851400" y="3263900"/>
          <p14:tracePt t="27881" x="4851400" y="3279775"/>
          <p14:tracePt t="27889" x="4851400" y="3314700"/>
          <p14:tracePt t="27977" x="4851400" y="3330575"/>
          <p14:tracePt t="27985" x="4851400" y="3348038"/>
          <p14:tracePt t="28073" x="4851400" y="3365500"/>
          <p14:tracePt t="33603" x="4851400" y="3382963"/>
          <p14:tracePt t="36290" x="4851400" y="3390900"/>
          <p14:tracePt t="37074" x="4843463" y="3390900"/>
          <p14:tracePt t="37105" x="4826000" y="3390900"/>
          <p14:tracePt t="37186" x="4808538" y="3390900"/>
          <p14:tracePt t="37194" x="4791075" y="3408363"/>
          <p14:tracePt t="40346" x="4783138" y="3424238"/>
          <p14:tracePt t="40378" x="4783138" y="3441700"/>
          <p14:tracePt t="40401" x="4783138" y="3459163"/>
          <p14:tracePt t="40491" x="4783138" y="3475038"/>
          <p14:tracePt t="40499" x="4765675" y="3492500"/>
          <p14:tracePt t="40578" x="4765675" y="3509963"/>
          <p14:tracePt t="40635" x="4765675" y="3517900"/>
          <p14:tracePt t="40643" x="4749800" y="3535363"/>
          <p14:tracePt t="40675" x="4732338" y="3586163"/>
          <p14:tracePt t="40714" x="4732338" y="3603625"/>
          <p14:tracePt t="40730" x="4714875" y="3619500"/>
          <p14:tracePt t="40794" x="4699000" y="3646488"/>
          <p14:tracePt t="40802" x="4681538" y="3662363"/>
          <p14:tracePt t="40826" x="4664075" y="3679825"/>
          <p14:tracePt t="40842" x="4656138" y="3679825"/>
          <p14:tracePt t="40955" x="4621213" y="3713163"/>
          <p14:tracePt t="40963" x="4605338" y="3730625"/>
          <p14:tracePt t="40970" x="4587875" y="3748088"/>
          <p14:tracePt t="40978" x="4570413" y="3763963"/>
          <p14:tracePt t="40986" x="4554538" y="3773488"/>
          <p14:tracePt t="40993" x="4494213" y="3806825"/>
          <p14:tracePt t="41010" x="4460875" y="3824288"/>
          <p14:tracePt t="41017" x="4400550" y="3857625"/>
          <p14:tracePt t="41025" x="4367213" y="3892550"/>
          <p14:tracePt t="41033" x="4349750" y="3892550"/>
          <p14:tracePt t="41092" x="4332288" y="3892550"/>
          <p14:tracePt t="41098" x="4298950" y="3900488"/>
          <p14:tracePt t="41106" x="4273550" y="3900488"/>
          <p14:tracePt t="41114" x="4256088" y="3900488"/>
          <p14:tracePt t="41122" x="4205288" y="3900488"/>
          <p14:tracePt t="41131" x="4171950" y="3900488"/>
          <p14:tracePt t="41138" x="4146550" y="3900488"/>
          <p14:tracePt t="41146" x="4095750" y="3900488"/>
          <p14:tracePt t="41155" x="4044950" y="3900488"/>
          <p14:tracePt t="41161" x="4002088" y="3900488"/>
          <p14:tracePt t="41169" x="3967163" y="3900488"/>
          <p14:tracePt t="41177" x="3916363" y="3900488"/>
          <p14:tracePt t="41185" x="3857625" y="3900488"/>
          <p14:tracePt t="41195" x="3806825" y="3900488"/>
          <p14:tracePt t="41202" x="3771900" y="3900488"/>
          <p14:tracePt t="41210" x="3763963" y="3900488"/>
          <p14:tracePt t="41218" x="3713163" y="3900488"/>
          <p14:tracePt t="41225" x="3662363" y="3900488"/>
          <p14:tracePt t="41233" x="3636963" y="3900488"/>
          <p14:tracePt t="41241" x="3586163" y="3900488"/>
          <p14:tracePt t="41249" x="3533775" y="3900488"/>
          <p14:tracePt t="41258" x="3492500" y="3900488"/>
          <p14:tracePt t="41266" x="3424238" y="3900488"/>
          <p14:tracePt t="41275" x="3381375" y="3900488"/>
          <p14:tracePt t="41281" x="3313113" y="3900488"/>
          <p14:tracePt t="41289" x="3262313" y="3900488"/>
          <p14:tracePt t="41297" x="3219450" y="3900488"/>
          <p14:tracePt t="41305" x="3186113" y="3900488"/>
          <p14:tracePt t="41315" x="3168650" y="3900488"/>
          <p14:tracePt t="41322" x="3127375" y="3900488"/>
          <p14:tracePt t="41330" x="3092450" y="3900488"/>
          <p14:tracePt t="41338" x="3041650" y="3900488"/>
          <p14:tracePt t="41345" x="3024188" y="3900488"/>
          <p14:tracePt t="41361" x="2982913" y="3900488"/>
          <p14:tracePt t="41370" x="2965450" y="3900488"/>
          <p14:tracePt t="41378" x="2930525" y="3900488"/>
          <p14:tracePt t="41393" x="2897188" y="3900488"/>
          <p14:tracePt t="41401" x="2854325" y="3935413"/>
          <p14:tracePt t="41409" x="2744788" y="3986213"/>
          <p14:tracePt t="41418" x="2641600" y="4019550"/>
          <p14:tracePt t="41426" x="2565400" y="4027488"/>
          <p14:tracePt t="41434" x="2514600" y="4027488"/>
          <p14:tracePt t="41442" x="2471738" y="4044950"/>
          <p14:tracePt t="41449" x="2405063" y="4062413"/>
          <p14:tracePt t="41458" x="2344738" y="4079875"/>
          <p14:tracePt t="41466" x="2260600" y="4079875"/>
          <p14:tracePt t="41473" x="2200275" y="4095750"/>
          <p14:tracePt t="41482" x="2149475" y="4130675"/>
          <p14:tracePt t="41490" x="2090738" y="4146550"/>
          <p14:tracePt t="41498" x="2055813" y="4146550"/>
          <p14:tracePt t="41506" x="2038350" y="4146550"/>
          <p14:tracePt t="41513" x="2005013" y="4146550"/>
          <p14:tracePt t="41521" x="1987550" y="4146550"/>
          <p14:tracePt t="41529" x="1979613" y="4156075"/>
          <p14:tracePt t="41546" x="1962150" y="4156075"/>
          <p14:tracePt t="41561" x="1946275" y="4156075"/>
          <p14:tracePt t="41569" x="1928813" y="4171950"/>
          <p14:tracePt t="41577" x="1911350" y="4171950"/>
          <p14:tracePt t="41586" x="1893888" y="4171950"/>
          <p14:tracePt t="41594" x="1878013" y="4189413"/>
          <p14:tracePt t="41602" x="1860550" y="4206875"/>
          <p14:tracePt t="41610" x="1835150" y="4224338"/>
          <p14:tracePt t="41617" x="1766888" y="4275138"/>
          <p14:tracePt t="41633" x="1749425" y="4283075"/>
          <p14:tracePt t="41707" x="1733550" y="4316413"/>
          <p14:tracePt t="41715" x="1724025" y="4333875"/>
          <p14:tracePt t="41723" x="1724025" y="4351338"/>
          <p14:tracePt t="41731" x="1690688" y="4402138"/>
          <p14:tracePt t="41746" x="1673225" y="4445000"/>
          <p14:tracePt t="41803" x="1657350" y="4445000"/>
          <p14:tracePt t="41810" x="1606550" y="4460875"/>
          <p14:tracePt t="41818" x="1579563" y="4478338"/>
          <p14:tracePt t="41826" x="1528763" y="4495800"/>
          <p14:tracePt t="41835" x="1495425" y="4495800"/>
          <p14:tracePt t="41851" x="1470025" y="4495800"/>
          <p14:tracePt t="41858" x="1452563" y="4495800"/>
          <p14:tracePt t="42723" x="1435100" y="4495800"/>
          <p14:tracePt t="42770" x="1401763" y="4529138"/>
          <p14:tracePt t="42873" x="1384300" y="4538663"/>
          <p14:tracePt t="42905" x="1343025" y="4572000"/>
          <p14:tracePt t="44611" x="1343025" y="4589463"/>
          <p14:tracePt t="44619" x="1325563" y="4622800"/>
          <p14:tracePt t="44634" x="1308100" y="4683125"/>
          <p14:tracePt t="44651" x="1290638" y="4699000"/>
          <p14:tracePt t="44675" x="1290638" y="4716463"/>
          <p14:tracePt t="44683" x="1290638" y="4733925"/>
          <p14:tracePt t="44691" x="1290638" y="4749800"/>
          <p14:tracePt t="44699" x="1290638" y="4784725"/>
          <p14:tracePt t="44707" x="1290638" y="4792663"/>
          <p14:tracePt t="44715" x="1290638" y="4827588"/>
          <p14:tracePt t="44722" x="1290638" y="4843463"/>
          <p14:tracePt t="44730" x="1290638" y="4878388"/>
          <p14:tracePt t="44738" x="1290638" y="4911725"/>
          <p14:tracePt t="44746" x="1290638" y="4937125"/>
          <p14:tracePt t="44754" x="1290638" y="4954588"/>
          <p14:tracePt t="44763" x="1290638" y="4972050"/>
          <p14:tracePt t="44770" x="1290638" y="5022850"/>
          <p14:tracePt t="44778" x="1290638" y="5048250"/>
          <p14:tracePt t="44786" x="1317625" y="5081588"/>
          <p14:tracePt t="44802" x="1317625" y="5099050"/>
          <p14:tracePt t="44810" x="1333500" y="5132388"/>
          <p14:tracePt t="44826" x="1350963" y="5149850"/>
          <p14:tracePt t="44875" x="1358900" y="5167313"/>
          <p14:tracePt t="44891" x="1376363" y="5175250"/>
          <p14:tracePt t="44915" x="1393825" y="5175250"/>
          <p14:tracePt t="44939" x="1444625" y="5208588"/>
          <p14:tracePt t="44955" x="1462088" y="5208588"/>
          <p14:tracePt t="44963" x="1487488" y="5208588"/>
          <p14:tracePt t="44979" x="1503363" y="5208588"/>
          <p14:tracePt t="44995" x="1538288" y="5208588"/>
          <p14:tracePt t="45011" x="1571625" y="5208588"/>
          <p14:tracePt t="45019" x="1606550" y="5208588"/>
          <p14:tracePt t="45027" x="1631950" y="5208588"/>
          <p14:tracePt t="45035" x="1682750" y="5208588"/>
          <p14:tracePt t="45043" x="1698625" y="5208588"/>
          <p14:tracePt t="45058" x="1733550" y="5208588"/>
          <p14:tracePt t="45066" x="1792288" y="5208588"/>
          <p14:tracePt t="45074" x="1809750" y="5208588"/>
          <p14:tracePt t="45082" x="1827213" y="5208588"/>
          <p14:tracePt t="45090" x="1843088" y="5208588"/>
          <p14:tracePt t="45098" x="1885950" y="5208588"/>
          <p14:tracePt t="45106" x="1903413" y="5208588"/>
          <p14:tracePt t="45115" x="1920875" y="5208588"/>
          <p14:tracePt t="45122" x="1954213" y="5208588"/>
          <p14:tracePt t="45130" x="1987550" y="5208588"/>
          <p14:tracePt t="45243" x="1987550" y="5200650"/>
          <p14:tracePt t="45251" x="1911350" y="5183188"/>
          <p14:tracePt t="45259" x="1852613" y="5183188"/>
          <p14:tracePt t="45267" x="1749425" y="5183188"/>
          <p14:tracePt t="45275" x="1690688" y="5183188"/>
          <p14:tracePt t="45283" x="1606550" y="5183188"/>
          <p14:tracePt t="45291" x="1546225" y="5183188"/>
          <p14:tracePt t="45299" x="1495425" y="5183188"/>
          <p14:tracePt t="45307" x="1452563" y="5183188"/>
          <p14:tracePt t="45355" x="1435100" y="5183188"/>
          <p14:tracePt t="45363" x="1435100" y="5208588"/>
          <p14:tracePt t="45371" x="1435100" y="5260975"/>
          <p14:tracePt t="45379" x="1444625" y="5276850"/>
          <p14:tracePt t="45387" x="1462088" y="5302250"/>
          <p14:tracePt t="45394" x="1462088" y="5319713"/>
          <p14:tracePt t="45402" x="1487488" y="5370513"/>
          <p14:tracePt t="45410" x="1520825" y="5405438"/>
          <p14:tracePt t="45418" x="1538288" y="5421313"/>
          <p14:tracePt t="45426" x="1571625" y="5446713"/>
          <p14:tracePt t="45434" x="1614488" y="5446713"/>
          <p14:tracePt t="45442" x="1665288" y="5497513"/>
          <p14:tracePt t="45450" x="1698625" y="5514975"/>
          <p14:tracePt t="45458" x="1716088" y="5514975"/>
          <p14:tracePt t="45466" x="1758950" y="5549900"/>
          <p14:tracePt t="45474" x="1776413" y="5549900"/>
          <p14:tracePt t="45490" x="1792288" y="5549900"/>
          <p14:tracePt t="45547" x="1809750" y="5549900"/>
          <p14:tracePt t="45555" x="1868488" y="5557838"/>
          <p14:tracePt t="45563" x="1885950" y="5557838"/>
          <p14:tracePt t="45571" x="1936750" y="5557838"/>
          <p14:tracePt t="45579" x="1987550" y="5557838"/>
          <p14:tracePt t="45587" x="2012950" y="5557838"/>
          <p14:tracePt t="45595" x="2030413" y="5557838"/>
          <p14:tracePt t="45603" x="2081213" y="5557838"/>
          <p14:tracePt t="45835" x="2098675" y="5557838"/>
          <p14:tracePt t="45883" x="2098675" y="5549900"/>
          <p14:tracePt t="45891" x="2116138" y="5540375"/>
          <p14:tracePt t="45899" x="2124075" y="5524500"/>
          <p14:tracePt t="45915" x="2141538" y="5489575"/>
          <p14:tracePt t="45931" x="2174875" y="5456238"/>
          <p14:tracePt t="45955" x="2192338" y="5438775"/>
          <p14:tracePt t="45963" x="2192338" y="5421313"/>
          <p14:tracePt t="45979" x="2225675" y="5395913"/>
          <p14:tracePt t="45995" x="2225675" y="5380038"/>
          <p14:tracePt t="46003" x="2243138" y="5362575"/>
          <p14:tracePt t="46011" x="2243138" y="5345113"/>
          <p14:tracePt t="46026" x="2243138" y="5327650"/>
          <p14:tracePt t="46050" x="2243138" y="5294313"/>
          <p14:tracePt t="46074" x="2243138" y="5286375"/>
          <p14:tracePt t="46082" x="2243138" y="5268913"/>
          <p14:tracePt t="46090" x="2243138" y="5251450"/>
          <p14:tracePt t="46107" x="2243138" y="5200650"/>
          <p14:tracePt t="46115" x="2243138" y="5183188"/>
          <p14:tracePt t="46123" x="2243138" y="5141913"/>
          <p14:tracePt t="46138" x="2243138" y="5124450"/>
          <p14:tracePt t="46146" x="2243138" y="5091113"/>
          <p14:tracePt t="46178" x="2243138" y="5038725"/>
          <p14:tracePt t="46194" x="2217738" y="5013325"/>
          <p14:tracePt t="46210" x="2166938" y="4997450"/>
          <p14:tracePt t="46226" x="2149475" y="4979988"/>
          <p14:tracePt t="46234" x="2132013" y="4979988"/>
          <p14:tracePt t="46250" x="2116138" y="4979988"/>
          <p14:tracePt t="46258" x="2090738" y="4946650"/>
          <p14:tracePt t="46283" x="2055813" y="4946650"/>
          <p14:tracePt t="46291" x="2038350" y="4929188"/>
          <p14:tracePt t="46299" x="2022475" y="4929188"/>
          <p14:tracePt t="46323" x="1987550" y="4929188"/>
          <p14:tracePt t="46339" x="1962150" y="4911725"/>
          <p14:tracePt t="46347" x="1946275" y="4911725"/>
          <p14:tracePt t="46363" x="1893888" y="4911725"/>
          <p14:tracePt t="46371" x="1852613" y="4911725"/>
          <p14:tracePt t="46379" x="1835150" y="4911725"/>
          <p14:tracePt t="46387" x="1801813" y="4911725"/>
          <p14:tracePt t="46395" x="1749425" y="4911725"/>
          <p14:tracePt t="46402" x="1733550" y="4911725"/>
          <p14:tracePt t="46410" x="1724025" y="4911725"/>
          <p14:tracePt t="46418" x="1708150" y="4911725"/>
          <p14:tracePt t="46426" x="1690688" y="4911725"/>
          <p14:tracePt t="46434" x="1673225" y="4911725"/>
          <p14:tracePt t="46442" x="1639888" y="4911725"/>
          <p14:tracePt t="46450" x="1606550" y="4937125"/>
          <p14:tracePt t="46466" x="1597025" y="4954588"/>
          <p14:tracePt t="46498" x="1579563" y="4972050"/>
          <p14:tracePt t="46515" x="1563688" y="5005388"/>
          <p14:tracePt t="46555" x="1563688" y="5022850"/>
          <p14:tracePt t="46563" x="1563688" y="5038725"/>
          <p14:tracePt t="46579" x="1563688" y="5048250"/>
          <p14:tracePt t="46588" x="1563688" y="5064125"/>
          <p14:tracePt t="46611" x="1563688" y="5081588"/>
          <p14:tracePt t="46627" x="1563688" y="5099050"/>
          <p14:tracePt t="46643" x="1563688" y="5132388"/>
          <p14:tracePt t="46651" x="1563688" y="5149850"/>
          <p14:tracePt t="46691" x="1571625" y="5208588"/>
          <p14:tracePt t="46698" x="1589088" y="5226050"/>
          <p14:tracePt t="46708" x="1606550" y="5243513"/>
          <p14:tracePt t="46715" x="1614488" y="5260975"/>
          <p14:tracePt t="46723" x="1631950" y="5276850"/>
          <p14:tracePt t="46771" x="1647825" y="5294313"/>
          <p14:tracePt t="46787" x="1665288" y="5302250"/>
          <p14:tracePt t="46803" x="1682750" y="5302250"/>
          <p14:tracePt t="46851" x="1716088" y="5319713"/>
          <p14:tracePt t="46860" x="1733550" y="5337175"/>
          <p14:tracePt t="47491" x="1724025" y="5353050"/>
          <p14:tracePt t="47499" x="1708150" y="5370513"/>
          <p14:tracePt t="47507" x="1673225" y="5405438"/>
          <p14:tracePt t="47523" x="1673225" y="5430838"/>
          <p14:tracePt t="47532" x="1657350" y="5446713"/>
          <p14:tracePt t="47540" x="1622425" y="5497513"/>
          <p14:tracePt t="47555" x="1606550" y="5549900"/>
          <p14:tracePt t="47571" x="1606550" y="5557838"/>
          <p14:tracePt t="47580" x="1597025" y="5591175"/>
          <p14:tracePt t="47587" x="1597025" y="5641975"/>
          <p14:tracePt t="47595" x="1597025" y="5684838"/>
          <p14:tracePt t="47602" x="1597025" y="5770563"/>
          <p14:tracePt t="47610" x="1579563" y="5829300"/>
          <p14:tracePt t="47618" x="1579563" y="5864225"/>
          <p14:tracePt t="47626" x="1579563" y="5932488"/>
          <p14:tracePt t="47634" x="1579563" y="5973763"/>
          <p14:tracePt t="47643" x="1579563" y="5991225"/>
          <p14:tracePt t="47891" x="1579563" y="5983288"/>
          <p14:tracePt t="47900" x="1579563" y="5948363"/>
          <p14:tracePt t="47908" x="1579563" y="5932488"/>
          <p14:tracePt t="47972" x="1579563" y="5922963"/>
          <p14:tracePt t="48427" x="1579563" y="5905500"/>
          <p14:tracePt t="48444" x="1579563" y="5915025"/>
          <p14:tracePt t="48459" x="1579563" y="5932488"/>
          <p14:tracePt t="48467" x="1579563" y="5940425"/>
          <p14:tracePt t="48516" x="1579563" y="5957888"/>
          <p14:tracePt t="48579" x="1579563" y="5991225"/>
          <p14:tracePt t="48588" x="1579563" y="6024563"/>
          <p14:tracePt t="48596" x="1579563" y="6042025"/>
          <p14:tracePt t="48611" x="1579563" y="6059488"/>
          <p14:tracePt t="48675" x="1579563" y="6084888"/>
          <p14:tracePt t="48682" x="1579563" y="6118225"/>
          <p14:tracePt t="48722" x="1579563" y="6153150"/>
          <p14:tracePt t="48730" x="1579563" y="6169025"/>
          <p14:tracePt t="48740" x="1579563" y="6186488"/>
          <p14:tracePt t="48748" x="1589088" y="6194425"/>
          <p14:tracePt t="48756" x="1606550" y="6211888"/>
          <p14:tracePt t="48763" x="1606550" y="6246813"/>
          <p14:tracePt t="48778" x="1614488" y="6262688"/>
          <p14:tracePt t="48787" x="1631950" y="6297613"/>
          <p14:tracePt t="48819" x="1647825" y="6313488"/>
          <p14:tracePt t="48843" x="1665288" y="6313488"/>
          <p14:tracePt t="48851" x="1682750" y="6323013"/>
          <p14:tracePt t="48859" x="1698625" y="6338888"/>
          <p14:tracePt t="48867" x="1733550" y="6373813"/>
          <p14:tracePt t="48876" x="1792288" y="6391275"/>
          <p14:tracePt t="48883" x="1809750" y="6407150"/>
          <p14:tracePt t="48891" x="1843088" y="6442075"/>
          <p14:tracePt t="48898" x="1885950" y="6467475"/>
          <p14:tracePt t="48906" x="1920875" y="6483350"/>
          <p14:tracePt t="48914" x="1971675" y="6500813"/>
          <p14:tracePt t="48922" x="1997075" y="6518275"/>
          <p14:tracePt t="48940" x="2030413" y="6518275"/>
          <p14:tracePt t="48987" x="2047875" y="6518275"/>
          <p14:tracePt t="48995" x="2065338" y="6518275"/>
          <p14:tracePt t="49003" x="2081213" y="6518275"/>
          <p14:tracePt t="49067" x="2116138" y="6518275"/>
          <p14:tracePt t="49074" x="2124075" y="6518275"/>
          <p14:tracePt t="49124" x="2141538" y="6518275"/>
          <p14:tracePt t="49132" x="2157413" y="6518275"/>
          <p14:tracePt t="49139" x="2174875" y="6510338"/>
          <p14:tracePt t="49147" x="2192338" y="6492875"/>
          <p14:tracePt t="49172" x="2225675" y="6457950"/>
          <p14:tracePt t="49187" x="2243138" y="6442075"/>
          <p14:tracePt t="49204" x="2251075" y="6432550"/>
          <p14:tracePt t="49212" x="2286000" y="6399213"/>
          <p14:tracePt t="49220" x="2301875" y="6381750"/>
          <p14:tracePt t="49234" x="2301875" y="6365875"/>
          <p14:tracePt t="49251" x="2319338" y="6330950"/>
          <p14:tracePt t="49259" x="2319338" y="6305550"/>
          <p14:tracePt t="49267" x="2336800" y="6288088"/>
          <p14:tracePt t="49291" x="2352675" y="6272213"/>
          <p14:tracePt t="49307" x="2352675" y="6254750"/>
          <p14:tracePt t="49332" x="2352675" y="6237288"/>
          <p14:tracePt t="49340" x="2370138" y="6221413"/>
          <p14:tracePt t="49355" x="2370138" y="6203950"/>
          <p14:tracePt t="49371" x="2379663" y="6186488"/>
          <p14:tracePt t="49395" x="2379663" y="6161088"/>
          <p14:tracePt t="49403" x="2395538" y="6143625"/>
          <p14:tracePt t="49428" x="2395538" y="6127750"/>
          <p14:tracePt t="49434" x="2413000" y="6110288"/>
          <p14:tracePt t="49451" x="2413000" y="6092825"/>
          <p14:tracePt t="49483" x="2413000" y="6059488"/>
          <p14:tracePt t="49491" x="2413000" y="6034088"/>
          <p14:tracePt t="49500" x="2413000" y="6016625"/>
          <p14:tracePt t="49508" x="2413000" y="5999163"/>
          <p14:tracePt t="49516" x="2413000" y="5965825"/>
          <p14:tracePt t="49530" x="2413000" y="5948363"/>
          <p14:tracePt t="49547" x="2413000" y="5932488"/>
          <p14:tracePt t="49555" x="2413000" y="5922963"/>
          <p14:tracePt t="49563" x="2413000" y="5905500"/>
          <p14:tracePt t="49570" x="2387600" y="5872163"/>
          <p14:tracePt t="49578" x="2370138" y="5854700"/>
          <p14:tracePt t="49595" x="2344738" y="5838825"/>
          <p14:tracePt t="49603" x="2293938" y="5803900"/>
          <p14:tracePt t="49611" x="2276475" y="5795963"/>
          <p14:tracePt t="49626" x="2243138" y="5745163"/>
          <p14:tracePt t="49643" x="2217738" y="5745163"/>
          <p14:tracePt t="49652" x="2200275" y="5727700"/>
          <p14:tracePt t="49660" x="2182813" y="5727700"/>
          <p14:tracePt t="49668" x="2166938" y="5710238"/>
          <p14:tracePt t="49683" x="2149475" y="5710238"/>
          <p14:tracePt t="49692" x="2132013" y="5694363"/>
          <p14:tracePt t="49709" x="2090738" y="5676900"/>
          <p14:tracePt t="49787" x="2073275" y="5676900"/>
          <p14:tracePt t="49795" x="2055813" y="5676900"/>
          <p14:tracePt t="49804" x="2038350" y="5676900"/>
          <p14:tracePt t="49812" x="2005013" y="5676900"/>
          <p14:tracePt t="49820" x="1979613" y="5676900"/>
          <p14:tracePt t="49828" x="1962150" y="5676900"/>
          <p14:tracePt t="49835" x="1946275" y="5676900"/>
          <p14:tracePt t="49851" x="1893888" y="5676900"/>
          <p14:tracePt t="49859" x="1878013" y="5676900"/>
          <p14:tracePt t="49883" x="1860550" y="5684838"/>
          <p14:tracePt t="49932" x="1852613" y="5702300"/>
          <p14:tracePt t="49948" x="1817688" y="5753100"/>
          <p14:tracePt t="49955" x="1801813" y="5770563"/>
          <p14:tracePt t="49963" x="1766888" y="5788025"/>
          <p14:tracePt t="49979" x="1733550" y="5813425"/>
          <p14:tracePt t="49987" x="1724025" y="5829300"/>
          <p14:tracePt t="50003" x="1724025" y="5846763"/>
          <p14:tracePt t="50019" x="1724025" y="5864225"/>
          <p14:tracePt t="50107" x="1724025" y="5897563"/>
          <p14:tracePt t="50115" x="1708150" y="5915025"/>
          <p14:tracePt t="50132" x="1708150" y="5932488"/>
          <p14:tracePt t="50155" x="1708150" y="5957888"/>
          <p14:tracePt t="50180" x="1708150" y="5973763"/>
          <p14:tracePt t="50212" x="1708150" y="5991225"/>
          <p14:tracePt t="50227" x="1708150" y="6042025"/>
          <p14:tracePt t="50236" x="1708150" y="6059488"/>
          <p14:tracePt t="50244" x="1708150" y="6067425"/>
          <p14:tracePt t="50251" x="1708150" y="6102350"/>
          <p14:tracePt t="50259" x="1716088" y="6118225"/>
          <p14:tracePt t="50267" x="1716088" y="6153150"/>
          <p14:tracePt t="50274" x="1733550" y="6186488"/>
          <p14:tracePt t="50282" x="1758950" y="6211888"/>
          <p14:tracePt t="50299" x="1758950" y="6246813"/>
          <p14:tracePt t="50307" x="1776413" y="6262688"/>
          <p14:tracePt t="50322" x="1792288" y="6297613"/>
          <p14:tracePt t="50356" x="1809750" y="6313488"/>
          <p14:tracePt t="50363" x="1827213" y="6323013"/>
          <p14:tracePt t="50371" x="1843088" y="6338888"/>
          <p14:tracePt t="50388" x="1860550" y="6356350"/>
          <p14:tracePt t="50404" x="1868488" y="6373813"/>
          <p14:tracePt t="50420" x="1885950" y="6373813"/>
          <p14:tracePt t="50428" x="1903413" y="6391275"/>
          <p14:tracePt t="50603" x="1936750" y="6391275"/>
          <p14:tracePt t="50627" x="1987550" y="6391275"/>
          <p14:tracePt t="50650" x="1997075" y="6391275"/>
          <p14:tracePt t="50667" x="2030413" y="6391275"/>
          <p14:tracePt t="50682" x="2047875" y="6391275"/>
          <p14:tracePt t="50700" x="2081213" y="6391275"/>
          <p14:tracePt t="50708" x="2098675" y="6407150"/>
          <p14:tracePt t="50739" x="2124075" y="6407150"/>
          <p14:tracePt t="50747" x="2141538" y="6424613"/>
          <p14:tracePt t="50771" x="2157413" y="6424613"/>
          <p14:tracePt t="50780" x="2174875" y="6424613"/>
          <p14:tracePt t="50796" x="2208213" y="6424613"/>
          <p14:tracePt t="50820" x="2225675" y="6424613"/>
          <p14:tracePt t="50860" x="2243138" y="6424613"/>
          <p14:tracePt t="50876" x="2251075" y="6424613"/>
          <p14:tracePt t="50892" x="2286000" y="6424613"/>
          <p14:tracePt t="50923" x="2301875" y="6424613"/>
          <p14:tracePt t="50972" x="2319338" y="6424613"/>
          <p14:tracePt t="50980" x="2336800" y="6424613"/>
          <p14:tracePt t="50988" x="2352675" y="6416675"/>
          <p14:tracePt t="51028" x="2352675" y="6399213"/>
          <p14:tracePt t="51035" x="2352675" y="6365875"/>
          <p14:tracePt t="51044" x="2344738" y="6348413"/>
          <p14:tracePt t="51060" x="2327275" y="6305550"/>
          <p14:tracePt t="51092" x="2327275" y="6288088"/>
          <p14:tracePt t="51100" x="2327275" y="6272213"/>
          <p14:tracePt t="51108" x="2327275" y="6237288"/>
          <p14:tracePt t="51116" x="2327275" y="6221413"/>
          <p14:tracePt t="51123" x="2327275" y="6203950"/>
          <p14:tracePt t="51140" x="2327275" y="6178550"/>
          <p14:tracePt t="51156" x="2327275" y="6161088"/>
          <p14:tracePt t="51180" x="2293938" y="6127750"/>
          <p14:tracePt t="51212" x="2293938" y="6110288"/>
          <p14:tracePt t="53595" x="2293938" y="6076950"/>
          <p14:tracePt t="53716" x="2293938" y="6059488"/>
          <p14:tracePt t="53724" x="2276475" y="6034088"/>
          <p14:tracePt t="54267" x="2352675" y="5983288"/>
          <p14:tracePt t="54500" x="2395538" y="5965825"/>
          <p14:tracePt t="54596" x="2430463" y="5948363"/>
          <p14:tracePt t="54612" x="2446338" y="5932488"/>
          <p14:tracePt t="54620" x="2463800" y="5932488"/>
          <p14:tracePt t="54628" x="2497138" y="5932488"/>
          <p14:tracePt t="54636" x="2506663" y="5932488"/>
          <p14:tracePt t="54644" x="2524125" y="5932488"/>
          <p14:tracePt t="55084" x="2524125" y="5922963"/>
          <p14:tracePt t="58204" x="2514600" y="5905500"/>
          <p14:tracePt t="58236" x="2497138" y="5889625"/>
          <p14:tracePt t="58428" x="2489200" y="5889625"/>
          <p14:tracePt t="58581" x="2471738" y="5872163"/>
          <p14:tracePt t="59317" x="2455863" y="5838825"/>
          <p14:tracePt t="59629" x="2481263" y="5803900"/>
          <p14:tracePt t="59635" x="2506663" y="5795963"/>
          <p14:tracePt t="59645" x="2524125" y="5795963"/>
          <p14:tracePt t="59653" x="2557463" y="5795963"/>
          <p14:tracePt t="59677" x="2574925" y="5761038"/>
          <p14:tracePt t="60510" x="2590800" y="5727700"/>
          <p14:tracePt t="62173" x="2582863" y="5727700"/>
          <p14:tracePt t="62253" x="2565400" y="5710238"/>
          <p14:tracePt t="62277" x="2549525" y="5694363"/>
          <p14:tracePt t="62285" x="2532063" y="5676900"/>
          <p14:tracePt t="62310" x="2514600" y="5668963"/>
          <p14:tracePt t="62325" x="2514600" y="5651500"/>
          <p14:tracePt t="62349" x="2514600" y="5634038"/>
          <p14:tracePt t="62389" x="2514600" y="5600700"/>
          <p14:tracePt t="62412" x="2514600" y="5583238"/>
          <p14:tracePt t="62420" x="2497138" y="5565775"/>
          <p14:tracePt t="62436" x="2497138" y="5549900"/>
          <p14:tracePt t="62814" x="2489200" y="5540375"/>
          <p14:tracePt t="62837" x="2471738" y="5524500"/>
          <p14:tracePt t="62845" x="2471738" y="5489575"/>
          <p14:tracePt t="62893" x="2455863" y="5456238"/>
          <p14:tracePt t="62973" x="2438400" y="5438775"/>
          <p14:tracePt t="64750" x="2446338" y="5438775"/>
          <p14:tracePt t="64758" x="2481263" y="5446713"/>
          <p14:tracePt t="64812" x="2497138" y="5481638"/>
          <p14:tracePt t="64845" x="2497138" y="5497513"/>
          <p14:tracePt t="64870" x="2506663" y="5514975"/>
          <p14:tracePt t="64877" x="2524125" y="5532438"/>
          <p14:tracePt t="64909" x="2540000" y="5549900"/>
          <p14:tracePt t="64917" x="2540000" y="5557838"/>
          <p14:tracePt t="64925" x="2557463" y="5591175"/>
          <p14:tracePt t="64933" x="2590800" y="5641975"/>
          <p14:tracePt t="64941" x="2590800" y="5659438"/>
          <p14:tracePt t="65414" x="2590800" y="5702300"/>
          <p14:tracePt t="65581" x="2608263" y="5719763"/>
          <p14:tracePt t="65726" x="2625725" y="5719763"/>
          <p14:tracePt t="65734" x="2651125" y="5719763"/>
          <p14:tracePt t="65742" x="2668588" y="5719763"/>
          <p14:tracePt t="65750" x="2684463" y="5719763"/>
          <p14:tracePt t="65765" x="2701925" y="5719763"/>
          <p14:tracePt t="65797" x="2735263" y="5719763"/>
          <p14:tracePt t="65829" x="2752725" y="5719763"/>
          <p14:tracePt t="65869" x="2760663" y="5719763"/>
          <p14:tracePt t="65901" x="2811463" y="5719763"/>
          <p14:tracePt t="65908" x="2828925" y="5719763"/>
          <p14:tracePt t="65925" x="2863850" y="5719763"/>
          <p14:tracePt t="65957" x="2879725" y="5719763"/>
          <p14:tracePt t="65965" x="2889250" y="5719763"/>
          <p14:tracePt t="65973" x="2905125" y="5719763"/>
          <p14:tracePt t="65981" x="2922588" y="5719763"/>
          <p14:tracePt t="65988" x="2940050" y="5719763"/>
          <p14:tracePt t="65996" x="2973388" y="5710238"/>
          <p14:tracePt t="66004" x="2990850" y="5694363"/>
          <p14:tracePt t="66013" x="3016250" y="5676900"/>
          <p14:tracePt t="66021" x="3033713" y="5676900"/>
          <p14:tracePt t="66029" x="3084513" y="5668963"/>
          <p14:tracePt t="66037" x="3100388" y="5651500"/>
          <p14:tracePt t="66052" x="3135313" y="5634038"/>
          <p14:tracePt t="66061" x="3160713" y="5616575"/>
          <p14:tracePt t="66069" x="3194050" y="5600700"/>
          <p14:tracePt t="66077" x="3211513" y="5600700"/>
          <p14:tracePt t="66085" x="3228975" y="5583238"/>
          <p14:tracePt t="66093" x="3244850" y="5583238"/>
          <p14:tracePt t="66100" x="3270250" y="5549900"/>
          <p14:tracePt t="66141" x="3270250" y="5540375"/>
          <p14:tracePt t="66166" x="3270250" y="5489575"/>
          <p14:tracePt t="66254" x="3287713" y="5472113"/>
          <p14:tracePt t="66262" x="3287713" y="5456238"/>
          <p14:tracePt t="66278" x="3287713" y="5438775"/>
          <p14:tracePt t="66285" x="3305175" y="5413375"/>
          <p14:tracePt t="66293" x="3305175" y="5395913"/>
          <p14:tracePt t="66302" x="3338513" y="5362575"/>
          <p14:tracePt t="66310" x="3338513" y="5345113"/>
          <p14:tracePt t="66317" x="3373438" y="5311775"/>
          <p14:tracePt t="66326" x="3389313" y="5294313"/>
          <p14:tracePt t="66340" x="3398838" y="5268913"/>
          <p14:tracePt t="66348" x="3432175" y="5218113"/>
          <p14:tracePt t="66357" x="3449638" y="5200650"/>
          <p14:tracePt t="66365" x="3449638" y="5183188"/>
          <p14:tracePt t="66381" x="3467100" y="5167313"/>
          <p14:tracePt t="66430" x="3482975" y="5157788"/>
          <p14:tracePt t="66493" x="3500438" y="5157788"/>
          <p14:tracePt t="66502" x="3517900" y="5141913"/>
          <p14:tracePt t="66525" x="3525838" y="5124450"/>
          <p14:tracePt t="66542" x="3543300" y="5106988"/>
          <p14:tracePt t="66550" x="3559175" y="5091113"/>
          <p14:tracePt t="66558" x="3576638" y="5073650"/>
          <p14:tracePt t="66614" x="3594100" y="5073650"/>
          <p14:tracePt t="66622" x="3627438" y="5056188"/>
          <p14:tracePt t="66630" x="3670300" y="5038725"/>
          <p14:tracePt t="66646" x="3721100" y="5030788"/>
          <p14:tracePt t="66653" x="3756025" y="5030788"/>
          <p14:tracePt t="66661" x="3771900" y="5030788"/>
          <p14:tracePt t="66670" x="3781425" y="5030788"/>
          <p14:tracePt t="66677" x="3797300" y="5030788"/>
          <p14:tracePt t="66685" x="3832225" y="5030788"/>
          <p14:tracePt t="66693" x="3900488" y="5030788"/>
          <p14:tracePt t="66701" x="3908425" y="5030788"/>
          <p14:tracePt t="66726" x="3941763" y="5030788"/>
          <p14:tracePt t="66733" x="3959225" y="5030788"/>
          <p14:tracePt t="66750" x="3992563" y="5030788"/>
          <p14:tracePt t="66766" x="4010025" y="5030788"/>
          <p14:tracePt t="66798" x="4027488" y="5030788"/>
          <p14:tracePt t="66814" x="4052888" y="5030788"/>
          <p14:tracePt t="66822" x="4086225" y="5030788"/>
          <p14:tracePt t="66837" x="4103688" y="5038725"/>
          <p14:tracePt t="66846" x="4154488" y="5048250"/>
          <p14:tracePt t="66862" x="4179888" y="5064125"/>
          <p14:tracePt t="66870" x="4214813" y="5081588"/>
          <p14:tracePt t="66878" x="4230688" y="5099050"/>
          <p14:tracePt t="66885" x="4265613" y="5116513"/>
          <p14:tracePt t="66894" x="4281488" y="5132388"/>
          <p14:tracePt t="66910" x="4291013" y="5149850"/>
          <p14:tracePt t="66934" x="4324350" y="5175250"/>
          <p14:tracePt t="66950" x="4359275" y="5208588"/>
          <p14:tracePt t="66982" x="4410075" y="5243513"/>
          <p14:tracePt t="67054" x="4410075" y="5276850"/>
          <p14:tracePt t="67078" x="4410075" y="5294313"/>
          <p14:tracePt t="67094" x="4410075" y="5319713"/>
          <p14:tracePt t="67141" x="4410075" y="5353050"/>
          <p14:tracePt t="67157" x="4400550" y="5387975"/>
          <p14:tracePt t="67165" x="4400550" y="5405438"/>
          <p14:tracePt t="67173" x="4384675" y="5430838"/>
          <p14:tracePt t="67181" x="4384675" y="5481638"/>
          <p14:tracePt t="67188" x="4384675" y="5514975"/>
          <p14:tracePt t="67196" x="4384675" y="5549900"/>
          <p14:tracePt t="67213" x="4367213" y="5575300"/>
          <p14:tracePt t="67221" x="4367213" y="5591175"/>
          <p14:tracePt t="67229" x="4349750" y="5626100"/>
          <p14:tracePt t="67237" x="4349750" y="5641975"/>
          <p14:tracePt t="67244" x="4349750" y="5659438"/>
          <p14:tracePt t="67253" x="4332288" y="5684838"/>
          <p14:tracePt t="67269" x="4332288" y="5753100"/>
          <p14:tracePt t="67317" x="4332288" y="5770563"/>
          <p14:tracePt t="67324" x="4332288" y="5788025"/>
          <p14:tracePt t="67333" x="4332288" y="5803900"/>
          <p14:tracePt t="67365" x="4332288" y="5829300"/>
          <p14:tracePt t="67422" x="4332288" y="5846763"/>
          <p14:tracePt t="67438" x="4332288" y="5864225"/>
          <p14:tracePt t="67478" x="4332288" y="5897563"/>
          <p14:tracePt t="67510" x="4316413" y="5915025"/>
          <p14:tracePt t="67517" x="4316413" y="5932488"/>
          <p14:tracePt t="67526" x="4316413" y="5940425"/>
          <p14:tracePt t="67542" x="4316413" y="5957888"/>
          <p14:tracePt t="67549" x="4316413" y="5973763"/>
          <p14:tracePt t="67558" x="4298950" y="5991225"/>
          <p14:tracePt t="67574" x="4298950" y="6024563"/>
          <p14:tracePt t="67582" x="4298950" y="6059488"/>
          <p14:tracePt t="67605" x="4298950" y="6067425"/>
          <p14:tracePt t="67638" x="4298950" y="6102350"/>
          <p14:tracePt t="67702" x="4298950" y="6118225"/>
          <p14:tracePt t="67718" x="4281488" y="6135688"/>
          <p14:tracePt t="67726" x="4281488" y="6153150"/>
          <p14:tracePt t="67734" x="4273550" y="6169025"/>
          <p14:tracePt t="67750" x="4256088" y="6186488"/>
          <p14:tracePt t="67758" x="4240213" y="6194425"/>
          <p14:tracePt t="67774" x="4222750" y="6211888"/>
          <p14:tracePt t="67789" x="4205288" y="6211888"/>
          <p14:tracePt t="67797" x="4187825" y="6229350"/>
          <p14:tracePt t="67822" x="4171950" y="6246813"/>
          <p14:tracePt t="67829" x="4154488" y="6246813"/>
          <p14:tracePt t="67846" x="4129088" y="6262688"/>
          <p14:tracePt t="67853" x="4111625" y="6262688"/>
          <p14:tracePt t="67870" x="4095750" y="6262688"/>
          <p14:tracePt t="67877" x="4060825" y="6262688"/>
          <p14:tracePt t="67885" x="4044950" y="6262688"/>
          <p14:tracePt t="67893" x="4027488" y="6297613"/>
          <p14:tracePt t="67902" x="4017963" y="6297613"/>
          <p14:tracePt t="67924" x="3984625" y="6313488"/>
          <p14:tracePt t="67942" x="3951288" y="6313488"/>
          <p14:tracePt t="67949" x="3933825" y="6313488"/>
          <p14:tracePt t="67957" x="3916363" y="6323013"/>
          <p14:tracePt t="67965" x="3873500" y="6323013"/>
          <p14:tracePt t="67973" x="3857625" y="6323013"/>
          <p14:tracePt t="67981" x="3822700" y="6323013"/>
          <p14:tracePt t="67989" x="3806825" y="6323013"/>
          <p14:tracePt t="67997" x="3746500" y="6323013"/>
          <p14:tracePt t="68005" x="3729038" y="6323013"/>
          <p14:tracePt t="68013" x="3713163" y="6323013"/>
          <p14:tracePt t="68021" x="3695700" y="6323013"/>
          <p14:tracePt t="68037" x="3678238" y="6323013"/>
          <p14:tracePt t="68053" x="3662363" y="6323013"/>
          <p14:tracePt t="68069" x="3644900" y="6323013"/>
          <p14:tracePt t="68077" x="3636963" y="6323013"/>
          <p14:tracePt t="68085" x="3602038" y="6338888"/>
          <p14:tracePt t="68101" x="3586163" y="6338888"/>
          <p14:tracePt t="68109" x="3568700" y="6338888"/>
          <p14:tracePt t="68117" x="3551238" y="6338888"/>
          <p14:tracePt t="68125" x="3517900" y="6338888"/>
          <p14:tracePt t="68133" x="3508375" y="6338888"/>
          <p14:tracePt t="68141" x="3475038" y="6338888"/>
          <p14:tracePt t="68149" x="3457575" y="6338888"/>
          <p14:tracePt t="68165" x="3424238" y="6338888"/>
          <p14:tracePt t="68173" x="3406775" y="6338888"/>
          <p14:tracePt t="68181" x="3389313" y="6338888"/>
          <p14:tracePt t="68189" x="3381375" y="6338888"/>
          <p14:tracePt t="68197" x="3330575" y="6338888"/>
          <p14:tracePt t="68205" x="3313113" y="6338888"/>
          <p14:tracePt t="68213" x="3279775" y="6338888"/>
          <p14:tracePt t="68221" x="3254375" y="6305550"/>
          <p14:tracePt t="68229" x="3236913" y="6288088"/>
          <p14:tracePt t="68238" x="3219450" y="6288088"/>
          <p14:tracePt t="68245" x="3168650" y="6272213"/>
          <p14:tracePt t="68253" x="3152775" y="6254750"/>
          <p14:tracePt t="68261" x="3135313" y="6237288"/>
          <p14:tracePt t="68269" x="3109913" y="6221413"/>
          <p14:tracePt t="68277" x="3092450" y="6203950"/>
          <p14:tracePt t="68285" x="3074988" y="6203950"/>
          <p14:tracePt t="68293" x="3059113" y="6186488"/>
          <p14:tracePt t="68309" x="3024188" y="6178550"/>
          <p14:tracePt t="68317" x="3008313" y="6161088"/>
          <p14:tracePt t="68325" x="2998788" y="6143625"/>
          <p14:tracePt t="68342" x="2982913" y="6110288"/>
          <p14:tracePt t="68357" x="2965450" y="6092825"/>
          <p14:tracePt t="68365" x="2965450" y="6076950"/>
          <p14:tracePt t="68373" x="2965450" y="6059488"/>
          <p14:tracePt t="68381" x="2965450" y="6016625"/>
          <p14:tracePt t="68397" x="2947988" y="5999163"/>
          <p14:tracePt t="68405" x="2947988" y="5983288"/>
          <p14:tracePt t="68421" x="2947988" y="5965825"/>
          <p14:tracePt t="68429" x="2947988" y="5948363"/>
          <p14:tracePt t="68437" x="2947988" y="5922963"/>
          <p14:tracePt t="68445" x="2947988" y="5905500"/>
          <p14:tracePt t="68453" x="2947988" y="5854700"/>
          <p14:tracePt t="68461" x="2947988" y="5838825"/>
          <p14:tracePt t="68469" x="2947988" y="5803900"/>
          <p14:tracePt t="68477" x="2947988" y="5761038"/>
          <p14:tracePt t="68485" x="2947988" y="5745163"/>
          <p14:tracePt t="68493" x="2947988" y="5694363"/>
          <p14:tracePt t="68501" x="2947988" y="5668963"/>
          <p14:tracePt t="68509" x="2947988" y="5651500"/>
          <p14:tracePt t="68517" x="2947988" y="5616575"/>
          <p14:tracePt t="68525" x="2947988" y="5600700"/>
          <p14:tracePt t="68533" x="2947988" y="5549900"/>
          <p14:tracePt t="68541" x="2947988" y="5489575"/>
          <p14:tracePt t="68549" x="2955925" y="5472113"/>
          <p14:tracePt t="68558" x="2955925" y="5438775"/>
          <p14:tracePt t="68573" x="2973388" y="5395913"/>
          <p14:tracePt t="68598" x="2973388" y="5362575"/>
          <p14:tracePt t="68614" x="2990850" y="5327650"/>
          <p14:tracePt t="68638" x="2990850" y="5311775"/>
          <p14:tracePt t="68654" x="3008313" y="5286375"/>
          <p14:tracePt t="68670" x="3016250" y="5268913"/>
          <p14:tracePt t="68686" x="3033713" y="5218113"/>
          <p14:tracePt t="68694" x="3033713" y="5183188"/>
          <p14:tracePt t="68702" x="3067050" y="5157788"/>
          <p14:tracePt t="68710" x="3067050" y="5141913"/>
          <p14:tracePt t="68717" x="3084513" y="5124450"/>
          <p14:tracePt t="68733" x="3100388" y="5106988"/>
          <p14:tracePt t="68749" x="3135313" y="5073650"/>
          <p14:tracePt t="68765" x="3143250" y="5056188"/>
          <p14:tracePt t="68781" x="3160713" y="5056188"/>
          <p14:tracePt t="68789" x="3194050" y="5038725"/>
          <p14:tracePt t="68797" x="3228975" y="5030788"/>
          <p14:tracePt t="68813" x="3262313" y="5030788"/>
          <p14:tracePt t="68821" x="3270250" y="5013325"/>
          <p14:tracePt t="68829" x="3305175" y="5013325"/>
          <p14:tracePt t="68837" x="3355975" y="4997450"/>
          <p14:tracePt t="68845" x="3389313" y="4979988"/>
          <p14:tracePt t="68853" x="3398838" y="4979988"/>
          <p14:tracePt t="68861" x="3414713" y="4979988"/>
          <p14:tracePt t="68869" x="3449638" y="4979988"/>
          <p14:tracePt t="68877" x="3467100" y="4979988"/>
          <p14:tracePt t="68885" x="3517900" y="4979988"/>
          <p14:tracePt t="68893" x="3559175" y="4979988"/>
          <p14:tracePt t="68901" x="3576638" y="4979988"/>
          <p14:tracePt t="68909" x="3611563" y="4979988"/>
          <p14:tracePt t="68917" x="3627438" y="4979988"/>
          <p14:tracePt t="68925" x="3644900" y="4979988"/>
          <p14:tracePt t="68933" x="3652838" y="4979988"/>
          <p14:tracePt t="69022" x="3670300" y="4979988"/>
          <p14:tracePt t="69029" x="3687763" y="4987925"/>
          <p14:tracePt t="69046" x="3687763" y="5005388"/>
          <p14:tracePt t="69054" x="3687763" y="5022850"/>
          <p14:tracePt t="69062" x="3687763" y="5038725"/>
          <p14:tracePt t="69086" x="3687763" y="5064125"/>
          <p14:tracePt t="69158" x="3703638" y="5081588"/>
          <p14:tracePt t="69174" x="3721100" y="5099050"/>
          <p14:tracePt t="69190" x="3756025" y="5132388"/>
          <p14:tracePt t="69198" x="3771900" y="5149850"/>
          <p14:tracePt t="69294" x="3781425" y="5149850"/>
          <p14:tracePt t="69301" x="3814763" y="5149850"/>
          <p14:tracePt t="69310" x="3832225" y="5149850"/>
          <p14:tracePt t="69318" x="3883025" y="5167313"/>
          <p14:tracePt t="69326" x="3900488" y="5167313"/>
          <p14:tracePt t="69334" x="3908425" y="5167313"/>
          <p14:tracePt t="69727" x="3925888" y="5167313"/>
          <p14:tracePt t="69766" x="3916363" y="5167313"/>
          <p14:tracePt t="69782" x="3900488" y="5167313"/>
          <p14:tracePt t="69806" x="3873500" y="5167313"/>
          <p14:tracePt t="69822" x="3857625" y="5167313"/>
          <p14:tracePt t="69838" x="3840163" y="5167313"/>
          <p14:tracePt t="69846" x="3806825" y="5167313"/>
          <p14:tracePt t="69854" x="3789363" y="5167313"/>
          <p14:tracePt t="69862" x="3763963" y="5167313"/>
          <p14:tracePt t="70702" x="3746500" y="5167313"/>
          <p14:tracePt t="71094" x="3756025" y="5167313"/>
          <p14:tracePt t="71102" x="3781425" y="5167313"/>
          <p14:tracePt t="71110" x="3797300" y="5167313"/>
          <p14:tracePt t="71150" x="3832225" y="5167313"/>
          <p14:tracePt t="71222" x="3865563" y="5167313"/>
          <p14:tracePt t="72342" x="3908425" y="5167313"/>
          <p14:tracePt t="72462" x="3941763" y="5167313"/>
          <p14:tracePt t="72559" x="3959225" y="5167313"/>
          <p14:tracePt t="72638" x="3992563" y="5167313"/>
          <p14:tracePt t="72719" x="4010025" y="5167313"/>
          <p14:tracePt t="72798" x="4027488" y="5167313"/>
          <p14:tracePt t="72846" x="4035425" y="5167313"/>
          <p14:tracePt t="72934" x="4052888" y="5175250"/>
          <p14:tracePt t="72983" x="4070350" y="5208588"/>
          <p14:tracePt t="73166" x="4070350" y="5226050"/>
          <p14:tracePt t="73247" x="4070350" y="5243513"/>
          <p14:tracePt t="73255" x="4070350" y="5276850"/>
          <p14:tracePt t="73263" x="4070350" y="5294313"/>
          <p14:tracePt t="73278" x="4070350" y="5302250"/>
          <p14:tracePt t="73295" x="4070350" y="5319713"/>
          <p14:tracePt t="73350" x="4070350" y="5337175"/>
          <p14:tracePt t="73367" x="4070350" y="5353050"/>
          <p14:tracePt t="73382" x="4070350" y="5370513"/>
          <p14:tracePt t="73407" x="4070350" y="5387975"/>
          <p14:tracePt t="73511" x="4070350" y="5421313"/>
          <p14:tracePt t="73517" x="4070350" y="5430838"/>
          <p14:tracePt t="73526" x="4070350" y="5446713"/>
          <p14:tracePt t="73533" x="4070350" y="5481638"/>
          <p14:tracePt t="73551" x="4070350" y="5497513"/>
          <p14:tracePt t="73839" x="4070350" y="5532438"/>
          <p14:tracePt t="73846" x="4070350" y="5549900"/>
          <p14:tracePt t="73861" x="4070350" y="5575300"/>
          <p14:tracePt t="73879" x="4070350" y="5591175"/>
          <p14:tracePt t="73886" x="4070350" y="5608638"/>
          <p14:tracePt t="73902" x="4070350" y="5641975"/>
          <p14:tracePt t="74015" x="4070350" y="5676900"/>
          <p14:tracePt t="74023" x="4060825" y="5684838"/>
          <p14:tracePt t="74039" x="4060825" y="5702300"/>
          <p14:tracePt t="74055" x="4044950" y="5753100"/>
          <p14:tracePt t="74118" x="4044950" y="5803900"/>
          <p14:tracePt t="74135" x="4044950" y="5813425"/>
          <p14:tracePt t="74143" x="4027488" y="5846763"/>
          <p14:tracePt t="74151" x="4027488" y="5864225"/>
          <p14:tracePt t="74158" x="4027488" y="5880100"/>
          <p14:tracePt t="74166" x="4027488" y="5897563"/>
          <p14:tracePt t="74173" x="4027488" y="5915025"/>
          <p14:tracePt t="74190" x="4027488" y="5940425"/>
          <p14:tracePt t="74205" x="4027488" y="5957888"/>
          <p14:tracePt t="74213" x="4027488" y="5991225"/>
          <p14:tracePt t="74287" x="4027488" y="6042025"/>
          <p14:tracePt t="74303" x="4027488" y="6067425"/>
          <p14:tracePt t="74327" x="4027488" y="6102350"/>
          <p14:tracePt t="74335" x="4035425" y="6118225"/>
          <p14:tracePt t="74351" x="4052888" y="6135688"/>
          <p14:tracePt t="74367" x="4052888" y="6153150"/>
          <p14:tracePt t="74383" x="4070350" y="6169025"/>
          <p14:tracePt t="74415" x="4070350" y="6186488"/>
          <p14:tracePt t="74423" x="4070350" y="6194425"/>
          <p14:tracePt t="74431" x="4086225" y="6211888"/>
          <p14:tracePt t="74439" x="4103688" y="6229350"/>
          <p14:tracePt t="74445" x="4121150" y="6262688"/>
          <p14:tracePt t="74453" x="4154488" y="6313488"/>
          <p14:tracePt t="74462" x="4162425" y="6323013"/>
          <p14:tracePt t="74470" x="4214813" y="6373813"/>
          <p14:tracePt t="74478" x="4230688" y="6391275"/>
          <p14:tracePt t="74807" x="4230688" y="6407150"/>
          <p14:tracePt t="74951" x="4205288" y="6407150"/>
          <p14:tracePt t="75079" x="4187825" y="6407150"/>
          <p14:tracePt t="75111" x="4154488" y="6407150"/>
          <p14:tracePt t="75151" x="4129088" y="6399213"/>
          <p14:tracePt t="75158" x="4111625" y="6399213"/>
          <p14:tracePt t="75191" x="4078288" y="6399213"/>
          <p14:tracePt t="75214" x="4060825" y="6399213"/>
          <p14:tracePt t="75254" x="4044950" y="6399213"/>
          <p14:tracePt t="75303" x="4027488" y="6399213"/>
          <p14:tracePt t="75327" x="4017963" y="6399213"/>
          <p14:tracePt t="75447" x="4002088" y="6399213"/>
          <p14:tracePt t="75455" x="3984625" y="6381750"/>
          <p14:tracePt t="75471" x="3967163" y="6381750"/>
          <p14:tracePt t="75479" x="3951288" y="6365875"/>
          <p14:tracePt t="75503" x="3933825" y="6348413"/>
          <p14:tracePt t="75566" x="3916363" y="6348413"/>
          <p14:tracePt t="75575" x="3900488" y="6330950"/>
          <p14:tracePt t="75582" x="3873500" y="6330950"/>
          <p14:tracePt t="75590" x="3857625" y="6305550"/>
          <p14:tracePt t="75606" x="3840163" y="6288088"/>
          <p14:tracePt t="75622" x="3822700" y="6288088"/>
          <p14:tracePt t="75638" x="3789363" y="6254750"/>
          <p14:tracePt t="75717" x="3771900" y="6237288"/>
          <p14:tracePt t="75734" x="3763963" y="6237288"/>
          <p14:tracePt t="76087" x="3746500" y="6221413"/>
          <p14:tracePt t="76135" x="3729038" y="6203950"/>
          <p14:tracePt t="76159" x="3713163" y="6186488"/>
          <p14:tracePt t="76175" x="3695700" y="6178550"/>
          <p14:tracePt t="76238" x="3695700" y="6161088"/>
          <p14:tracePt t="76262" x="3695700" y="6143625"/>
          <p14:tracePt t="76286" x="3695700" y="6127750"/>
          <p14:tracePt t="76335" x="3695700" y="6110288"/>
          <p14:tracePt t="76431" x="3695700" y="6092825"/>
          <p14:tracePt t="76759" x="3695700" y="6076950"/>
          <p14:tracePt t="76815" x="3695700" y="6059488"/>
          <p14:tracePt t="76935" x="3695700" y="6034088"/>
          <p14:tracePt t="76983" x="3695700" y="6016625"/>
          <p14:tracePt t="78391" x="3662363" y="5999163"/>
          <p14:tracePt t="78399" x="3644900" y="5983288"/>
          <p14:tracePt t="78447" x="3636963" y="5965825"/>
          <p14:tracePt t="78503" x="3602038" y="5932488"/>
          <p14:tracePt t="78599" x="3586163" y="5922963"/>
          <p14:tracePt t="78606" x="3568700" y="5905500"/>
          <p14:tracePt t="78711" x="3568700" y="5889625"/>
          <p14:tracePt t="78727" x="3568700" y="5872163"/>
          <p14:tracePt t="78767" x="3551238" y="5838825"/>
          <p14:tracePt t="78774" x="3551238" y="5821363"/>
          <p14:tracePt t="78790" x="3551238" y="5803900"/>
          <p14:tracePt t="78801" x="3551238" y="5761038"/>
          <p14:tracePt t="78806" x="3551238" y="5745163"/>
          <p14:tracePt t="78838" x="3551238" y="5727700"/>
          <p14:tracePt t="78846" x="3551238" y="5710238"/>
          <p14:tracePt t="78862" x="3551238" y="5694363"/>
          <p14:tracePt t="79015" x="3551238" y="5676900"/>
          <p14:tracePt t="79039" x="3551238" y="5668963"/>
          <p14:tracePt t="79046" x="3533775" y="5651500"/>
          <p14:tracePt t="79151" x="3533775" y="5616575"/>
          <p14:tracePt t="79175" x="3517900" y="5600700"/>
          <p14:tracePt t="79207" x="3517900" y="5583238"/>
          <p14:tracePt t="79223" x="3517900" y="5549900"/>
          <p14:tracePt t="79351" x="3517900" y="5524500"/>
          <p14:tracePt t="79375" x="3517900" y="5489575"/>
          <p14:tracePt t="79479" x="3517900" y="5456238"/>
          <p14:tracePt t="79487" x="3517900" y="5438775"/>
          <p14:tracePt t="79511" x="3517900" y="5421313"/>
          <p14:tracePt t="79536" x="3517900" y="5395913"/>
          <p14:tracePt t="79704" x="3517900" y="5380038"/>
          <p14:tracePt t="79711" x="3517900" y="5362575"/>
          <p14:tracePt t="79727" x="3517900" y="5345113"/>
          <p14:tracePt t="79751" x="3517900" y="5327650"/>
          <p14:tracePt t="79791" x="3517900" y="5311775"/>
          <p14:tracePt t="79856" x="3517900" y="5294313"/>
          <p14:tracePt t="85714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6C128F0-0FA9-411C-81E9-871982571BF9}"/>
              </a:ext>
            </a:extLst>
          </p:cNvPr>
          <p:cNvSpPr txBox="1"/>
          <p:nvPr/>
        </p:nvSpPr>
        <p:spPr>
          <a:xfrm>
            <a:off x="1911288" y="2660256"/>
            <a:ext cx="8369423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Sedaj pa preberi še besedilo v učbeniku na str. 48</a:t>
            </a:r>
            <a:r>
              <a:rPr lang="sl-S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naredi zapis v zvezek.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5094FE5B-FF70-4B4A-A945-E2E55AA60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6"/>
    </mc:Choice>
    <mc:Fallback>
      <p:transition spd="slow" advTm="1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BBF624-3B9C-4357-BDE7-F1CA05936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89" t="24078" r="20777" b="7702"/>
          <a:stretch/>
        </p:blipFill>
        <p:spPr>
          <a:xfrm>
            <a:off x="719090" y="221193"/>
            <a:ext cx="9991841" cy="6516957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503DDDE1-9C25-46A8-A0FA-AEA5849FE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2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02"/>
    </mc:Choice>
    <mc:Fallback>
      <p:transition spd="slow" advTm="7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0450D05-8ACE-477E-B4D9-2B314A755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5" t="22395" r="25218" b="7702"/>
          <a:stretch/>
        </p:blipFill>
        <p:spPr>
          <a:xfrm>
            <a:off x="1233996" y="148700"/>
            <a:ext cx="9136240" cy="6560599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F4A85CD2-ADBF-4269-A483-EBB43BBC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75"/>
    </mc:Choice>
    <mc:Fallback>
      <p:transition spd="slow" advTm="68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32D5FF4C-538B-406B-B8B3-7A6191D316AE}"/>
              </a:ext>
            </a:extLst>
          </p:cNvPr>
          <p:cNvSpPr txBox="1">
            <a:spLocks/>
          </p:cNvSpPr>
          <p:nvPr/>
        </p:nvSpPr>
        <p:spPr>
          <a:xfrm>
            <a:off x="838200" y="314325"/>
            <a:ext cx="10515600" cy="6024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5400" dirty="0"/>
              <a:t>Preveri svoje znanje in odgovori na vprašanja.</a:t>
            </a:r>
          </a:p>
          <a:p>
            <a:pPr algn="ctr"/>
            <a:endParaRPr lang="sl-SI" sz="5400" dirty="0"/>
          </a:p>
          <a:p>
            <a:pPr algn="ctr"/>
            <a:endParaRPr lang="sl-SI" sz="5400" dirty="0"/>
          </a:p>
          <a:p>
            <a:pPr algn="ctr"/>
            <a:r>
              <a:rPr lang="sl-SI" sz="5400" dirty="0"/>
              <a:t>Potrudi se!</a:t>
            </a:r>
          </a:p>
          <a:p>
            <a:pPr algn="ctr"/>
            <a:endParaRPr lang="sl-SI" sz="5400" dirty="0"/>
          </a:p>
          <a:p>
            <a:pPr algn="ctr"/>
            <a:r>
              <a:rPr lang="sl-SI" sz="5400" dirty="0"/>
              <a:t>Na vprašanja odgovarjaj </a:t>
            </a:r>
            <a:r>
              <a:rPr lang="sl-SI" sz="5400" b="1" dirty="0"/>
              <a:t>ustno</a:t>
            </a:r>
            <a:r>
              <a:rPr lang="sl-SI" sz="5400" dirty="0"/>
              <a:t>.</a:t>
            </a:r>
          </a:p>
        </p:txBody>
      </p:sp>
      <p:pic>
        <p:nvPicPr>
          <p:cNvPr id="2050" name="Picture 2" descr="check box">
            <a:extLst>
              <a:ext uri="{FF2B5EF4-FFF2-40B4-BE49-F238E27FC236}">
                <a16:creationId xmlns:a16="http://schemas.microsoft.com/office/drawing/2014/main" id="{EED3C3FF-4333-4518-AB9C-7555338E0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28812"/>
            <a:ext cx="30003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A05FA8B8-6DD3-4CC7-A5DC-C276EFA70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0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3"/>
    </mc:Choice>
    <mc:Fallback>
      <p:transition spd="slow" advTm="15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10134F-A295-4BAB-B9BE-BD8445501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S pomočjo spodnje slike razloži, kako potega segrevanje Zemljinega površja. Pazi, da se izražaš natančno!</a:t>
            </a:r>
          </a:p>
        </p:txBody>
      </p:sp>
      <p:pic>
        <p:nvPicPr>
          <p:cNvPr id="4" name="Slika 3" descr="image_123923953">
            <a:extLst>
              <a:ext uri="{FF2B5EF4-FFF2-40B4-BE49-F238E27FC236}">
                <a16:creationId xmlns:a16="http://schemas.microsoft.com/office/drawing/2014/main" id="{10C253C3-F1C7-4358-952B-715868BA9592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08" b="80565" l="8212" r="912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8" t="25166" r="7939" b="17813"/>
          <a:stretch>
            <a:fillRect/>
          </a:stretch>
        </p:blipFill>
        <p:spPr bwMode="auto">
          <a:xfrm>
            <a:off x="3659933" y="3240044"/>
            <a:ext cx="4872133" cy="265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2FCF4DAC-B8F9-4774-BDEF-746499EEF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8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6"/>
    </mc:Choice>
    <mc:Fallback>
      <p:transition spd="slow" advTm="2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BE2F967-3108-42C1-A0DB-E4E757773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3"/>
            <a:ext cx="10515600" cy="4898579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Kaj se dogaja s temperaturo ozračja tik nad površjem Zemlje in na višjih nadmorskih višinah?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 descr="Tla segreva Sonce">
            <a:extLst>
              <a:ext uri="{FF2B5EF4-FFF2-40B4-BE49-F238E27FC236}">
                <a16:creationId xmlns:a16="http://schemas.microsoft.com/office/drawing/2014/main" id="{C6EF9C04-1EAE-40A4-A0D0-D92166A896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48" y="2689934"/>
            <a:ext cx="3638303" cy="243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B0AA959D-07AE-490F-8894-08E6295A7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9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2"/>
    </mc:Choice>
    <mc:Fallback>
      <p:transition spd="slow" advTm="1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2E0C94-68CE-4396-86B4-A83E4BB9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2357"/>
            <a:ext cx="10515600" cy="5404606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Pojasni, kako poteka segrevanje voda (morij, jezer …). Pomagaj si s sličicama.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Kaj se dogaja s toploto telesa potapljača, ko se ta potopi z gladine vode na globino 20m? Pojasni.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1D13242-8084-4B69-B62D-505404DC5F01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67" b="75778" l="6633" r="94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5" t="21341" r="3699" b="22398"/>
          <a:stretch>
            <a:fillRect/>
          </a:stretch>
        </p:blipFill>
        <p:spPr bwMode="auto">
          <a:xfrm>
            <a:off x="1340529" y="1812096"/>
            <a:ext cx="4537010" cy="245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Morja segreva Sonce">
            <a:extLst>
              <a:ext uri="{FF2B5EF4-FFF2-40B4-BE49-F238E27FC236}">
                <a16:creationId xmlns:a16="http://schemas.microsoft.com/office/drawing/2014/main" id="{B48207C1-44BB-4D64-ADEB-05DFC76FB96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63" y="1712480"/>
            <a:ext cx="3053916" cy="2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4C828338-3E2B-4337-AB44-99296EAD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7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6"/>
    </mc:Choice>
    <mc:Fallback>
      <p:transition spd="slow" advTm="3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2E0C94-68CE-4396-86B4-A83E4BB9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033"/>
            <a:ext cx="10515600" cy="523593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Kako megla in prašni delci vplivajo na segrevanje ozračja?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BEA211A-A42D-4A9E-A13A-A60C0CDB33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09" y="2768722"/>
            <a:ext cx="4799342" cy="33194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43E10E7-28B3-42A8-99CC-C615DE4DB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7"/>
    </mc:Choice>
    <mc:Fallback>
      <p:transition spd="slow" advTm="1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2E0C94-68CE-4396-86B4-A83E4BB9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4850"/>
            <a:ext cx="10515600" cy="547211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Katero od spodnjih oblačil bi izbral za odhod na sprehod poleti? Pojasni, zakaj?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Kako barva predmetov vpliva na njihovo segrevanje?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5B96971-BE23-4610-8813-2B579124F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2759075" y="1724024"/>
            <a:ext cx="6012656" cy="2886075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43161A27-08EC-4A75-B2C3-901507956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6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8"/>
    </mc:Choice>
    <mc:Fallback>
      <p:transition spd="slow"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6E09A9-6D54-4191-9F02-0E4A48AAE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6325"/>
            <a:ext cx="10515600" cy="5514975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Katera slika prikazuje sonce zjutraj, opoldne in zvečer?</a:t>
            </a:r>
          </a:p>
          <a:p>
            <a:pPr marL="0" indent="0">
              <a:buNone/>
            </a:pPr>
            <a:r>
              <a:rPr lang="sl-SI" dirty="0"/>
              <a:t>Uredi sličice v pravilno zaporedje in pojasni, zakaj si se tako odločil.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Kako vpadni kot žarkov vpliva na segrevanje Zemljinega površja?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E8C750C-2516-449E-8652-26A4A84B2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03" t="36375" r="59481" b="47056"/>
          <a:stretch/>
        </p:blipFill>
        <p:spPr>
          <a:xfrm>
            <a:off x="4615277" y="2417856"/>
            <a:ext cx="2961443" cy="176760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BE3070E-7240-430A-AA47-49D641806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40" t="36375" r="42216" b="47056"/>
          <a:stretch/>
        </p:blipFill>
        <p:spPr>
          <a:xfrm>
            <a:off x="8749788" y="2417856"/>
            <a:ext cx="2663301" cy="176760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6A8DD09-9365-40ED-8A40-455667F039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14" t="36375" r="24636" b="47056"/>
          <a:stretch/>
        </p:blipFill>
        <p:spPr>
          <a:xfrm>
            <a:off x="568911" y="2417857"/>
            <a:ext cx="2873298" cy="1767605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2200118-D772-4005-9C19-7FFE86B66DD3}"/>
              </a:ext>
            </a:extLst>
          </p:cNvPr>
          <p:cNvSpPr txBox="1"/>
          <p:nvPr/>
        </p:nvSpPr>
        <p:spPr>
          <a:xfrm>
            <a:off x="1821217" y="4170397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A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B657A9C-075E-4994-83DF-8A6717BC02EF}"/>
              </a:ext>
            </a:extLst>
          </p:cNvPr>
          <p:cNvSpPr txBox="1"/>
          <p:nvPr/>
        </p:nvSpPr>
        <p:spPr>
          <a:xfrm>
            <a:off x="5794157" y="4170397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B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910A0D3-00F3-4A3B-8E4F-9B75CD1C3EA1}"/>
              </a:ext>
            </a:extLst>
          </p:cNvPr>
          <p:cNvSpPr txBox="1"/>
          <p:nvPr/>
        </p:nvSpPr>
        <p:spPr>
          <a:xfrm>
            <a:off x="10068942" y="4185461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C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851B04-2D29-4CD0-A03C-1651780DBD65}"/>
              </a:ext>
            </a:extLst>
          </p:cNvPr>
          <p:cNvGrpSpPr/>
          <p:nvPr/>
        </p:nvGrpSpPr>
        <p:grpSpPr>
          <a:xfrm>
            <a:off x="4797740" y="6090368"/>
            <a:ext cx="2222186" cy="756720"/>
            <a:chOff x="0" y="0"/>
            <a:chExt cx="4653915" cy="1682115"/>
          </a:xfrm>
        </p:grpSpPr>
        <p:pic>
          <p:nvPicPr>
            <p:cNvPr id="11" name="Slika 10" descr="Cartoon torch | Premium Vector">
              <a:extLst>
                <a:ext uri="{FF2B5EF4-FFF2-40B4-BE49-F238E27FC236}">
                  <a16:creationId xmlns:a16="http://schemas.microsoft.com/office/drawing/2014/main" id="{D30E8A01-6C7C-4FCE-B07E-9CF490A64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949">
              <a:off x="3286125" y="314325"/>
              <a:ext cx="1367790" cy="1367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lika 11" descr="Cartoon torch | Premium Vector">
              <a:extLst>
                <a:ext uri="{FF2B5EF4-FFF2-40B4-BE49-F238E27FC236}">
                  <a16:creationId xmlns:a16="http://schemas.microsoft.com/office/drawing/2014/main" id="{411D764B-5E94-44E2-A75A-9E897BE41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295275"/>
              <a:ext cx="1367790" cy="135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lika 12" descr="Cartoon torch | Premium Vector">
              <a:extLst>
                <a:ext uri="{FF2B5EF4-FFF2-40B4-BE49-F238E27FC236}">
                  <a16:creationId xmlns:a16="http://schemas.microsoft.com/office/drawing/2014/main" id="{3322A639-60F8-4BFE-B37B-16D2A505E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34356">
              <a:off x="1657350" y="0"/>
              <a:ext cx="1362075" cy="1362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AB58A1D5-E4F4-46C1-93E2-25B047FBA1B5}"/>
                </a:ext>
              </a:extLst>
            </p:cNvPr>
            <p:cNvSpPr/>
            <p:nvPr/>
          </p:nvSpPr>
          <p:spPr>
            <a:xfrm>
              <a:off x="409575" y="1162050"/>
              <a:ext cx="1323975" cy="51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l-SI"/>
            </a:p>
          </p:txBody>
        </p:sp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4E2B4656-015F-4DB6-9AD9-561960AB01E2}"/>
                </a:ext>
              </a:extLst>
            </p:cNvPr>
            <p:cNvSpPr/>
            <p:nvPr/>
          </p:nvSpPr>
          <p:spPr>
            <a:xfrm>
              <a:off x="2762250" y="1133475"/>
              <a:ext cx="1323975" cy="51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l-SI"/>
            </a:p>
          </p:txBody>
        </p:sp>
        <p:sp>
          <p:nvSpPr>
            <p:cNvPr id="16" name="Pravokotnik 15">
              <a:extLst>
                <a:ext uri="{FF2B5EF4-FFF2-40B4-BE49-F238E27FC236}">
                  <a16:creationId xmlns:a16="http://schemas.microsoft.com/office/drawing/2014/main" id="{EFF903C5-0B74-4EAB-84D3-C1D71971CA07}"/>
                </a:ext>
              </a:extLst>
            </p:cNvPr>
            <p:cNvSpPr/>
            <p:nvPr/>
          </p:nvSpPr>
          <p:spPr>
            <a:xfrm>
              <a:off x="1666875" y="1133475"/>
              <a:ext cx="1323975" cy="51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l-SI"/>
            </a:p>
          </p:txBody>
        </p:sp>
      </p:grp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868C739C-B822-4219-8762-D4D3E0FED776}"/>
              </a:ext>
            </a:extLst>
          </p:cNvPr>
          <p:cNvSpPr txBox="1"/>
          <p:nvPr/>
        </p:nvSpPr>
        <p:spPr>
          <a:xfrm>
            <a:off x="3729037" y="6139319"/>
            <a:ext cx="91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Namig</a:t>
            </a:r>
          </a:p>
        </p:txBody>
      </p:sp>
      <p:pic>
        <p:nvPicPr>
          <p:cNvPr id="18" name="Zvok 17">
            <a:hlinkClick r:id="" action="ppaction://media"/>
            <a:extLst>
              <a:ext uri="{FF2B5EF4-FFF2-40B4-BE49-F238E27FC236}">
                <a16:creationId xmlns:a16="http://schemas.microsoft.com/office/drawing/2014/main" id="{940C0602-8725-44B6-A199-2A52F8628D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69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02"/>
    </mc:Choice>
    <mc:Fallback>
      <p:transition spd="slow" advTm="5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3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7.4|29.2|4.4|13.4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681</Words>
  <Application>Microsoft Office PowerPoint</Application>
  <PresentationFormat>Širokozaslonsko</PresentationFormat>
  <Paragraphs>102</Paragraphs>
  <Slides>27</Slides>
  <Notes>0</Notes>
  <HiddenSlides>0</HiddenSlides>
  <MMClips>27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1" baseType="lpstr">
      <vt:lpstr>Arial</vt:lpstr>
      <vt:lpstr>Calibri</vt:lpstr>
      <vt:lpstr>Candara</vt:lpstr>
      <vt:lpstr>Officeova tema</vt:lpstr>
      <vt:lpstr>NARAVOSLOVJE IN TEHNIKA</vt:lpstr>
      <vt:lpstr>Ponovi učno snov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Naloga</vt:lpstr>
      <vt:lpstr>PowerPointova predstavitev</vt:lpstr>
      <vt:lpstr>DANAŠNJA SNOV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NARAVOSLOVJE IN TEHNIKA</dc:title>
  <dc:creator>Kristina Rupret</dc:creator>
  <cp:lastModifiedBy>Kristina Rupret</cp:lastModifiedBy>
  <cp:revision>8</cp:revision>
  <dcterms:created xsi:type="dcterms:W3CDTF">2021-05-02T08:45:16Z</dcterms:created>
  <dcterms:modified xsi:type="dcterms:W3CDTF">2021-05-02T11:40:21Z</dcterms:modified>
</cp:coreProperties>
</file>