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BAF271-B78A-476F-8614-334B365D43D0}" v="12" dt="2021-05-02T11:48:56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a Rupret" userId="1ab71437a0362963" providerId="LiveId" clId="{95BAF271-B78A-476F-8614-334B365D43D0}"/>
    <pc:docChg chg="custSel modSld">
      <pc:chgData name="Kristina Rupret" userId="1ab71437a0362963" providerId="LiveId" clId="{95BAF271-B78A-476F-8614-334B365D43D0}" dt="2021-05-02T11:48:56.127" v="31"/>
      <pc:docMkLst>
        <pc:docMk/>
      </pc:docMkLst>
      <pc:sldChg chg="addSp delSp modSp mod">
        <pc:chgData name="Kristina Rupret" userId="1ab71437a0362963" providerId="LiveId" clId="{95BAF271-B78A-476F-8614-334B365D43D0}" dt="2021-05-02T11:41:23.333" v="21"/>
        <pc:sldMkLst>
          <pc:docMk/>
          <pc:sldMk cId="2522198381" sldId="256"/>
        </pc:sldMkLst>
        <pc:picChg chg="add del mod">
          <ac:chgData name="Kristina Rupret" userId="1ab71437a0362963" providerId="LiveId" clId="{95BAF271-B78A-476F-8614-334B365D43D0}" dt="2021-05-02T10:54:55.040" v="1" actId="478"/>
          <ac:picMkLst>
            <pc:docMk/>
            <pc:sldMk cId="2522198381" sldId="256"/>
            <ac:picMk id="4" creationId="{F0C4DF98-4C49-444C-BCEF-209E9E1C3904}"/>
          </ac:picMkLst>
        </pc:picChg>
        <pc:picChg chg="add mod">
          <ac:chgData name="Kristina Rupret" userId="1ab71437a0362963" providerId="LiveId" clId="{95BAF271-B78A-476F-8614-334B365D43D0}" dt="2021-05-02T11:41:23.333" v="21"/>
          <ac:picMkLst>
            <pc:docMk/>
            <pc:sldMk cId="2522198381" sldId="256"/>
            <ac:picMk id="5" creationId="{9FF832F7-A46D-4A5A-9DF9-16CB6B7ADAAC}"/>
          </ac:picMkLst>
        </pc:picChg>
        <pc:picChg chg="add mod">
          <ac:chgData name="Kristina Rupret" userId="1ab71437a0362963" providerId="LiveId" clId="{95BAF271-B78A-476F-8614-334B365D43D0}" dt="2021-05-02T10:56:03.455" v="3" actId="1076"/>
          <ac:picMkLst>
            <pc:docMk/>
            <pc:sldMk cId="2522198381" sldId="256"/>
            <ac:picMk id="1026" creationId="{81201FD3-4419-4B98-A210-91BAC7D3D6DB}"/>
          </ac:picMkLst>
        </pc:picChg>
      </pc:sldChg>
      <pc:sldChg chg="addSp modSp mod">
        <pc:chgData name="Kristina Rupret" userId="1ab71437a0362963" providerId="LiveId" clId="{95BAF271-B78A-476F-8614-334B365D43D0}" dt="2021-05-02T11:41:53.431" v="22"/>
        <pc:sldMkLst>
          <pc:docMk/>
          <pc:sldMk cId="765358124" sldId="258"/>
        </pc:sldMkLst>
        <pc:spChg chg="mod">
          <ac:chgData name="Kristina Rupret" userId="1ab71437a0362963" providerId="LiveId" clId="{95BAF271-B78A-476F-8614-334B365D43D0}" dt="2021-05-02T10:56:41.473" v="6" actId="113"/>
          <ac:spMkLst>
            <pc:docMk/>
            <pc:sldMk cId="765358124" sldId="258"/>
            <ac:spMk id="3" creationId="{1CFCB454-45FF-498B-9FF1-03BA1A767D66}"/>
          </ac:spMkLst>
        </pc:spChg>
        <pc:picChg chg="add mod">
          <ac:chgData name="Kristina Rupret" userId="1ab71437a0362963" providerId="LiveId" clId="{95BAF271-B78A-476F-8614-334B365D43D0}" dt="2021-05-02T11:41:53.431" v="22"/>
          <ac:picMkLst>
            <pc:docMk/>
            <pc:sldMk cId="765358124" sldId="258"/>
            <ac:picMk id="4" creationId="{69931D98-C26F-43E2-BCEB-072B98EE99F8}"/>
          </ac:picMkLst>
        </pc:picChg>
        <pc:picChg chg="add mod">
          <ac:chgData name="Kristina Rupret" userId="1ab71437a0362963" providerId="LiveId" clId="{95BAF271-B78A-476F-8614-334B365D43D0}" dt="2021-05-02T10:56:36.109" v="5" actId="1076"/>
          <ac:picMkLst>
            <pc:docMk/>
            <pc:sldMk cId="765358124" sldId="258"/>
            <ac:picMk id="2050" creationId="{1EF62F2A-73B7-4394-97B7-0564BE3883AC}"/>
          </ac:picMkLst>
        </pc:picChg>
      </pc:sldChg>
      <pc:sldChg chg="addSp modSp mod">
        <pc:chgData name="Kristina Rupret" userId="1ab71437a0362963" providerId="LiveId" clId="{95BAF271-B78A-476F-8614-334B365D43D0}" dt="2021-05-02T11:44:04.100" v="23"/>
        <pc:sldMkLst>
          <pc:docMk/>
          <pc:sldMk cId="1630167295" sldId="259"/>
        </pc:sldMkLst>
        <pc:spChg chg="mod">
          <ac:chgData name="Kristina Rupret" userId="1ab71437a0362963" providerId="LiveId" clId="{95BAF271-B78A-476F-8614-334B365D43D0}" dt="2021-05-02T11:00:56.567" v="8" actId="27636"/>
          <ac:spMkLst>
            <pc:docMk/>
            <pc:sldMk cId="1630167295" sldId="259"/>
            <ac:spMk id="2" creationId="{74BABF0F-C25B-444F-B10C-0CFD42AAC458}"/>
          </ac:spMkLst>
        </pc:spChg>
        <pc:picChg chg="mod">
          <ac:chgData name="Kristina Rupret" userId="1ab71437a0362963" providerId="LiveId" clId="{95BAF271-B78A-476F-8614-334B365D43D0}" dt="2021-05-02T11:01:05.517" v="10" actId="1076"/>
          <ac:picMkLst>
            <pc:docMk/>
            <pc:sldMk cId="1630167295" sldId="259"/>
            <ac:picMk id="5" creationId="{BE761419-CBB1-4AE4-A097-5C07B18B1F3E}"/>
          </ac:picMkLst>
        </pc:picChg>
        <pc:picChg chg="add mod">
          <ac:chgData name="Kristina Rupret" userId="1ab71437a0362963" providerId="LiveId" clId="{95BAF271-B78A-476F-8614-334B365D43D0}" dt="2021-05-02T11:44:04.100" v="23"/>
          <ac:picMkLst>
            <pc:docMk/>
            <pc:sldMk cId="1630167295" sldId="259"/>
            <ac:picMk id="6" creationId="{5AE4BF07-F6BF-46CA-88AB-39D94F883ADD}"/>
          </ac:picMkLst>
        </pc:picChg>
      </pc:sldChg>
      <pc:sldChg chg="addSp modSp mod">
        <pc:chgData name="Kristina Rupret" userId="1ab71437a0362963" providerId="LiveId" clId="{95BAF271-B78A-476F-8614-334B365D43D0}" dt="2021-05-02T11:46:45.543" v="27" actId="20577"/>
        <pc:sldMkLst>
          <pc:docMk/>
          <pc:sldMk cId="1781300834" sldId="260"/>
        </pc:sldMkLst>
        <pc:spChg chg="mod">
          <ac:chgData name="Kristina Rupret" userId="1ab71437a0362963" providerId="LiveId" clId="{95BAF271-B78A-476F-8614-334B365D43D0}" dt="2021-05-02T11:46:45.543" v="27" actId="20577"/>
          <ac:spMkLst>
            <pc:docMk/>
            <pc:sldMk cId="1781300834" sldId="260"/>
            <ac:spMk id="3" creationId="{8D9AE710-5705-42F6-AE0C-6AFFA316D87E}"/>
          </ac:spMkLst>
        </pc:spChg>
        <pc:picChg chg="mod">
          <ac:chgData name="Kristina Rupret" userId="1ab71437a0362963" providerId="LiveId" clId="{95BAF271-B78A-476F-8614-334B365D43D0}" dt="2021-05-02T11:46:42.114" v="25" actId="1076"/>
          <ac:picMkLst>
            <pc:docMk/>
            <pc:sldMk cId="1781300834" sldId="260"/>
            <ac:picMk id="5" creationId="{C7A2BD01-7453-4DC4-A0FA-A0EF28A53E9F}"/>
          </ac:picMkLst>
        </pc:picChg>
        <pc:picChg chg="add mod">
          <ac:chgData name="Kristina Rupret" userId="1ab71437a0362963" providerId="LiveId" clId="{95BAF271-B78A-476F-8614-334B365D43D0}" dt="2021-05-02T11:46:32.326" v="24"/>
          <ac:picMkLst>
            <pc:docMk/>
            <pc:sldMk cId="1781300834" sldId="260"/>
            <ac:picMk id="6" creationId="{D8FD67CD-8844-439C-9256-40014244FE82}"/>
          </ac:picMkLst>
        </pc:picChg>
      </pc:sldChg>
      <pc:sldChg chg="addSp modSp">
        <pc:chgData name="Kristina Rupret" userId="1ab71437a0362963" providerId="LiveId" clId="{95BAF271-B78A-476F-8614-334B365D43D0}" dt="2021-05-02T11:47:53.880" v="28"/>
        <pc:sldMkLst>
          <pc:docMk/>
          <pc:sldMk cId="806744032" sldId="261"/>
        </pc:sldMkLst>
        <pc:picChg chg="add mod">
          <ac:chgData name="Kristina Rupret" userId="1ab71437a0362963" providerId="LiveId" clId="{95BAF271-B78A-476F-8614-334B365D43D0}" dt="2021-05-02T11:47:53.880" v="28"/>
          <ac:picMkLst>
            <pc:docMk/>
            <pc:sldMk cId="806744032" sldId="261"/>
            <ac:picMk id="4" creationId="{50714407-C7ED-4204-B239-0052DF5DEA91}"/>
          </ac:picMkLst>
        </pc:picChg>
      </pc:sldChg>
      <pc:sldChg chg="addSp modSp mod">
        <pc:chgData name="Kristina Rupret" userId="1ab71437a0362963" providerId="LiveId" clId="{95BAF271-B78A-476F-8614-334B365D43D0}" dt="2021-05-02T11:48:56.127" v="31"/>
        <pc:sldMkLst>
          <pc:docMk/>
          <pc:sldMk cId="3665955433" sldId="262"/>
        </pc:sldMkLst>
        <pc:spChg chg="mod">
          <ac:chgData name="Kristina Rupret" userId="1ab71437a0362963" providerId="LiveId" clId="{95BAF271-B78A-476F-8614-334B365D43D0}" dt="2021-05-02T11:48:09.011" v="30" actId="1076"/>
          <ac:spMkLst>
            <pc:docMk/>
            <pc:sldMk cId="3665955433" sldId="262"/>
            <ac:spMk id="2" creationId="{D02CE5A4-0B86-4BE7-893B-18002CB9747F}"/>
          </ac:spMkLst>
        </pc:spChg>
        <pc:picChg chg="add mod">
          <ac:chgData name="Kristina Rupret" userId="1ab71437a0362963" providerId="LiveId" clId="{95BAF271-B78A-476F-8614-334B365D43D0}" dt="2021-05-02T11:48:56.127" v="31"/>
          <ac:picMkLst>
            <pc:docMk/>
            <pc:sldMk cId="3665955433" sldId="262"/>
            <ac:picMk id="4" creationId="{E0D3590D-85FE-47D4-9040-28A91C60367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9C2D96-26D2-46BF-BFEE-E7627D209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C311BDC-CDAA-43A1-A5F6-E08531EBF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9A4290E-D538-4E4D-9256-B168FAA2E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79BE-47C8-47C9-A85F-F2C4660E4D14}" type="datetimeFigureOut">
              <a:rPr lang="sl-SI" smtClean="0"/>
              <a:t>2. 05. 2021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317D7E1-B58C-41E8-97AB-F2CD77E45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812AA6D-B276-4108-A0C1-FCFFC49FF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0E81-5FEF-42A6-A23F-1400852752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086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CEEED7-B970-46D2-8D89-3C15547A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FD96DE95-E2E6-46AA-8929-6A60935CF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75F8A50-B895-410E-84D7-C4850F084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79BE-47C8-47C9-A85F-F2C4660E4D14}" type="datetimeFigureOut">
              <a:rPr lang="sl-SI" smtClean="0"/>
              <a:t>2. 05. 2021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A7AF00A-00A9-4DBD-9470-76F8429EB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229738B-AE55-4EEF-9D8C-03147B2C2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0E81-5FEF-42A6-A23F-1400852752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616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54422DB0-1AAA-49D9-812A-672DC7337C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33E04F4-E44B-4B51-8CB7-56BCF69E3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F412D60-248B-4BF8-AB74-54B4F9DAB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79BE-47C8-47C9-A85F-F2C4660E4D14}" type="datetimeFigureOut">
              <a:rPr lang="sl-SI" smtClean="0"/>
              <a:t>2. 05. 2021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781D6C5-8C5B-4E9A-8A6B-B2D7B389D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34DAA9B-190D-4BEF-8AEF-E40B3572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0E81-5FEF-42A6-A23F-1400852752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521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B39D19-86EC-44A0-8B51-D6BF5ED9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537A726-BF04-4468-AB98-02ECE4557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3A3FD48-D5F5-449D-A4F5-60F54466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79BE-47C8-47C9-A85F-F2C4660E4D14}" type="datetimeFigureOut">
              <a:rPr lang="sl-SI" smtClean="0"/>
              <a:t>2. 05. 2021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6DF841C-2956-46CA-89CC-96D215812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FC42F01-63C8-4122-8B23-DE03E8710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0E81-5FEF-42A6-A23F-1400852752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087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2519E4-02EF-48EA-BA5F-3BD69FBA3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58AB44F-4D39-49BE-936B-40474E73F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5BF0C6B-E481-4412-969E-A5E458625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79BE-47C8-47C9-A85F-F2C4660E4D14}" type="datetimeFigureOut">
              <a:rPr lang="sl-SI" smtClean="0"/>
              <a:t>2. 05. 2021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295BBF7-990D-4E20-BA56-A9F1DED53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F59AAD9-C27C-4D1C-BC73-050A29CB0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0E81-5FEF-42A6-A23F-1400852752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296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99C0C2-23C4-4ACB-BA32-15DBE093A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D3A4500-AB5D-4D74-BC1B-14F6F08E73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AF6FB83-1E77-48BB-BA7B-E39447F6C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BB94328-CD50-4D6B-B4DE-BD86D3D2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79BE-47C8-47C9-A85F-F2C4660E4D14}" type="datetimeFigureOut">
              <a:rPr lang="sl-SI" smtClean="0"/>
              <a:t>2. 05. 2021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D32FCE4-2845-42BE-A898-2914FB34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C8BCE85-E5CA-4F51-A7CD-3BE93C322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0E81-5FEF-42A6-A23F-1400852752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271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234718-9E37-4980-9068-571AFBD27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B2405DE-A007-4E34-98F2-50440785E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EAF84FE-9A56-4180-9632-D1F4350A4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628DF4D7-B90E-482B-A498-4813F61E5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F8CEB8A9-AA84-4EA7-9079-E82CEC8532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8C5C671-9A28-41EF-B865-7112FE63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79BE-47C8-47C9-A85F-F2C4660E4D14}" type="datetimeFigureOut">
              <a:rPr lang="sl-SI" smtClean="0"/>
              <a:t>2. 05. 2021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BCCD87E1-23A2-4C35-B661-B35959F9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12253E2A-8F54-4D99-AF2A-6FCC424BF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0E81-5FEF-42A6-A23F-1400852752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867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26F191-7070-4380-8153-0CD7BBE0E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7A21E9AD-82FE-4EAF-9A7B-0EADDC8A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79BE-47C8-47C9-A85F-F2C4660E4D14}" type="datetimeFigureOut">
              <a:rPr lang="sl-SI" smtClean="0"/>
              <a:t>2. 05. 2021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9ECE8236-46C5-4352-B155-85FE0DE85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00A2CE89-BE00-40E6-A22A-3033BFD0C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0E81-5FEF-42A6-A23F-1400852752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558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76DBEF4D-8AF9-4312-B2AD-C063E9EB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79BE-47C8-47C9-A85F-F2C4660E4D14}" type="datetimeFigureOut">
              <a:rPr lang="sl-SI" smtClean="0"/>
              <a:t>2. 05. 2021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FA866155-7E37-4C5C-BAAD-614FBCA83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93E4E6CE-ACEC-4D29-9F82-DB921B441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0E81-5FEF-42A6-A23F-1400852752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477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5772EF-A581-484F-9D31-521421FCA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9F5B872-62B9-4F6C-9DE0-92EDD6E2D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3543BC8-A61A-40AB-BBAB-9B61734B7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6F1EDF3-FD24-46AE-9B95-DCABDD62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79BE-47C8-47C9-A85F-F2C4660E4D14}" type="datetimeFigureOut">
              <a:rPr lang="sl-SI" smtClean="0"/>
              <a:t>2. 05. 2021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027905C-96FC-459A-A6EB-05DFB5F8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79FA3D6-96A1-4815-AAF8-80B8D3369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0E81-5FEF-42A6-A23F-1400852752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196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D7DFB2-6092-4296-8907-F13DFA18D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EF335D65-91A7-4699-8AB5-7586D55D8C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3E2F6A7-CFDE-4459-84D5-8175965FB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F54DEED-E156-4593-9DA1-157C25471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79BE-47C8-47C9-A85F-F2C4660E4D14}" type="datetimeFigureOut">
              <a:rPr lang="sl-SI" smtClean="0"/>
              <a:t>2. 05. 2021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5969A5E-93E7-405C-B27F-99C92519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520DE92-E8D0-4A70-90CB-3DDF7D366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0E81-5FEF-42A6-A23F-1400852752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32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1A645D31-BE22-4AC9-8E33-DB678A38F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51852BA-E941-45C7-BE62-7290906F1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503A7A8-E865-4224-8D19-A225274237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279BE-47C8-47C9-A85F-F2C4660E4D14}" type="datetimeFigureOut">
              <a:rPr lang="sl-SI" smtClean="0"/>
              <a:t>2. 05. 2021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480CE38-8B51-4920-8FD0-ECCAB3BDC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E7963B6-7F4A-4A47-871B-28BE96D60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50E81-5FEF-42A6-A23F-1400852752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678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BF1CC4-358E-4EE1-8B4C-69E0328D37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SLOVENŠČINA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E3B868D-9263-40B5-AC70-8D5BF1CAFE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OPIS RASTLINE</a:t>
            </a:r>
          </a:p>
        </p:txBody>
      </p:sp>
      <p:pic>
        <p:nvPicPr>
          <p:cNvPr id="1026" name="Picture 2" descr="relaxing ">
            <a:extLst>
              <a:ext uri="{FF2B5EF4-FFF2-40B4-BE49-F238E27FC236}">
                <a16:creationId xmlns:a16="http://schemas.microsoft.com/office/drawing/2014/main" id="{81201FD3-4419-4B98-A210-91BAC7D3D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29" y="2678745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9FF832F7-A46D-4A5A-9DF9-16CB6B7ADA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98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18"/>
    </mc:Choice>
    <mc:Fallback>
      <p:transition spd="slow" advTm="11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CFCB454-45FF-498B-9FF1-03BA1A767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Se še spomniš, kaj je bila tvoja </a:t>
            </a:r>
            <a:r>
              <a:rPr lang="sl-SI" b="1" dirty="0"/>
              <a:t>domača naloga med počitnicami</a:t>
            </a:r>
            <a:r>
              <a:rPr lang="sl-SI" dirty="0"/>
              <a:t>? Iskanje podatkov o rastlini, ki jo boš opisal za govorni nastop. </a:t>
            </a:r>
          </a:p>
          <a:p>
            <a:pPr marL="0" indent="0">
              <a:buNone/>
            </a:pPr>
            <a:r>
              <a:rPr lang="sl-SI" dirty="0"/>
              <a:t>Če si na nalogo pozabil, pobrskaj za podatki danes. </a:t>
            </a:r>
          </a:p>
        </p:txBody>
      </p:sp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1EF62F2A-73B7-4394-97B7-0564BE388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593" y="2323637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  <a:extLst>
              <a:ext uri="{FF2B5EF4-FFF2-40B4-BE49-F238E27FC236}">
                <a16:creationId xmlns:a16="http://schemas.microsoft.com/office/drawing/2014/main" id="{69931D98-C26F-43E2-BCEB-072B98EE99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5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765"/>
    </mc:Choice>
    <mc:Fallback>
      <p:transition spd="slow" advTm="21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BABF0F-C25B-444F-B10C-0CFD42AAC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4887"/>
          </a:xfrm>
        </p:spPr>
        <p:txBody>
          <a:bodyPr>
            <a:normAutofit fontScale="90000"/>
          </a:bodyPr>
          <a:lstStyle/>
          <a:p>
            <a:r>
              <a:rPr lang="sl-SI" dirty="0"/>
              <a:t>Zapis v zvezek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BE761419-CBB1-4AE4-A097-5C07B18B1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3872" t="22719" r="22763" b="13830"/>
          <a:stretch/>
        </p:blipFill>
        <p:spPr>
          <a:xfrm>
            <a:off x="1865954" y="994300"/>
            <a:ext cx="8460091" cy="5658255"/>
          </a:xfrm>
        </p:spPr>
      </p:pic>
      <p:pic>
        <p:nvPicPr>
          <p:cNvPr id="6" name="Zvok 5">
            <a:hlinkClick r:id="" action="ppaction://media"/>
            <a:extLst>
              <a:ext uri="{FF2B5EF4-FFF2-40B4-BE49-F238E27FC236}">
                <a16:creationId xmlns:a16="http://schemas.microsoft.com/office/drawing/2014/main" id="{5AE4BF07-F6BF-46CA-88AB-39D94F883A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67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746"/>
    </mc:Choice>
    <mc:Fallback>
      <p:transition spd="slow" advTm="119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D9AE710-5705-42F6-AE0C-6AFFA316D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4804"/>
            <a:ext cx="10515600" cy="5582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Danes boš spoznal še eno rastlino – PRAVO KAMILICO.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1. Odpri </a:t>
            </a:r>
            <a:r>
              <a:rPr lang="sl-SI" b="1" dirty="0"/>
              <a:t>SDZ na str. 60 </a:t>
            </a:r>
            <a:r>
              <a:rPr lang="sl-SI" dirty="0"/>
              <a:t>in </a:t>
            </a:r>
            <a:r>
              <a:rPr lang="sl-SI" b="1" dirty="0"/>
              <a:t>preberi povedi</a:t>
            </a:r>
            <a:r>
              <a:rPr lang="sl-SI" dirty="0"/>
              <a:t> v nalogi 6.a.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2. Reši nalogo 6. b – določi pravilno zaporedje povedi v opisu rastline.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3. </a:t>
            </a:r>
            <a:r>
              <a:rPr lang="sl-SI" u="sng" dirty="0"/>
              <a:t>V zvezek </a:t>
            </a:r>
            <a:r>
              <a:rPr lang="sl-SI" dirty="0"/>
              <a:t>povedi </a:t>
            </a:r>
            <a:r>
              <a:rPr lang="sl-SI" dirty="0">
                <a:solidFill>
                  <a:srgbClr val="FF0000"/>
                </a:solidFill>
              </a:rPr>
              <a:t>v pravilnem vrstnem redu prepiši</a:t>
            </a:r>
            <a:r>
              <a:rPr lang="sl-SI" dirty="0"/>
              <a:t>. Ne pozabi delati odstavkov (vsaka ključna beseda je nov odstavek).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!!!</a:t>
            </a:r>
            <a:r>
              <a:rPr lang="sl-SI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Številke si sledijo: 8, 3, 7, 5, 2, 9, 6, 1, 4, 10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 descr="Slika, ki vsebuje besede zelenjava, porcelan&#10;&#10;Opis je samodejno ustvarjen">
            <a:extLst>
              <a:ext uri="{FF2B5EF4-FFF2-40B4-BE49-F238E27FC236}">
                <a16:creationId xmlns:a16="http://schemas.microsoft.com/office/drawing/2014/main" id="{C7A2BD01-7453-4DC4-A0FA-A0EF28A53E9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151" y="-635862"/>
            <a:ext cx="4293463" cy="4293463"/>
          </a:xfrm>
          <a:prstGeom prst="rect">
            <a:avLst/>
          </a:prstGeom>
        </p:spPr>
      </p:pic>
      <p:pic>
        <p:nvPicPr>
          <p:cNvPr id="6" name="Zvok 5">
            <a:hlinkClick r:id="" action="ppaction://media"/>
            <a:extLst>
              <a:ext uri="{FF2B5EF4-FFF2-40B4-BE49-F238E27FC236}">
                <a16:creationId xmlns:a16="http://schemas.microsoft.com/office/drawing/2014/main" id="{D8FD67CD-8844-439C-9256-40014244FE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00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648"/>
    </mc:Choice>
    <mc:Fallback>
      <p:transition spd="slow" advTm="91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56EC66F-B934-46B3-B0D8-27CA66DDC070}"/>
              </a:ext>
            </a:extLst>
          </p:cNvPr>
          <p:cNvSpPr txBox="1"/>
          <p:nvPr/>
        </p:nvSpPr>
        <p:spPr>
          <a:xfrm>
            <a:off x="952130" y="826454"/>
            <a:ext cx="943474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sz="3200" dirty="0"/>
              <a:t>V besedilu, ki si ga prepisal, podčrtaj:</a:t>
            </a:r>
          </a:p>
          <a:p>
            <a:pPr marL="0" indent="0">
              <a:buNone/>
            </a:pPr>
            <a:endParaRPr lang="sl-SI" sz="3200" dirty="0"/>
          </a:p>
          <a:p>
            <a:pPr>
              <a:buFontTx/>
              <a:buChar char="-"/>
            </a:pPr>
            <a:r>
              <a:rPr lang="sl-SI" sz="3200" dirty="0">
                <a:solidFill>
                  <a:schemeClr val="accent4">
                    <a:lumMod val="75000"/>
                  </a:schemeClr>
                </a:solidFill>
              </a:rPr>
              <a:t>podatke o vrsti rastline, latinskem imenu in družini z rumeno barvico,</a:t>
            </a:r>
          </a:p>
          <a:p>
            <a:pPr>
              <a:buFontTx/>
              <a:buChar char="-"/>
            </a:pPr>
            <a:r>
              <a:rPr lang="sl-SI" sz="3200" dirty="0">
                <a:solidFill>
                  <a:schemeClr val="accent6">
                    <a:lumMod val="75000"/>
                  </a:schemeClr>
                </a:solidFill>
              </a:rPr>
              <a:t>podatek o velikosti z zeleno,</a:t>
            </a:r>
          </a:p>
          <a:p>
            <a:pPr>
              <a:buFontTx/>
              <a:buChar char="-"/>
            </a:pPr>
            <a:r>
              <a:rPr lang="sl-SI" sz="3200" dirty="0">
                <a:solidFill>
                  <a:schemeClr val="accent1">
                    <a:lumMod val="75000"/>
                  </a:schemeClr>
                </a:solidFill>
              </a:rPr>
              <a:t>vse podatke o delih rastline z modro,</a:t>
            </a:r>
          </a:p>
          <a:p>
            <a:pPr>
              <a:buFontTx/>
              <a:buChar char="-"/>
            </a:pPr>
            <a:r>
              <a:rPr lang="sl-SI" sz="3200" dirty="0">
                <a:solidFill>
                  <a:schemeClr val="accent2">
                    <a:lumMod val="75000"/>
                  </a:schemeClr>
                </a:solidFill>
              </a:rPr>
              <a:t>čas cvetenja z oranžno,</a:t>
            </a:r>
          </a:p>
          <a:p>
            <a:pPr>
              <a:buFontTx/>
              <a:buChar char="-"/>
            </a:pPr>
            <a:r>
              <a:rPr lang="sl-SI" sz="3200" dirty="0">
                <a:solidFill>
                  <a:srgbClr val="996633"/>
                </a:solidFill>
              </a:rPr>
              <a:t>rastišče z rjavo,</a:t>
            </a:r>
          </a:p>
          <a:p>
            <a:pPr>
              <a:buFontTx/>
              <a:buChar char="-"/>
            </a:pPr>
            <a:r>
              <a:rPr lang="sl-SI" sz="3200" dirty="0">
                <a:solidFill>
                  <a:srgbClr val="7030A0"/>
                </a:solidFill>
              </a:rPr>
              <a:t>uporabnost rastline z vijolično.</a:t>
            </a:r>
            <a:endParaRPr lang="sl-SI" dirty="0">
              <a:solidFill>
                <a:srgbClr val="7030A0"/>
              </a:solidFill>
            </a:endParaRPr>
          </a:p>
        </p:txBody>
      </p:sp>
      <p:pic>
        <p:nvPicPr>
          <p:cNvPr id="4" name="Zvok 3">
            <a:hlinkClick r:id="" action="ppaction://media"/>
            <a:extLst>
              <a:ext uri="{FF2B5EF4-FFF2-40B4-BE49-F238E27FC236}">
                <a16:creationId xmlns:a16="http://schemas.microsoft.com/office/drawing/2014/main" id="{50714407-C7ED-4204-B239-0052DF5DEA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4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624"/>
    </mc:Choice>
    <mc:Fallback>
      <p:transition spd="slow" advTm="57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02CE5A4-0B86-4BE7-893B-18002CB9747F}"/>
              </a:ext>
            </a:extLst>
          </p:cNvPr>
          <p:cNvSpPr txBox="1"/>
          <p:nvPr/>
        </p:nvSpPr>
        <p:spPr>
          <a:xfrm>
            <a:off x="285565" y="288525"/>
            <a:ext cx="1162087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sz="2800" dirty="0"/>
              <a:t>Podatke, ki si jih v besedilu podčrtal, zapiši v miselni vzorec na str. 61 (</a:t>
            </a:r>
            <a:r>
              <a:rPr lang="sl-SI" sz="2800" dirty="0" err="1"/>
              <a:t>nal</a:t>
            </a:r>
            <a:r>
              <a:rPr lang="sl-SI" sz="2800" dirty="0"/>
              <a:t>. 7). </a:t>
            </a:r>
          </a:p>
          <a:p>
            <a:pPr marL="0" indent="0">
              <a:buNone/>
            </a:pPr>
            <a:endParaRPr lang="sl-SI" sz="2800" dirty="0"/>
          </a:p>
          <a:p>
            <a:pPr marL="0" indent="0">
              <a:buNone/>
            </a:pPr>
            <a:r>
              <a:rPr lang="sl-SI" sz="2800" dirty="0"/>
              <a:t>Zapiši </a:t>
            </a:r>
            <a:r>
              <a:rPr lang="sl-SI" sz="2800" dirty="0">
                <a:solidFill>
                  <a:srgbClr val="7030A0"/>
                </a:solidFill>
              </a:rPr>
              <a:t>ključne besede </a:t>
            </a:r>
            <a:r>
              <a:rPr lang="sl-SI" sz="2800" dirty="0"/>
              <a:t>in </a:t>
            </a:r>
            <a:r>
              <a:rPr lang="sl-SI" sz="2800" dirty="0">
                <a:solidFill>
                  <a:srgbClr val="7030A0"/>
                </a:solidFill>
              </a:rPr>
              <a:t>bistvene podatke</a:t>
            </a:r>
            <a:r>
              <a:rPr lang="sl-SI" sz="2800" dirty="0"/>
              <a:t>, kot smo to naredili v šoli pri navadnem jagodnjaku.</a:t>
            </a:r>
            <a:endParaRPr lang="sl-SI" sz="16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13C9C40-697D-4212-AC70-49F3B681E01F}"/>
              </a:ext>
            </a:extLst>
          </p:cNvPr>
          <p:cNvPicPr/>
          <p:nvPr/>
        </p:nvPicPr>
        <p:blipFill rotWithShape="1">
          <a:blip r:embed="rId4"/>
          <a:srcRect l="33896" t="22937" r="32209" b="10018"/>
          <a:stretch/>
        </p:blipFill>
        <p:spPr bwMode="auto">
          <a:xfrm>
            <a:off x="3408458" y="2299317"/>
            <a:ext cx="3897864" cy="42701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Zvok 3">
            <a:hlinkClick r:id="" action="ppaction://media"/>
            <a:extLst>
              <a:ext uri="{FF2B5EF4-FFF2-40B4-BE49-F238E27FC236}">
                <a16:creationId xmlns:a16="http://schemas.microsoft.com/office/drawing/2014/main" id="{E0D3590D-85FE-47D4-9040-28A91C6036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55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439"/>
    </mc:Choice>
    <mc:Fallback>
      <p:transition spd="slow" advTm="40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223</Words>
  <Application>Microsoft Office PowerPoint</Application>
  <PresentationFormat>Širokozaslonsko</PresentationFormat>
  <Paragraphs>25</Paragraphs>
  <Slides>6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Candara</vt:lpstr>
      <vt:lpstr>Officeova tema</vt:lpstr>
      <vt:lpstr>SLOVENŠČINA</vt:lpstr>
      <vt:lpstr>PowerPointova predstavitev</vt:lpstr>
      <vt:lpstr>Zapis v zvezek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</dc:title>
  <dc:creator>Kristina Rupret</dc:creator>
  <cp:lastModifiedBy>Kristina Rupret</cp:lastModifiedBy>
  <cp:revision>4</cp:revision>
  <dcterms:created xsi:type="dcterms:W3CDTF">2021-05-02T10:20:13Z</dcterms:created>
  <dcterms:modified xsi:type="dcterms:W3CDTF">2021-05-02T11:48:56Z</dcterms:modified>
</cp:coreProperties>
</file>