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3" r:id="rId2"/>
  </p:sldMasterIdLst>
  <p:notesMasterIdLst>
    <p:notesMasterId r:id="rId24"/>
  </p:notesMasterIdLst>
  <p:handoutMasterIdLst>
    <p:handoutMasterId r:id="rId25"/>
  </p:handoutMasterIdLst>
  <p:sldIdLst>
    <p:sldId id="313" r:id="rId3"/>
    <p:sldId id="257" r:id="rId4"/>
    <p:sldId id="264" r:id="rId5"/>
    <p:sldId id="328" r:id="rId6"/>
    <p:sldId id="263" r:id="rId7"/>
    <p:sldId id="265" r:id="rId8"/>
    <p:sldId id="268" r:id="rId9"/>
    <p:sldId id="267" r:id="rId10"/>
    <p:sldId id="335" r:id="rId11"/>
    <p:sldId id="266" r:id="rId12"/>
    <p:sldId id="288" r:id="rId13"/>
    <p:sldId id="315" r:id="rId14"/>
    <p:sldId id="336" r:id="rId15"/>
    <p:sldId id="326" r:id="rId16"/>
    <p:sldId id="295" r:id="rId17"/>
    <p:sldId id="303" r:id="rId18"/>
    <p:sldId id="329" r:id="rId19"/>
    <p:sldId id="304" r:id="rId20"/>
    <p:sldId id="305" r:id="rId21"/>
    <p:sldId id="339" r:id="rId22"/>
    <p:sldId id="338" r:id="rId23"/>
  </p:sldIdLst>
  <p:sldSz cx="9144000" cy="6858000" type="screen4x3"/>
  <p:notesSz cx="6864350" cy="99949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3300"/>
    <a:srgbClr val="FFB989"/>
    <a:srgbClr val="FFA669"/>
    <a:srgbClr val="FF6600"/>
    <a:srgbClr val="FFA58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2" autoAdjust="0"/>
    <p:restoredTop sz="86997" autoAdjust="0"/>
  </p:normalViewPr>
  <p:slideViewPr>
    <p:cSldViewPr>
      <p:cViewPr varScale="1">
        <p:scale>
          <a:sx n="74" d="100"/>
          <a:sy n="74" d="100"/>
        </p:scale>
        <p:origin x="113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a Meglič" userId="10a26e52-d28a-43cc-889f-40205a0b5c0a" providerId="ADAL" clId="{19C6BDF6-F247-4E6A-9B9B-0D78113B7D32}"/>
    <pc:docChg chg="undo custSel addSld delSld modSld sldOrd">
      <pc:chgData name="Erna Meglič" userId="10a26e52-d28a-43cc-889f-40205a0b5c0a" providerId="ADAL" clId="{19C6BDF6-F247-4E6A-9B9B-0D78113B7D32}" dt="2025-05-26T13:59:18.939" v="830" actId="1076"/>
      <pc:docMkLst>
        <pc:docMk/>
      </pc:docMkLst>
      <pc:sldChg chg="modSp mod">
        <pc:chgData name="Erna Meglič" userId="10a26e52-d28a-43cc-889f-40205a0b5c0a" providerId="ADAL" clId="{19C6BDF6-F247-4E6A-9B9B-0D78113B7D32}" dt="2025-05-26T11:06:29.061" v="95" actId="14100"/>
        <pc:sldMkLst>
          <pc:docMk/>
          <pc:sldMk cId="0" sldId="257"/>
        </pc:sldMkLst>
        <pc:spChg chg="mod">
          <ac:chgData name="Erna Meglič" userId="10a26e52-d28a-43cc-889f-40205a0b5c0a" providerId="ADAL" clId="{19C6BDF6-F247-4E6A-9B9B-0D78113B7D32}" dt="2025-05-26T11:06:29.061" v="95" actId="14100"/>
          <ac:spMkLst>
            <pc:docMk/>
            <pc:sldMk cId="0" sldId="257"/>
            <ac:spMk id="8195" creationId="{B1947DF0-974F-4095-A90D-70AC0A53F706}"/>
          </ac:spMkLst>
        </pc:spChg>
      </pc:sldChg>
      <pc:sldChg chg="modSp mod">
        <pc:chgData name="Erna Meglič" userId="10a26e52-d28a-43cc-889f-40205a0b5c0a" providerId="ADAL" clId="{19C6BDF6-F247-4E6A-9B9B-0D78113B7D32}" dt="2025-05-26T13:59:18.939" v="830" actId="1076"/>
        <pc:sldMkLst>
          <pc:docMk/>
          <pc:sldMk cId="0" sldId="264"/>
        </pc:sldMkLst>
        <pc:spChg chg="mod">
          <ac:chgData name="Erna Meglič" userId="10a26e52-d28a-43cc-889f-40205a0b5c0a" providerId="ADAL" clId="{19C6BDF6-F247-4E6A-9B9B-0D78113B7D32}" dt="2025-05-26T13:59:16.407" v="829" actId="1076"/>
          <ac:spMkLst>
            <pc:docMk/>
            <pc:sldMk cId="0" sldId="264"/>
            <ac:spMk id="11267" creationId="{2310C54B-9BBD-42E5-98F3-B6E145873148}"/>
          </ac:spMkLst>
        </pc:spChg>
        <pc:picChg chg="mod">
          <ac:chgData name="Erna Meglič" userId="10a26e52-d28a-43cc-889f-40205a0b5c0a" providerId="ADAL" clId="{19C6BDF6-F247-4E6A-9B9B-0D78113B7D32}" dt="2025-05-26T13:59:18.939" v="830" actId="1076"/>
          <ac:picMkLst>
            <pc:docMk/>
            <pc:sldMk cId="0" sldId="264"/>
            <ac:picMk id="11269" creationId="{5A10F0C3-C411-4162-9E0F-AB9674FC7BAB}"/>
          </ac:picMkLst>
        </pc:picChg>
      </pc:sldChg>
      <pc:sldChg chg="modSp mod">
        <pc:chgData name="Erna Meglič" userId="10a26e52-d28a-43cc-889f-40205a0b5c0a" providerId="ADAL" clId="{19C6BDF6-F247-4E6A-9B9B-0D78113B7D32}" dt="2025-05-26T13:58:41.631" v="826" actId="108"/>
        <pc:sldMkLst>
          <pc:docMk/>
          <pc:sldMk cId="0" sldId="266"/>
        </pc:sldMkLst>
        <pc:spChg chg="mod">
          <ac:chgData name="Erna Meglič" userId="10a26e52-d28a-43cc-889f-40205a0b5c0a" providerId="ADAL" clId="{19C6BDF6-F247-4E6A-9B9B-0D78113B7D32}" dt="2025-05-26T13:58:41.631" v="826" actId="108"/>
          <ac:spMkLst>
            <pc:docMk/>
            <pc:sldMk cId="0" sldId="266"/>
            <ac:spMk id="20483" creationId="{E9367A49-3CF9-4579-99DD-54F77CBAEA71}"/>
          </ac:spMkLst>
        </pc:spChg>
        <pc:picChg chg="mod">
          <ac:chgData name="Erna Meglič" userId="10a26e52-d28a-43cc-889f-40205a0b5c0a" providerId="ADAL" clId="{19C6BDF6-F247-4E6A-9B9B-0D78113B7D32}" dt="2025-05-26T11:40:16.129" v="493" actId="1076"/>
          <ac:picMkLst>
            <pc:docMk/>
            <pc:sldMk cId="0" sldId="266"/>
            <ac:picMk id="20484" creationId="{85D48AD9-4EEE-4A71-8041-7F905A9E9B7F}"/>
          </ac:picMkLst>
        </pc:picChg>
        <pc:picChg chg="mod">
          <ac:chgData name="Erna Meglič" userId="10a26e52-d28a-43cc-889f-40205a0b5c0a" providerId="ADAL" clId="{19C6BDF6-F247-4E6A-9B9B-0D78113B7D32}" dt="2025-05-26T11:40:08.095" v="491" actId="14100"/>
          <ac:picMkLst>
            <pc:docMk/>
            <pc:sldMk cId="0" sldId="266"/>
            <ac:picMk id="20485" creationId="{A8A7F342-3BE6-4C55-ADD3-4420E7970998}"/>
          </ac:picMkLst>
        </pc:picChg>
      </pc:sldChg>
      <pc:sldChg chg="modSp mod">
        <pc:chgData name="Erna Meglič" userId="10a26e52-d28a-43cc-889f-40205a0b5c0a" providerId="ADAL" clId="{19C6BDF6-F247-4E6A-9B9B-0D78113B7D32}" dt="2025-05-26T11:47:37.104" v="606" actId="20577"/>
        <pc:sldMkLst>
          <pc:docMk/>
          <pc:sldMk cId="0" sldId="270"/>
        </pc:sldMkLst>
        <pc:spChg chg="mod">
          <ac:chgData name="Erna Meglič" userId="10a26e52-d28a-43cc-889f-40205a0b5c0a" providerId="ADAL" clId="{19C6BDF6-F247-4E6A-9B9B-0D78113B7D32}" dt="2025-05-26T11:47:37.104" v="606" actId="20577"/>
          <ac:spMkLst>
            <pc:docMk/>
            <pc:sldMk cId="0" sldId="270"/>
            <ac:spMk id="44035" creationId="{D07888D2-1371-4F77-9072-2F57A46D844F}"/>
          </ac:spMkLst>
        </pc:spChg>
      </pc:sldChg>
      <pc:sldChg chg="addSp delSp modSp mod">
        <pc:chgData name="Erna Meglič" userId="10a26e52-d28a-43cc-889f-40205a0b5c0a" providerId="ADAL" clId="{19C6BDF6-F247-4E6A-9B9B-0D78113B7D32}" dt="2025-05-26T12:32:04.291" v="699" actId="1076"/>
        <pc:sldMkLst>
          <pc:docMk/>
          <pc:sldMk cId="0" sldId="295"/>
        </pc:sldMkLst>
        <pc:spChg chg="mod">
          <ac:chgData name="Erna Meglič" userId="10a26e52-d28a-43cc-889f-40205a0b5c0a" providerId="ADAL" clId="{19C6BDF6-F247-4E6A-9B9B-0D78113B7D32}" dt="2025-05-26T12:31:18.361" v="695" actId="20577"/>
          <ac:spMkLst>
            <pc:docMk/>
            <pc:sldMk cId="0" sldId="295"/>
            <ac:spMk id="32771" creationId="{26ADFB1F-62C5-4752-961B-70203E503038}"/>
          </ac:spMkLst>
        </pc:spChg>
        <pc:picChg chg="del mod">
          <ac:chgData name="Erna Meglič" userId="10a26e52-d28a-43cc-889f-40205a0b5c0a" providerId="ADAL" clId="{19C6BDF6-F247-4E6A-9B9B-0D78113B7D32}" dt="2025-05-26T11:14:44.742" v="135" actId="478"/>
          <ac:picMkLst>
            <pc:docMk/>
            <pc:sldMk cId="0" sldId="295"/>
            <ac:picMk id="7" creationId="{DCB8D57F-A09C-4673-BADD-E6BC871ABA74}"/>
          </ac:picMkLst>
        </pc:picChg>
        <pc:picChg chg="add mod">
          <ac:chgData name="Erna Meglič" userId="10a26e52-d28a-43cc-889f-40205a0b5c0a" providerId="ADAL" clId="{19C6BDF6-F247-4E6A-9B9B-0D78113B7D32}" dt="2025-05-26T12:32:04.291" v="699" actId="1076"/>
          <ac:picMkLst>
            <pc:docMk/>
            <pc:sldMk cId="0" sldId="295"/>
            <ac:picMk id="8" creationId="{E8611491-6873-4500-8A22-F66DB0374A73}"/>
          </ac:picMkLst>
        </pc:picChg>
        <pc:picChg chg="add mod">
          <ac:chgData name="Erna Meglič" userId="10a26e52-d28a-43cc-889f-40205a0b5c0a" providerId="ADAL" clId="{19C6BDF6-F247-4E6A-9B9B-0D78113B7D32}" dt="2025-05-26T11:29:21.190" v="367" actId="1076"/>
          <ac:picMkLst>
            <pc:docMk/>
            <pc:sldMk cId="0" sldId="295"/>
            <ac:picMk id="9" creationId="{FBE1008B-46A3-444C-B5D7-9A660476E0E6}"/>
          </ac:picMkLst>
        </pc:picChg>
        <pc:picChg chg="add mod">
          <ac:chgData name="Erna Meglič" userId="10a26e52-d28a-43cc-889f-40205a0b5c0a" providerId="ADAL" clId="{19C6BDF6-F247-4E6A-9B9B-0D78113B7D32}" dt="2025-05-26T11:29:27.536" v="368" actId="1076"/>
          <ac:picMkLst>
            <pc:docMk/>
            <pc:sldMk cId="0" sldId="295"/>
            <ac:picMk id="10" creationId="{7DFEB482-8F38-496D-9AD7-59D17934D39C}"/>
          </ac:picMkLst>
        </pc:picChg>
        <pc:picChg chg="add del mod">
          <ac:chgData name="Erna Meglič" userId="10a26e52-d28a-43cc-889f-40205a0b5c0a" providerId="ADAL" clId="{19C6BDF6-F247-4E6A-9B9B-0D78113B7D32}" dt="2025-05-26T11:11:32.092" v="118"/>
          <ac:picMkLst>
            <pc:docMk/>
            <pc:sldMk cId="0" sldId="295"/>
            <ac:picMk id="1026" creationId="{C9F21118-FADF-4CBB-A454-8CE178244A68}"/>
          </ac:picMkLst>
        </pc:picChg>
        <pc:picChg chg="add del mod">
          <ac:chgData name="Erna Meglič" userId="10a26e52-d28a-43cc-889f-40205a0b5c0a" providerId="ADAL" clId="{19C6BDF6-F247-4E6A-9B9B-0D78113B7D32}" dt="2025-05-26T11:11:34.843" v="120" actId="478"/>
          <ac:picMkLst>
            <pc:docMk/>
            <pc:sldMk cId="0" sldId="295"/>
            <ac:picMk id="32773" creationId="{67BF0E95-EAFA-4230-A61D-884C86C82371}"/>
          </ac:picMkLst>
        </pc:picChg>
      </pc:sldChg>
      <pc:sldChg chg="ord">
        <pc:chgData name="Erna Meglič" userId="10a26e52-d28a-43cc-889f-40205a0b5c0a" providerId="ADAL" clId="{19C6BDF6-F247-4E6A-9B9B-0D78113B7D32}" dt="2025-05-26T12:31:01.243" v="682"/>
        <pc:sldMkLst>
          <pc:docMk/>
          <pc:sldMk cId="195527387" sldId="303"/>
        </pc:sldMkLst>
      </pc:sldChg>
      <pc:sldChg chg="modSp">
        <pc:chgData name="Erna Meglič" userId="10a26e52-d28a-43cc-889f-40205a0b5c0a" providerId="ADAL" clId="{19C6BDF6-F247-4E6A-9B9B-0D78113B7D32}" dt="2025-05-26T11:30:52.399" v="372" actId="1076"/>
        <pc:sldMkLst>
          <pc:docMk/>
          <pc:sldMk cId="703439054" sldId="304"/>
        </pc:sldMkLst>
        <pc:spChg chg="mod">
          <ac:chgData name="Erna Meglič" userId="10a26e52-d28a-43cc-889f-40205a0b5c0a" providerId="ADAL" clId="{19C6BDF6-F247-4E6A-9B9B-0D78113B7D32}" dt="2025-05-26T11:30:43.361" v="370" actId="14100"/>
          <ac:spMkLst>
            <pc:docMk/>
            <pc:sldMk cId="703439054" sldId="304"/>
            <ac:spMk id="39939" creationId="{CF9D8344-2D9B-453D-8943-8B9B2E2887ED}"/>
          </ac:spMkLst>
        </pc:spChg>
        <pc:picChg chg="mod">
          <ac:chgData name="Erna Meglič" userId="10a26e52-d28a-43cc-889f-40205a0b5c0a" providerId="ADAL" clId="{19C6BDF6-F247-4E6A-9B9B-0D78113B7D32}" dt="2025-05-26T11:30:47.447" v="371" actId="1076"/>
          <ac:picMkLst>
            <pc:docMk/>
            <pc:sldMk cId="703439054" sldId="304"/>
            <ac:picMk id="39940" creationId="{BCD15E52-172C-49FB-94C5-242F97E1D57D}"/>
          </ac:picMkLst>
        </pc:picChg>
        <pc:picChg chg="mod">
          <ac:chgData name="Erna Meglič" userId="10a26e52-d28a-43cc-889f-40205a0b5c0a" providerId="ADAL" clId="{19C6BDF6-F247-4E6A-9B9B-0D78113B7D32}" dt="2025-05-26T11:30:52.399" v="372" actId="1076"/>
          <ac:picMkLst>
            <pc:docMk/>
            <pc:sldMk cId="703439054" sldId="304"/>
            <ac:picMk id="39941" creationId="{54336CAA-16B6-4116-B1A1-836554AF0F0E}"/>
          </ac:picMkLst>
        </pc:picChg>
      </pc:sldChg>
      <pc:sldChg chg="del">
        <pc:chgData name="Erna Meglič" userId="10a26e52-d28a-43cc-889f-40205a0b5c0a" providerId="ADAL" clId="{19C6BDF6-F247-4E6A-9B9B-0D78113B7D32}" dt="2025-05-26T13:54:23.219" v="733" actId="47"/>
        <pc:sldMkLst>
          <pc:docMk/>
          <pc:sldMk cId="0" sldId="320"/>
        </pc:sldMkLst>
      </pc:sldChg>
      <pc:sldChg chg="del">
        <pc:chgData name="Erna Meglič" userId="10a26e52-d28a-43cc-889f-40205a0b5c0a" providerId="ADAL" clId="{19C6BDF6-F247-4E6A-9B9B-0D78113B7D32}" dt="2025-05-26T13:54:25.689" v="734" actId="47"/>
        <pc:sldMkLst>
          <pc:docMk/>
          <pc:sldMk cId="3877715857" sldId="326"/>
        </pc:sldMkLst>
      </pc:sldChg>
      <pc:sldChg chg="modSp mod">
        <pc:chgData name="Erna Meglič" userId="10a26e52-d28a-43cc-889f-40205a0b5c0a" providerId="ADAL" clId="{19C6BDF6-F247-4E6A-9B9B-0D78113B7D32}" dt="2025-05-26T12:32:43.434" v="731" actId="20577"/>
        <pc:sldMkLst>
          <pc:docMk/>
          <pc:sldMk cId="0" sldId="329"/>
        </pc:sldMkLst>
        <pc:spChg chg="mod">
          <ac:chgData name="Erna Meglič" userId="10a26e52-d28a-43cc-889f-40205a0b5c0a" providerId="ADAL" clId="{19C6BDF6-F247-4E6A-9B9B-0D78113B7D32}" dt="2025-05-26T12:32:43.434" v="731" actId="20577"/>
          <ac:spMkLst>
            <pc:docMk/>
            <pc:sldMk cId="0" sldId="329"/>
            <ac:spMk id="33794" creationId="{F1CA02E5-E3B6-493F-B540-145AA05CD1E1}"/>
          </ac:spMkLst>
        </pc:spChg>
        <pc:spChg chg="mod">
          <ac:chgData name="Erna Meglič" userId="10a26e52-d28a-43cc-889f-40205a0b5c0a" providerId="ADAL" clId="{19C6BDF6-F247-4E6A-9B9B-0D78113B7D32}" dt="2025-05-26T11:49:38.273" v="680" actId="20577"/>
          <ac:spMkLst>
            <pc:docMk/>
            <pc:sldMk cId="0" sldId="329"/>
            <ac:spMk id="33795" creationId="{B0C6F085-1A70-4442-A632-5BFC40ECDEF5}"/>
          </ac:spMkLst>
        </pc:spChg>
      </pc:sldChg>
      <pc:sldChg chg="modSp mod">
        <pc:chgData name="Erna Meglič" userId="10a26e52-d28a-43cc-889f-40205a0b5c0a" providerId="ADAL" clId="{19C6BDF6-F247-4E6A-9B9B-0D78113B7D32}" dt="2025-05-26T11:45:16.593" v="597" actId="20577"/>
        <pc:sldMkLst>
          <pc:docMk/>
          <pc:sldMk cId="0" sldId="335"/>
        </pc:sldMkLst>
        <pc:spChg chg="mod">
          <ac:chgData name="Erna Meglič" userId="10a26e52-d28a-43cc-889f-40205a0b5c0a" providerId="ADAL" clId="{19C6BDF6-F247-4E6A-9B9B-0D78113B7D32}" dt="2025-05-26T11:45:16.593" v="597" actId="20577"/>
          <ac:spMkLst>
            <pc:docMk/>
            <pc:sldMk cId="0" sldId="335"/>
            <ac:spMk id="3" creationId="{4AAB02D3-DA08-4935-B571-FCFB23F4FC65}"/>
          </ac:spMkLst>
        </pc:spChg>
      </pc:sldChg>
      <pc:sldChg chg="modSp mod">
        <pc:chgData name="Erna Meglič" userId="10a26e52-d28a-43cc-889f-40205a0b5c0a" providerId="ADAL" clId="{19C6BDF6-F247-4E6A-9B9B-0D78113B7D32}" dt="2025-05-26T13:56:37.437" v="763" actId="20577"/>
        <pc:sldMkLst>
          <pc:docMk/>
          <pc:sldMk cId="0" sldId="336"/>
        </pc:sldMkLst>
        <pc:spChg chg="mod">
          <ac:chgData name="Erna Meglič" userId="10a26e52-d28a-43cc-889f-40205a0b5c0a" providerId="ADAL" clId="{19C6BDF6-F247-4E6A-9B9B-0D78113B7D32}" dt="2025-05-26T13:56:37.437" v="763" actId="20577"/>
          <ac:spMkLst>
            <pc:docMk/>
            <pc:sldMk cId="0" sldId="336"/>
            <ac:spMk id="21506" creationId="{C06E4EDB-555A-411B-9794-254E1B9F8B81}"/>
          </ac:spMkLst>
        </pc:spChg>
      </pc:sldChg>
      <pc:sldChg chg="del">
        <pc:chgData name="Erna Meglič" userId="10a26e52-d28a-43cc-889f-40205a0b5c0a" providerId="ADAL" clId="{19C6BDF6-F247-4E6A-9B9B-0D78113B7D32}" dt="2025-05-26T13:55:45.812" v="735" actId="47"/>
        <pc:sldMkLst>
          <pc:docMk/>
          <pc:sldMk cId="3908400699" sldId="337"/>
        </pc:sldMkLst>
      </pc:sldChg>
      <pc:sldChg chg="modSp del mod">
        <pc:chgData name="Erna Meglič" userId="10a26e52-d28a-43cc-889f-40205a0b5c0a" providerId="ADAL" clId="{19C6BDF6-F247-4E6A-9B9B-0D78113B7D32}" dt="2025-05-26T12:35:24.375" v="732" actId="47"/>
        <pc:sldMkLst>
          <pc:docMk/>
          <pc:sldMk cId="0" sldId="351"/>
        </pc:sldMkLst>
        <pc:spChg chg="mod">
          <ac:chgData name="Erna Meglič" userId="10a26e52-d28a-43cc-889f-40205a0b5c0a" providerId="ADAL" clId="{19C6BDF6-F247-4E6A-9B9B-0D78113B7D32}" dt="2025-05-26T11:28:41.551" v="364" actId="14100"/>
          <ac:spMkLst>
            <pc:docMk/>
            <pc:sldMk cId="0" sldId="351"/>
            <ac:spMk id="4099" creationId="{4FEAF74F-63F1-414B-A88E-23C791BAB143}"/>
          </ac:spMkLst>
        </pc:spChg>
      </pc:sldChg>
      <pc:sldChg chg="addSp delSp modSp new del mod">
        <pc:chgData name="Erna Meglič" userId="10a26e52-d28a-43cc-889f-40205a0b5c0a" providerId="ADAL" clId="{19C6BDF6-F247-4E6A-9B9B-0D78113B7D32}" dt="2025-05-26T11:19:39.098" v="163" actId="47"/>
        <pc:sldMkLst>
          <pc:docMk/>
          <pc:sldMk cId="2469197818" sldId="352"/>
        </pc:sldMkLst>
        <pc:spChg chg="add">
          <ac:chgData name="Erna Meglič" userId="10a26e52-d28a-43cc-889f-40205a0b5c0a" providerId="ADAL" clId="{19C6BDF6-F247-4E6A-9B9B-0D78113B7D32}" dt="2025-05-26T11:14:19.515" v="130"/>
          <ac:spMkLst>
            <pc:docMk/>
            <pc:sldMk cId="2469197818" sldId="352"/>
            <ac:spMk id="3" creationId="{61FE9275-ED3D-4CD3-B29A-37BD207C773E}"/>
          </ac:spMkLst>
        </pc:spChg>
        <pc:picChg chg="add del mod">
          <ac:chgData name="Erna Meglič" userId="10a26e52-d28a-43cc-889f-40205a0b5c0a" providerId="ADAL" clId="{19C6BDF6-F247-4E6A-9B9B-0D78113B7D32}" dt="2025-05-26T11:19:08.170" v="155" actId="478"/>
          <ac:picMkLst>
            <pc:docMk/>
            <pc:sldMk cId="2469197818" sldId="352"/>
            <ac:picMk id="4" creationId="{57A7BE22-A14A-421B-A3EB-AB609C132B09}"/>
          </ac:picMkLst>
        </pc:picChg>
        <pc:picChg chg="add del mod">
          <ac:chgData name="Erna Meglič" userId="10a26e52-d28a-43cc-889f-40205a0b5c0a" providerId="ADAL" clId="{19C6BDF6-F247-4E6A-9B9B-0D78113B7D32}" dt="2025-05-26T11:14:16.843" v="129" actId="478"/>
          <ac:picMkLst>
            <pc:docMk/>
            <pc:sldMk cId="2469197818" sldId="352"/>
            <ac:picMk id="2050" creationId="{D63736DE-90F0-4FFA-90CB-415B38A26744}"/>
          </ac:picMkLst>
        </pc:picChg>
        <pc:picChg chg="add mod">
          <ac:chgData name="Erna Meglič" userId="10a26e52-d28a-43cc-889f-40205a0b5c0a" providerId="ADAL" clId="{19C6BDF6-F247-4E6A-9B9B-0D78113B7D32}" dt="2025-05-26T11:19:19.616" v="160" actId="14100"/>
          <ac:picMkLst>
            <pc:docMk/>
            <pc:sldMk cId="2469197818" sldId="352"/>
            <ac:picMk id="2054" creationId="{AC1C0F88-D2E2-451D-9563-2CB66C2DA533}"/>
          </ac:picMkLst>
        </pc:picChg>
      </pc:sldChg>
    </pc:docChg>
  </pc:docChgLst>
  <pc:docChgLst>
    <pc:chgData name="Erna Meglič" userId="10a26e52-d28a-43cc-889f-40205a0b5c0a" providerId="ADAL" clId="{D8E76095-9B32-492B-B018-FB801D370647}"/>
    <pc:docChg chg="undo custSel addSld delSld modSld">
      <pc:chgData name="Erna Meglič" userId="10a26e52-d28a-43cc-889f-40205a0b5c0a" providerId="ADAL" clId="{D8E76095-9B32-492B-B018-FB801D370647}" dt="2026-05-19T15:01:17.287" v="1697" actId="6549"/>
      <pc:docMkLst>
        <pc:docMk/>
      </pc:docMkLst>
      <pc:sldChg chg="modSp mod">
        <pc:chgData name="Erna Meglič" userId="10a26e52-d28a-43cc-889f-40205a0b5c0a" providerId="ADAL" clId="{D8E76095-9B32-492B-B018-FB801D370647}" dt="2026-05-19T12:18:27.244" v="810" actId="1076"/>
        <pc:sldMkLst>
          <pc:docMk/>
          <pc:sldMk cId="0" sldId="257"/>
        </pc:sldMkLst>
        <pc:spChg chg="mod">
          <ac:chgData name="Erna Meglič" userId="10a26e52-d28a-43cc-889f-40205a0b5c0a" providerId="ADAL" clId="{D8E76095-9B32-492B-B018-FB801D370647}" dt="2026-05-19T12:18:27.244" v="810" actId="1076"/>
          <ac:spMkLst>
            <pc:docMk/>
            <pc:sldMk cId="0" sldId="257"/>
            <ac:spMk id="8195" creationId="{B1947DF0-974F-4095-A90D-70AC0A53F706}"/>
          </ac:spMkLst>
        </pc:spChg>
      </pc:sldChg>
      <pc:sldChg chg="modSp mod">
        <pc:chgData name="Erna Meglič" userId="10a26e52-d28a-43cc-889f-40205a0b5c0a" providerId="ADAL" clId="{D8E76095-9B32-492B-B018-FB801D370647}" dt="2026-05-19T12:58:13.223" v="1537" actId="20577"/>
        <pc:sldMkLst>
          <pc:docMk/>
          <pc:sldMk cId="0" sldId="264"/>
        </pc:sldMkLst>
        <pc:spChg chg="mod">
          <ac:chgData name="Erna Meglič" userId="10a26e52-d28a-43cc-889f-40205a0b5c0a" providerId="ADAL" clId="{D8E76095-9B32-492B-B018-FB801D370647}" dt="2026-05-19T12:58:13.223" v="1537" actId="20577"/>
          <ac:spMkLst>
            <pc:docMk/>
            <pc:sldMk cId="0" sldId="264"/>
            <ac:spMk id="11267" creationId="{2310C54B-9BBD-42E5-98F3-B6E145873148}"/>
          </ac:spMkLst>
        </pc:spChg>
      </pc:sldChg>
      <pc:sldChg chg="modSp mod">
        <pc:chgData name="Erna Meglič" userId="10a26e52-d28a-43cc-889f-40205a0b5c0a" providerId="ADAL" clId="{D8E76095-9B32-492B-B018-FB801D370647}" dt="2026-05-19T13:54:59.281" v="1561" actId="14100"/>
        <pc:sldMkLst>
          <pc:docMk/>
          <pc:sldMk cId="0" sldId="265"/>
        </pc:sldMkLst>
        <pc:spChg chg="mod">
          <ac:chgData name="Erna Meglič" userId="10a26e52-d28a-43cc-889f-40205a0b5c0a" providerId="ADAL" clId="{D8E76095-9B32-492B-B018-FB801D370647}" dt="2026-05-19T13:54:59.281" v="1561" actId="14100"/>
          <ac:spMkLst>
            <pc:docMk/>
            <pc:sldMk cId="0" sldId="265"/>
            <ac:spMk id="16387" creationId="{195587A9-93CF-4D43-A4F8-7EB0154E1194}"/>
          </ac:spMkLst>
        </pc:spChg>
        <pc:picChg chg="mod">
          <ac:chgData name="Erna Meglič" userId="10a26e52-d28a-43cc-889f-40205a0b5c0a" providerId="ADAL" clId="{D8E76095-9B32-492B-B018-FB801D370647}" dt="2026-05-18T17:59:13.456" v="735" actId="1076"/>
          <ac:picMkLst>
            <pc:docMk/>
            <pc:sldMk cId="0" sldId="265"/>
            <ac:picMk id="16388" creationId="{A5736C2D-DC94-4E96-8409-AE59D0DC77C9}"/>
          </ac:picMkLst>
        </pc:picChg>
        <pc:picChg chg="mod">
          <ac:chgData name="Erna Meglič" userId="10a26e52-d28a-43cc-889f-40205a0b5c0a" providerId="ADAL" clId="{D8E76095-9B32-492B-B018-FB801D370647}" dt="2026-05-18T17:59:16.738" v="736" actId="1076"/>
          <ac:picMkLst>
            <pc:docMk/>
            <pc:sldMk cId="0" sldId="265"/>
            <ac:picMk id="16389" creationId="{8EB27D21-1325-475F-AEA7-C892C120E812}"/>
          </ac:picMkLst>
        </pc:picChg>
      </pc:sldChg>
      <pc:sldChg chg="modSp mod">
        <pc:chgData name="Erna Meglič" userId="10a26e52-d28a-43cc-889f-40205a0b5c0a" providerId="ADAL" clId="{D8E76095-9B32-492B-B018-FB801D370647}" dt="2026-05-19T14:08:38.836" v="1645" actId="6549"/>
        <pc:sldMkLst>
          <pc:docMk/>
          <pc:sldMk cId="0" sldId="266"/>
        </pc:sldMkLst>
        <pc:spChg chg="mod">
          <ac:chgData name="Erna Meglič" userId="10a26e52-d28a-43cc-889f-40205a0b5c0a" providerId="ADAL" clId="{D8E76095-9B32-492B-B018-FB801D370647}" dt="2026-05-19T14:08:38.836" v="1645" actId="6549"/>
          <ac:spMkLst>
            <pc:docMk/>
            <pc:sldMk cId="0" sldId="266"/>
            <ac:spMk id="20483" creationId="{E9367A49-3CF9-4579-99DD-54F77CBAEA71}"/>
          </ac:spMkLst>
        </pc:spChg>
      </pc:sldChg>
      <pc:sldChg chg="modSp mod">
        <pc:chgData name="Erna Meglič" userId="10a26e52-d28a-43cc-889f-40205a0b5c0a" providerId="ADAL" clId="{D8E76095-9B32-492B-B018-FB801D370647}" dt="2026-05-19T13:58:11.877" v="1575" actId="20577"/>
        <pc:sldMkLst>
          <pc:docMk/>
          <pc:sldMk cId="0" sldId="268"/>
        </pc:sldMkLst>
        <pc:spChg chg="mod">
          <ac:chgData name="Erna Meglič" userId="10a26e52-d28a-43cc-889f-40205a0b5c0a" providerId="ADAL" clId="{D8E76095-9B32-492B-B018-FB801D370647}" dt="2026-05-19T13:58:11.877" v="1575" actId="20577"/>
          <ac:spMkLst>
            <pc:docMk/>
            <pc:sldMk cId="0" sldId="268"/>
            <ac:spMk id="17411" creationId="{D68DBC04-4DB1-4CA0-8200-C2528483D4D8}"/>
          </ac:spMkLst>
        </pc:spChg>
        <pc:picChg chg="mod">
          <ac:chgData name="Erna Meglič" userId="10a26e52-d28a-43cc-889f-40205a0b5c0a" providerId="ADAL" clId="{D8E76095-9B32-492B-B018-FB801D370647}" dt="2026-05-18T17:59:55.094" v="742" actId="1076"/>
          <ac:picMkLst>
            <pc:docMk/>
            <pc:sldMk cId="0" sldId="268"/>
            <ac:picMk id="17412" creationId="{DB052E0A-9E3F-4A0F-88A4-9AD0104BE4E7}"/>
          </ac:picMkLst>
        </pc:picChg>
        <pc:picChg chg="mod">
          <ac:chgData name="Erna Meglič" userId="10a26e52-d28a-43cc-889f-40205a0b5c0a" providerId="ADAL" clId="{D8E76095-9B32-492B-B018-FB801D370647}" dt="2026-05-19T13:56:53.452" v="1564" actId="1076"/>
          <ac:picMkLst>
            <pc:docMk/>
            <pc:sldMk cId="0" sldId="268"/>
            <ac:picMk id="17414" creationId="{6ADE1BF3-10CC-410B-A24B-024F1A44B921}"/>
          </ac:picMkLst>
        </pc:picChg>
      </pc:sldChg>
      <pc:sldChg chg="del">
        <pc:chgData name="Erna Meglič" userId="10a26e52-d28a-43cc-889f-40205a0b5c0a" providerId="ADAL" clId="{D8E76095-9B32-492B-B018-FB801D370647}" dt="2026-05-19T12:28:12.802" v="867" actId="47"/>
        <pc:sldMkLst>
          <pc:docMk/>
          <pc:sldMk cId="0" sldId="270"/>
        </pc:sldMkLst>
      </pc:sldChg>
      <pc:sldChg chg="modSp mod">
        <pc:chgData name="Erna Meglič" userId="10a26e52-d28a-43cc-889f-40205a0b5c0a" providerId="ADAL" clId="{D8E76095-9B32-492B-B018-FB801D370647}" dt="2026-05-19T14:35:29.665" v="1678" actId="1076"/>
        <pc:sldMkLst>
          <pc:docMk/>
          <pc:sldMk cId="0" sldId="295"/>
        </pc:sldMkLst>
        <pc:spChg chg="mod">
          <ac:chgData name="Erna Meglič" userId="10a26e52-d28a-43cc-889f-40205a0b5c0a" providerId="ADAL" clId="{D8E76095-9B32-492B-B018-FB801D370647}" dt="2026-05-19T14:34:56.342" v="1676" actId="20577"/>
          <ac:spMkLst>
            <pc:docMk/>
            <pc:sldMk cId="0" sldId="295"/>
            <ac:spMk id="32771" creationId="{26ADFB1F-62C5-4752-961B-70203E503038}"/>
          </ac:spMkLst>
        </pc:spChg>
        <pc:picChg chg="mod">
          <ac:chgData name="Erna Meglič" userId="10a26e52-d28a-43cc-889f-40205a0b5c0a" providerId="ADAL" clId="{D8E76095-9B32-492B-B018-FB801D370647}" dt="2026-05-19T14:35:29.665" v="1678" actId="1076"/>
          <ac:picMkLst>
            <pc:docMk/>
            <pc:sldMk cId="0" sldId="295"/>
            <ac:picMk id="8" creationId="{E8611491-6873-4500-8A22-F66DB0374A73}"/>
          </ac:picMkLst>
        </pc:picChg>
        <pc:picChg chg="mod">
          <ac:chgData name="Erna Meglič" userId="10a26e52-d28a-43cc-889f-40205a0b5c0a" providerId="ADAL" clId="{D8E76095-9B32-492B-B018-FB801D370647}" dt="2026-05-19T12:42:41.097" v="1400" actId="1076"/>
          <ac:picMkLst>
            <pc:docMk/>
            <pc:sldMk cId="0" sldId="295"/>
            <ac:picMk id="9" creationId="{FBE1008B-46A3-444C-B5D7-9A660476E0E6}"/>
          </ac:picMkLst>
        </pc:picChg>
        <pc:picChg chg="mod">
          <ac:chgData name="Erna Meglič" userId="10a26e52-d28a-43cc-889f-40205a0b5c0a" providerId="ADAL" clId="{D8E76095-9B32-492B-B018-FB801D370647}" dt="2026-05-19T12:42:43.062" v="1401" actId="1076"/>
          <ac:picMkLst>
            <pc:docMk/>
            <pc:sldMk cId="0" sldId="295"/>
            <ac:picMk id="10" creationId="{7DFEB482-8F38-496D-9AD7-59D17934D39C}"/>
          </ac:picMkLst>
        </pc:picChg>
      </pc:sldChg>
      <pc:sldChg chg="modSp">
        <pc:chgData name="Erna Meglič" userId="10a26e52-d28a-43cc-889f-40205a0b5c0a" providerId="ADAL" clId="{D8E76095-9B32-492B-B018-FB801D370647}" dt="2026-05-19T12:43:50.657" v="1407" actId="1076"/>
        <pc:sldMkLst>
          <pc:docMk/>
          <pc:sldMk cId="195527387" sldId="303"/>
        </pc:sldMkLst>
        <pc:spChg chg="mod">
          <ac:chgData name="Erna Meglič" userId="10a26e52-d28a-43cc-889f-40205a0b5c0a" providerId="ADAL" clId="{D8E76095-9B32-492B-B018-FB801D370647}" dt="2026-05-19T12:43:50.657" v="1407" actId="1076"/>
          <ac:spMkLst>
            <pc:docMk/>
            <pc:sldMk cId="195527387" sldId="303"/>
            <ac:spMk id="38915" creationId="{41B4C693-F2E6-4124-A63D-60EAAE34246B}"/>
          </ac:spMkLst>
        </pc:spChg>
      </pc:sldChg>
      <pc:sldChg chg="modSp mod">
        <pc:chgData name="Erna Meglič" userId="10a26e52-d28a-43cc-889f-40205a0b5c0a" providerId="ADAL" clId="{D8E76095-9B32-492B-B018-FB801D370647}" dt="2026-05-19T14:58:24.452" v="1696" actId="1076"/>
        <pc:sldMkLst>
          <pc:docMk/>
          <pc:sldMk cId="703439054" sldId="304"/>
        </pc:sldMkLst>
        <pc:spChg chg="mod">
          <ac:chgData name="Erna Meglič" userId="10a26e52-d28a-43cc-889f-40205a0b5c0a" providerId="ADAL" clId="{D8E76095-9B32-492B-B018-FB801D370647}" dt="2026-05-18T15:46:42.767" v="290" actId="1076"/>
          <ac:spMkLst>
            <pc:docMk/>
            <pc:sldMk cId="703439054" sldId="304"/>
            <ac:spMk id="39939" creationId="{CF9D8344-2D9B-453D-8943-8B9B2E2887ED}"/>
          </ac:spMkLst>
        </pc:spChg>
        <pc:picChg chg="mod">
          <ac:chgData name="Erna Meglič" userId="10a26e52-d28a-43cc-889f-40205a0b5c0a" providerId="ADAL" clId="{D8E76095-9B32-492B-B018-FB801D370647}" dt="2026-05-19T14:58:24.452" v="1696" actId="1076"/>
          <ac:picMkLst>
            <pc:docMk/>
            <pc:sldMk cId="703439054" sldId="304"/>
            <ac:picMk id="39940" creationId="{BCD15E52-172C-49FB-94C5-242F97E1D57D}"/>
          </ac:picMkLst>
        </pc:picChg>
        <pc:picChg chg="mod">
          <ac:chgData name="Erna Meglič" userId="10a26e52-d28a-43cc-889f-40205a0b5c0a" providerId="ADAL" clId="{D8E76095-9B32-492B-B018-FB801D370647}" dt="2026-05-18T15:45:47.187" v="289" actId="1076"/>
          <ac:picMkLst>
            <pc:docMk/>
            <pc:sldMk cId="703439054" sldId="304"/>
            <ac:picMk id="39941" creationId="{54336CAA-16B6-4116-B1A1-836554AF0F0E}"/>
          </ac:picMkLst>
        </pc:picChg>
      </pc:sldChg>
      <pc:sldChg chg="modSp mod">
        <pc:chgData name="Erna Meglič" userId="10a26e52-d28a-43cc-889f-40205a0b5c0a" providerId="ADAL" clId="{D8E76095-9B32-492B-B018-FB801D370647}" dt="2026-05-19T15:01:17.287" v="1697" actId="6549"/>
        <pc:sldMkLst>
          <pc:docMk/>
          <pc:sldMk cId="3706548234" sldId="305"/>
        </pc:sldMkLst>
        <pc:spChg chg="mod">
          <ac:chgData name="Erna Meglič" userId="10a26e52-d28a-43cc-889f-40205a0b5c0a" providerId="ADAL" clId="{D8E76095-9B32-492B-B018-FB801D370647}" dt="2026-05-19T15:01:17.287" v="1697" actId="6549"/>
          <ac:spMkLst>
            <pc:docMk/>
            <pc:sldMk cId="3706548234" sldId="305"/>
            <ac:spMk id="40963" creationId="{3FBE189D-F52C-4930-9805-DC53D0D026F3}"/>
          </ac:spMkLst>
        </pc:spChg>
      </pc:sldChg>
      <pc:sldChg chg="modSp mod">
        <pc:chgData name="Erna Meglič" userId="10a26e52-d28a-43cc-889f-40205a0b5c0a" providerId="ADAL" clId="{D8E76095-9B32-492B-B018-FB801D370647}" dt="2026-05-15T13:47:56.295" v="3" actId="20577"/>
        <pc:sldMkLst>
          <pc:docMk/>
          <pc:sldMk cId="0" sldId="313"/>
        </pc:sldMkLst>
        <pc:spChg chg="mod">
          <ac:chgData name="Erna Meglič" userId="10a26e52-d28a-43cc-889f-40205a0b5c0a" providerId="ADAL" clId="{D8E76095-9B32-492B-B018-FB801D370647}" dt="2026-05-15T13:47:56.295" v="3" actId="20577"/>
          <ac:spMkLst>
            <pc:docMk/>
            <pc:sldMk cId="0" sldId="313"/>
            <ac:spMk id="2051" creationId="{7F2DE88D-3807-45F0-95E0-CD7C46FF4D29}"/>
          </ac:spMkLst>
        </pc:spChg>
      </pc:sldChg>
      <pc:sldChg chg="modSp mod">
        <pc:chgData name="Erna Meglič" userId="10a26e52-d28a-43cc-889f-40205a0b5c0a" providerId="ADAL" clId="{D8E76095-9B32-492B-B018-FB801D370647}" dt="2026-05-19T12:41:33.408" v="1331" actId="12"/>
        <pc:sldMkLst>
          <pc:docMk/>
          <pc:sldMk cId="0" sldId="315"/>
        </pc:sldMkLst>
        <pc:spChg chg="mod">
          <ac:chgData name="Erna Meglič" userId="10a26e52-d28a-43cc-889f-40205a0b5c0a" providerId="ADAL" clId="{D8E76095-9B32-492B-B018-FB801D370647}" dt="2026-05-19T12:41:33.408" v="1331" actId="12"/>
          <ac:spMkLst>
            <pc:docMk/>
            <pc:sldMk cId="0" sldId="315"/>
            <ac:spMk id="24579" creationId="{3E492C16-9A53-4B95-A3A8-CDA4CB9E0474}"/>
          </ac:spMkLst>
        </pc:spChg>
      </pc:sldChg>
      <pc:sldChg chg="modSp mod">
        <pc:chgData name="Erna Meglič" userId="10a26e52-d28a-43cc-889f-40205a0b5c0a" providerId="ADAL" clId="{D8E76095-9B32-492B-B018-FB801D370647}" dt="2026-05-18T15:29:37.845" v="93" actId="20577"/>
        <pc:sldMkLst>
          <pc:docMk/>
          <pc:sldMk cId="3877715857" sldId="326"/>
        </pc:sldMkLst>
        <pc:spChg chg="mod">
          <ac:chgData name="Erna Meglič" userId="10a26e52-d28a-43cc-889f-40205a0b5c0a" providerId="ADAL" clId="{D8E76095-9B32-492B-B018-FB801D370647}" dt="2026-05-18T15:29:37.845" v="93" actId="20577"/>
          <ac:spMkLst>
            <pc:docMk/>
            <pc:sldMk cId="3877715857" sldId="326"/>
            <ac:spMk id="17411" creationId="{5976AE0B-1C2F-455B-B3B8-5148983F12C6}"/>
          </ac:spMkLst>
        </pc:spChg>
      </pc:sldChg>
      <pc:sldChg chg="modSp mod">
        <pc:chgData name="Erna Meglič" userId="10a26e52-d28a-43cc-889f-40205a0b5c0a" providerId="ADAL" clId="{D8E76095-9B32-492B-B018-FB801D370647}" dt="2026-05-19T14:37:59.290" v="1681" actId="20577"/>
        <pc:sldMkLst>
          <pc:docMk/>
          <pc:sldMk cId="0" sldId="329"/>
        </pc:sldMkLst>
        <pc:spChg chg="mod">
          <ac:chgData name="Erna Meglič" userId="10a26e52-d28a-43cc-889f-40205a0b5c0a" providerId="ADAL" clId="{D8E76095-9B32-492B-B018-FB801D370647}" dt="2026-05-19T14:37:59.290" v="1681" actId="20577"/>
          <ac:spMkLst>
            <pc:docMk/>
            <pc:sldMk cId="0" sldId="329"/>
            <ac:spMk id="33795" creationId="{B0C6F085-1A70-4442-A632-5BFC40ECDEF5}"/>
          </ac:spMkLst>
        </pc:spChg>
      </pc:sldChg>
      <pc:sldChg chg="new del">
        <pc:chgData name="Erna Meglič" userId="10a26e52-d28a-43cc-889f-40205a0b5c0a" providerId="ADAL" clId="{D8E76095-9B32-492B-B018-FB801D370647}" dt="2026-05-19T12:27:37.203" v="866" actId="47"/>
        <pc:sldMkLst>
          <pc:docMk/>
          <pc:sldMk cId="2689283644" sldId="337"/>
        </pc:sldMkLst>
      </pc:sldChg>
      <pc:sldChg chg="modSp new mod">
        <pc:chgData name="Erna Meglič" userId="10a26e52-d28a-43cc-889f-40205a0b5c0a" providerId="ADAL" clId="{D8E76095-9B32-492B-B018-FB801D370647}" dt="2026-05-19T14:45:08.674" v="1695" actId="6549"/>
        <pc:sldMkLst>
          <pc:docMk/>
          <pc:sldMk cId="3070796834" sldId="339"/>
        </pc:sldMkLst>
        <pc:spChg chg="mod">
          <ac:chgData name="Erna Meglič" userId="10a26e52-d28a-43cc-889f-40205a0b5c0a" providerId="ADAL" clId="{D8E76095-9B32-492B-B018-FB801D370647}" dt="2026-05-19T12:32:23.368" v="936" actId="255"/>
          <ac:spMkLst>
            <pc:docMk/>
            <pc:sldMk cId="3070796834" sldId="339"/>
            <ac:spMk id="2" creationId="{DA9E3CD2-E149-433A-BD72-E760744F8AB5}"/>
          </ac:spMkLst>
        </pc:spChg>
        <pc:spChg chg="mod">
          <ac:chgData name="Erna Meglič" userId="10a26e52-d28a-43cc-889f-40205a0b5c0a" providerId="ADAL" clId="{D8E76095-9B32-492B-B018-FB801D370647}" dt="2026-05-19T14:45:08.674" v="1695" actId="6549"/>
          <ac:spMkLst>
            <pc:docMk/>
            <pc:sldMk cId="3070796834" sldId="339"/>
            <ac:spMk id="3" creationId="{CA8211E5-2C55-4D82-8C5F-3AE17667BEBE}"/>
          </ac:spMkLst>
        </pc:spChg>
      </pc:sldChg>
      <pc:sldChg chg="new del">
        <pc:chgData name="Erna Meglič" userId="10a26e52-d28a-43cc-889f-40205a0b5c0a" providerId="ADAL" clId="{D8E76095-9B32-492B-B018-FB801D370647}" dt="2026-05-19T14:19:28.318" v="1647" actId="680"/>
        <pc:sldMkLst>
          <pc:docMk/>
          <pc:sldMk cId="3111184540" sldId="340"/>
        </pc:sldMkLst>
      </pc:sldChg>
    </pc:docChg>
  </pc:docChgLst>
  <pc:docChgLst>
    <pc:chgData name="Erna Meglič" userId="10a26e52-d28a-43cc-889f-40205a0b5c0a" providerId="ADAL" clId="{E1984E1C-407F-47E3-9317-B33BE52DAAD2}"/>
    <pc:docChg chg="modSld">
      <pc:chgData name="Erna Meglič" userId="10a26e52-d28a-43cc-889f-40205a0b5c0a" providerId="ADAL" clId="{E1984E1C-407F-47E3-9317-B33BE52DAAD2}" dt="2026-01-30T10:44:40.864" v="0" actId="113"/>
      <pc:docMkLst>
        <pc:docMk/>
      </pc:docMkLst>
      <pc:sldChg chg="modSp mod">
        <pc:chgData name="Erna Meglič" userId="10a26e52-d28a-43cc-889f-40205a0b5c0a" providerId="ADAL" clId="{E1984E1C-407F-47E3-9317-B33BE52DAAD2}" dt="2026-01-30T10:44:40.864" v="0" actId="113"/>
        <pc:sldMkLst>
          <pc:docMk/>
          <pc:sldMk cId="0" sldId="328"/>
        </pc:sldMkLst>
        <pc:spChg chg="mod">
          <ac:chgData name="Erna Meglič" userId="10a26e52-d28a-43cc-889f-40205a0b5c0a" providerId="ADAL" clId="{E1984E1C-407F-47E3-9317-B33BE52DAAD2}" dt="2026-01-30T10:44:40.864" v="0" actId="113"/>
          <ac:spMkLst>
            <pc:docMk/>
            <pc:sldMk cId="0" sldId="328"/>
            <ac:spMk id="13315" creationId="{4BAE85BD-4623-49E8-A698-B50904476AE5}"/>
          </ac:spMkLst>
        </pc:spChg>
      </pc:sldChg>
    </pc:docChg>
  </pc:docChgLst>
  <pc:docChgLst>
    <pc:chgData name="Erna Meglič" userId="10a26e52-d28a-43cc-889f-40205a0b5c0a" providerId="ADAL" clId="{E966F5AB-570A-420E-B6FB-14A21CFD45A4}"/>
    <pc:docChg chg="undo custSel delSld modSld">
      <pc:chgData name="Erna Meglič" userId="10a26e52-d28a-43cc-889f-40205a0b5c0a" providerId="ADAL" clId="{E966F5AB-570A-420E-B6FB-14A21CFD45A4}" dt="2025-05-23T13:55:45.372" v="611" actId="20577"/>
      <pc:docMkLst>
        <pc:docMk/>
      </pc:docMkLst>
      <pc:sldChg chg="modSp mod">
        <pc:chgData name="Erna Meglič" userId="10a26e52-d28a-43cc-889f-40205a0b5c0a" providerId="ADAL" clId="{E966F5AB-570A-420E-B6FB-14A21CFD45A4}" dt="2025-05-23T13:53:52.932" v="563" actId="6549"/>
        <pc:sldMkLst>
          <pc:docMk/>
          <pc:sldMk cId="0" sldId="257"/>
        </pc:sldMkLst>
        <pc:spChg chg="mod">
          <ac:chgData name="Erna Meglič" userId="10a26e52-d28a-43cc-889f-40205a0b5c0a" providerId="ADAL" clId="{E966F5AB-570A-420E-B6FB-14A21CFD45A4}" dt="2025-05-23T13:53:52.932" v="563" actId="6549"/>
          <ac:spMkLst>
            <pc:docMk/>
            <pc:sldMk cId="0" sldId="257"/>
            <ac:spMk id="8195" creationId="{B1947DF0-974F-4095-A90D-70AC0A53F706}"/>
          </ac:spMkLst>
        </pc:spChg>
      </pc:sldChg>
      <pc:sldChg chg="del">
        <pc:chgData name="Erna Meglič" userId="10a26e52-d28a-43cc-889f-40205a0b5c0a" providerId="ADAL" clId="{E966F5AB-570A-420E-B6FB-14A21CFD45A4}" dt="2025-05-23T13:18:00.317" v="141" actId="47"/>
        <pc:sldMkLst>
          <pc:docMk/>
          <pc:sldMk cId="0" sldId="262"/>
        </pc:sldMkLst>
      </pc:sldChg>
      <pc:sldChg chg="modSp mod">
        <pc:chgData name="Erna Meglič" userId="10a26e52-d28a-43cc-889f-40205a0b5c0a" providerId="ADAL" clId="{E966F5AB-570A-420E-B6FB-14A21CFD45A4}" dt="2025-05-23T13:37:25.135" v="326" actId="255"/>
        <pc:sldMkLst>
          <pc:docMk/>
          <pc:sldMk cId="0" sldId="264"/>
        </pc:sldMkLst>
        <pc:spChg chg="mod">
          <ac:chgData name="Erna Meglič" userId="10a26e52-d28a-43cc-889f-40205a0b5c0a" providerId="ADAL" clId="{E966F5AB-570A-420E-B6FB-14A21CFD45A4}" dt="2025-05-23T13:37:25.135" v="326" actId="255"/>
          <ac:spMkLst>
            <pc:docMk/>
            <pc:sldMk cId="0" sldId="264"/>
            <ac:spMk id="11266" creationId="{40EBA144-0BF1-4FEC-A1A5-BBE9C35B8096}"/>
          </ac:spMkLst>
        </pc:spChg>
        <pc:spChg chg="mod">
          <ac:chgData name="Erna Meglič" userId="10a26e52-d28a-43cc-889f-40205a0b5c0a" providerId="ADAL" clId="{E966F5AB-570A-420E-B6FB-14A21CFD45A4}" dt="2025-05-23T13:27:04.820" v="237" actId="113"/>
          <ac:spMkLst>
            <pc:docMk/>
            <pc:sldMk cId="0" sldId="264"/>
            <ac:spMk id="11267" creationId="{2310C54B-9BBD-42E5-98F3-B6E145873148}"/>
          </ac:spMkLst>
        </pc:spChg>
        <pc:picChg chg="mod">
          <ac:chgData name="Erna Meglič" userId="10a26e52-d28a-43cc-889f-40205a0b5c0a" providerId="ADAL" clId="{E966F5AB-570A-420E-B6FB-14A21CFD45A4}" dt="2025-05-23T13:26:56.648" v="236" actId="1076"/>
          <ac:picMkLst>
            <pc:docMk/>
            <pc:sldMk cId="0" sldId="264"/>
            <ac:picMk id="11269" creationId="{5A10F0C3-C411-4162-9E0F-AB9674FC7BAB}"/>
          </ac:picMkLst>
        </pc:picChg>
      </pc:sldChg>
      <pc:sldChg chg="modSp">
        <pc:chgData name="Erna Meglič" userId="10a26e52-d28a-43cc-889f-40205a0b5c0a" providerId="ADAL" clId="{E966F5AB-570A-420E-B6FB-14A21CFD45A4}" dt="2025-05-23T13:27:52.749" v="244" actId="1076"/>
        <pc:sldMkLst>
          <pc:docMk/>
          <pc:sldMk cId="0" sldId="265"/>
        </pc:sldMkLst>
        <pc:spChg chg="mod">
          <ac:chgData name="Erna Meglič" userId="10a26e52-d28a-43cc-889f-40205a0b5c0a" providerId="ADAL" clId="{E966F5AB-570A-420E-B6FB-14A21CFD45A4}" dt="2025-05-23T13:27:37.588" v="242" actId="14100"/>
          <ac:spMkLst>
            <pc:docMk/>
            <pc:sldMk cId="0" sldId="265"/>
            <ac:spMk id="16387" creationId="{195587A9-93CF-4D43-A4F8-7EB0154E1194}"/>
          </ac:spMkLst>
        </pc:spChg>
        <pc:picChg chg="mod">
          <ac:chgData name="Erna Meglič" userId="10a26e52-d28a-43cc-889f-40205a0b5c0a" providerId="ADAL" clId="{E966F5AB-570A-420E-B6FB-14A21CFD45A4}" dt="2025-05-23T13:27:52.749" v="244" actId="1076"/>
          <ac:picMkLst>
            <pc:docMk/>
            <pc:sldMk cId="0" sldId="265"/>
            <ac:picMk id="16388" creationId="{A5736C2D-DC94-4E96-8409-AE59D0DC77C9}"/>
          </ac:picMkLst>
        </pc:picChg>
      </pc:sldChg>
      <pc:sldChg chg="modSp mod">
        <pc:chgData name="Erna Meglič" userId="10a26e52-d28a-43cc-889f-40205a0b5c0a" providerId="ADAL" clId="{E966F5AB-570A-420E-B6FB-14A21CFD45A4}" dt="2025-05-23T13:29:28.872" v="266" actId="20577"/>
        <pc:sldMkLst>
          <pc:docMk/>
          <pc:sldMk cId="0" sldId="266"/>
        </pc:sldMkLst>
        <pc:spChg chg="mod">
          <ac:chgData name="Erna Meglič" userId="10a26e52-d28a-43cc-889f-40205a0b5c0a" providerId="ADAL" clId="{E966F5AB-570A-420E-B6FB-14A21CFD45A4}" dt="2025-05-23T13:29:28.872" v="266" actId="20577"/>
          <ac:spMkLst>
            <pc:docMk/>
            <pc:sldMk cId="0" sldId="266"/>
            <ac:spMk id="20483" creationId="{E9367A49-3CF9-4579-99DD-54F77CBAEA71}"/>
          </ac:spMkLst>
        </pc:spChg>
      </pc:sldChg>
      <pc:sldChg chg="modSp">
        <pc:chgData name="Erna Meglič" userId="10a26e52-d28a-43cc-889f-40205a0b5c0a" providerId="ADAL" clId="{E966F5AB-570A-420E-B6FB-14A21CFD45A4}" dt="2025-05-23T13:29:01.379" v="258" actId="1076"/>
        <pc:sldMkLst>
          <pc:docMk/>
          <pc:sldMk cId="0" sldId="267"/>
        </pc:sldMkLst>
        <pc:picChg chg="mod">
          <ac:chgData name="Erna Meglič" userId="10a26e52-d28a-43cc-889f-40205a0b5c0a" providerId="ADAL" clId="{E966F5AB-570A-420E-B6FB-14A21CFD45A4}" dt="2025-05-23T13:29:01.379" v="258" actId="1076"/>
          <ac:picMkLst>
            <pc:docMk/>
            <pc:sldMk cId="0" sldId="267"/>
            <ac:picMk id="18447" creationId="{AF76CBA7-0339-4EAF-A4CD-ABB0C0D6A790}"/>
          </ac:picMkLst>
        </pc:picChg>
        <pc:picChg chg="mod">
          <ac:chgData name="Erna Meglič" userId="10a26e52-d28a-43cc-889f-40205a0b5c0a" providerId="ADAL" clId="{E966F5AB-570A-420E-B6FB-14A21CFD45A4}" dt="2025-05-23T13:28:48.688" v="253" actId="14100"/>
          <ac:picMkLst>
            <pc:docMk/>
            <pc:sldMk cId="0" sldId="267"/>
            <ac:picMk id="18448" creationId="{F59E0FBD-97FD-4D77-8295-DB9D36EC0E36}"/>
          </ac:picMkLst>
        </pc:picChg>
        <pc:picChg chg="mod">
          <ac:chgData name="Erna Meglič" userId="10a26e52-d28a-43cc-889f-40205a0b5c0a" providerId="ADAL" clId="{E966F5AB-570A-420E-B6FB-14A21CFD45A4}" dt="2025-05-23T13:28:53.111" v="255" actId="1076"/>
          <ac:picMkLst>
            <pc:docMk/>
            <pc:sldMk cId="0" sldId="267"/>
            <ac:picMk id="18449" creationId="{D460A309-5F37-4C0D-9568-43A3941B096E}"/>
          </ac:picMkLst>
        </pc:picChg>
        <pc:picChg chg="mod">
          <ac:chgData name="Erna Meglič" userId="10a26e52-d28a-43cc-889f-40205a0b5c0a" providerId="ADAL" clId="{E966F5AB-570A-420E-B6FB-14A21CFD45A4}" dt="2025-05-23T13:28:56.550" v="256" actId="14100"/>
          <ac:picMkLst>
            <pc:docMk/>
            <pc:sldMk cId="0" sldId="267"/>
            <ac:picMk id="18450" creationId="{300C4A0D-F013-4C15-98E9-2D1884B4E0EE}"/>
          </ac:picMkLst>
        </pc:picChg>
      </pc:sldChg>
      <pc:sldChg chg="modSp">
        <pc:chgData name="Erna Meglič" userId="10a26e52-d28a-43cc-889f-40205a0b5c0a" providerId="ADAL" clId="{E966F5AB-570A-420E-B6FB-14A21CFD45A4}" dt="2025-05-23T13:28:29.307" v="252" actId="1076"/>
        <pc:sldMkLst>
          <pc:docMk/>
          <pc:sldMk cId="0" sldId="268"/>
        </pc:sldMkLst>
        <pc:picChg chg="mod">
          <ac:chgData name="Erna Meglič" userId="10a26e52-d28a-43cc-889f-40205a0b5c0a" providerId="ADAL" clId="{E966F5AB-570A-420E-B6FB-14A21CFD45A4}" dt="2025-05-23T13:28:29.307" v="252" actId="1076"/>
          <ac:picMkLst>
            <pc:docMk/>
            <pc:sldMk cId="0" sldId="268"/>
            <ac:picMk id="17413" creationId="{A7415E83-8558-424A-AAAA-1AD2999E5E8C}"/>
          </ac:picMkLst>
        </pc:picChg>
      </pc:sldChg>
      <pc:sldChg chg="modSp">
        <pc:chgData name="Erna Meglič" userId="10a26e52-d28a-43cc-889f-40205a0b5c0a" providerId="ADAL" clId="{E966F5AB-570A-420E-B6FB-14A21CFD45A4}" dt="2025-05-23T13:35:18.794" v="305" actId="14100"/>
        <pc:sldMkLst>
          <pc:docMk/>
          <pc:sldMk cId="0" sldId="270"/>
        </pc:sldMkLst>
        <pc:spChg chg="mod">
          <ac:chgData name="Erna Meglič" userId="10a26e52-d28a-43cc-889f-40205a0b5c0a" providerId="ADAL" clId="{E966F5AB-570A-420E-B6FB-14A21CFD45A4}" dt="2025-05-23T13:35:18.794" v="305" actId="14100"/>
          <ac:spMkLst>
            <pc:docMk/>
            <pc:sldMk cId="0" sldId="270"/>
            <ac:spMk id="44034" creationId="{FD3794A8-0735-4837-8679-DB944C146D20}"/>
          </ac:spMkLst>
        </pc:spChg>
      </pc:sldChg>
      <pc:sldChg chg="addSp delSp modSp mod">
        <pc:chgData name="Erna Meglič" userId="10a26e52-d28a-43cc-889f-40205a0b5c0a" providerId="ADAL" clId="{E966F5AB-570A-420E-B6FB-14A21CFD45A4}" dt="2025-05-23T13:55:15.239" v="585" actId="6549"/>
        <pc:sldMkLst>
          <pc:docMk/>
          <pc:sldMk cId="0" sldId="295"/>
        </pc:sldMkLst>
        <pc:spChg chg="mod">
          <ac:chgData name="Erna Meglič" userId="10a26e52-d28a-43cc-889f-40205a0b5c0a" providerId="ADAL" clId="{E966F5AB-570A-420E-B6FB-14A21CFD45A4}" dt="2025-05-23T13:38:46.988" v="335" actId="255"/>
          <ac:spMkLst>
            <pc:docMk/>
            <pc:sldMk cId="0" sldId="295"/>
            <ac:spMk id="2050" creationId="{63808605-6271-41EE-9ED8-419A7E7833BA}"/>
          </ac:spMkLst>
        </pc:spChg>
        <pc:spChg chg="mod">
          <ac:chgData name="Erna Meglič" userId="10a26e52-d28a-43cc-889f-40205a0b5c0a" providerId="ADAL" clId="{E966F5AB-570A-420E-B6FB-14A21CFD45A4}" dt="2025-05-23T13:55:15.239" v="585" actId="6549"/>
          <ac:spMkLst>
            <pc:docMk/>
            <pc:sldMk cId="0" sldId="295"/>
            <ac:spMk id="32771" creationId="{26ADFB1F-62C5-4752-961B-70203E503038}"/>
          </ac:spMkLst>
        </pc:spChg>
        <pc:picChg chg="add mod">
          <ac:chgData name="Erna Meglič" userId="10a26e52-d28a-43cc-889f-40205a0b5c0a" providerId="ADAL" clId="{E966F5AB-570A-420E-B6FB-14A21CFD45A4}" dt="2025-05-23T13:43:51.782" v="402" actId="14100"/>
          <ac:picMkLst>
            <pc:docMk/>
            <pc:sldMk cId="0" sldId="295"/>
            <ac:picMk id="7" creationId="{DCB8D57F-A09C-4673-BADD-E6BC871ABA74}"/>
          </ac:picMkLst>
        </pc:picChg>
        <pc:picChg chg="del mod">
          <ac:chgData name="Erna Meglič" userId="10a26e52-d28a-43cc-889f-40205a0b5c0a" providerId="ADAL" clId="{E966F5AB-570A-420E-B6FB-14A21CFD45A4}" dt="2025-05-23T13:43:31.010" v="399" actId="478"/>
          <ac:picMkLst>
            <pc:docMk/>
            <pc:sldMk cId="0" sldId="295"/>
            <ac:picMk id="32772" creationId="{F483D2AB-D6D2-4CAF-808A-AB70035E9693}"/>
          </ac:picMkLst>
        </pc:picChg>
        <pc:picChg chg="mod">
          <ac:chgData name="Erna Meglič" userId="10a26e52-d28a-43cc-889f-40205a0b5c0a" providerId="ADAL" clId="{E966F5AB-570A-420E-B6FB-14A21CFD45A4}" dt="2025-05-23T13:21:34.331" v="151" actId="1076"/>
          <ac:picMkLst>
            <pc:docMk/>
            <pc:sldMk cId="0" sldId="295"/>
            <ac:picMk id="32773" creationId="{67BF0E95-EAFA-4230-A61D-884C86C82371}"/>
          </ac:picMkLst>
        </pc:picChg>
      </pc:sldChg>
      <pc:sldChg chg="del">
        <pc:chgData name="Erna Meglič" userId="10a26e52-d28a-43cc-889f-40205a0b5c0a" providerId="ADAL" clId="{E966F5AB-570A-420E-B6FB-14A21CFD45A4}" dt="2025-05-23T13:13:13.091" v="136" actId="47"/>
        <pc:sldMkLst>
          <pc:docMk/>
          <pc:sldMk cId="0" sldId="296"/>
        </pc:sldMkLst>
      </pc:sldChg>
      <pc:sldChg chg="del">
        <pc:chgData name="Erna Meglič" userId="10a26e52-d28a-43cc-889f-40205a0b5c0a" providerId="ADAL" clId="{E966F5AB-570A-420E-B6FB-14A21CFD45A4}" dt="2025-05-23T13:13:23.706" v="137" actId="47"/>
        <pc:sldMkLst>
          <pc:docMk/>
          <pc:sldMk cId="0" sldId="297"/>
        </pc:sldMkLst>
      </pc:sldChg>
      <pc:sldChg chg="del">
        <pc:chgData name="Erna Meglič" userId="10a26e52-d28a-43cc-889f-40205a0b5c0a" providerId="ADAL" clId="{E966F5AB-570A-420E-B6FB-14A21CFD45A4}" dt="2025-05-23T13:13:25.234" v="138" actId="47"/>
        <pc:sldMkLst>
          <pc:docMk/>
          <pc:sldMk cId="0" sldId="300"/>
        </pc:sldMkLst>
      </pc:sldChg>
      <pc:sldChg chg="del">
        <pc:chgData name="Erna Meglič" userId="10a26e52-d28a-43cc-889f-40205a0b5c0a" providerId="ADAL" clId="{E966F5AB-570A-420E-B6FB-14A21CFD45A4}" dt="2025-05-23T13:13:26.109" v="139" actId="47"/>
        <pc:sldMkLst>
          <pc:docMk/>
          <pc:sldMk cId="0" sldId="301"/>
        </pc:sldMkLst>
      </pc:sldChg>
      <pc:sldChg chg="modSp mod">
        <pc:chgData name="Erna Meglič" userId="10a26e52-d28a-43cc-889f-40205a0b5c0a" providerId="ADAL" clId="{E966F5AB-570A-420E-B6FB-14A21CFD45A4}" dt="2025-05-23T13:55:45.372" v="611" actId="20577"/>
        <pc:sldMkLst>
          <pc:docMk/>
          <pc:sldMk cId="195527387" sldId="303"/>
        </pc:sldMkLst>
        <pc:spChg chg="mod">
          <ac:chgData name="Erna Meglič" userId="10a26e52-d28a-43cc-889f-40205a0b5c0a" providerId="ADAL" clId="{E966F5AB-570A-420E-B6FB-14A21CFD45A4}" dt="2025-05-23T13:55:45.372" v="611" actId="20577"/>
          <ac:spMkLst>
            <pc:docMk/>
            <pc:sldMk cId="195527387" sldId="303"/>
            <ac:spMk id="38914" creationId="{ABA863A4-9E92-470A-BEEC-E66C5B3BD555}"/>
          </ac:spMkLst>
        </pc:spChg>
      </pc:sldChg>
      <pc:sldChg chg="modSp mod">
        <pc:chgData name="Erna Meglič" userId="10a26e52-d28a-43cc-889f-40205a0b5c0a" providerId="ADAL" clId="{E966F5AB-570A-420E-B6FB-14A21CFD45A4}" dt="2025-05-23T13:39:04.009" v="337" actId="14100"/>
        <pc:sldMkLst>
          <pc:docMk/>
          <pc:sldMk cId="703439054" sldId="304"/>
        </pc:sldMkLst>
        <pc:spChg chg="mod">
          <ac:chgData name="Erna Meglič" userId="10a26e52-d28a-43cc-889f-40205a0b5c0a" providerId="ADAL" clId="{E966F5AB-570A-420E-B6FB-14A21CFD45A4}" dt="2025-05-23T13:39:04.009" v="337" actId="14100"/>
          <ac:spMkLst>
            <pc:docMk/>
            <pc:sldMk cId="703439054" sldId="304"/>
            <ac:spMk id="39938" creationId="{A151A8BF-81ED-486E-BF83-330B19622516}"/>
          </ac:spMkLst>
        </pc:spChg>
      </pc:sldChg>
      <pc:sldChg chg="modSp mod">
        <pc:chgData name="Erna Meglič" userId="10a26e52-d28a-43cc-889f-40205a0b5c0a" providerId="ADAL" clId="{E966F5AB-570A-420E-B6FB-14A21CFD45A4}" dt="2025-05-23T13:35:52.560" v="316" actId="113"/>
        <pc:sldMkLst>
          <pc:docMk/>
          <pc:sldMk cId="3706548234" sldId="305"/>
        </pc:sldMkLst>
        <pc:spChg chg="mod">
          <ac:chgData name="Erna Meglič" userId="10a26e52-d28a-43cc-889f-40205a0b5c0a" providerId="ADAL" clId="{E966F5AB-570A-420E-B6FB-14A21CFD45A4}" dt="2025-05-23T13:35:52.560" v="316" actId="113"/>
          <ac:spMkLst>
            <pc:docMk/>
            <pc:sldMk cId="3706548234" sldId="305"/>
            <ac:spMk id="40962" creationId="{6B97E95C-916A-4988-8F08-6721BE25CDCE}"/>
          </ac:spMkLst>
        </pc:spChg>
      </pc:sldChg>
      <pc:sldChg chg="del">
        <pc:chgData name="Erna Meglič" userId="10a26e52-d28a-43cc-889f-40205a0b5c0a" providerId="ADAL" clId="{E966F5AB-570A-420E-B6FB-14A21CFD45A4}" dt="2025-05-23T13:18:41.754" v="143" actId="47"/>
        <pc:sldMkLst>
          <pc:docMk/>
          <pc:sldMk cId="0" sldId="311"/>
        </pc:sldMkLst>
      </pc:sldChg>
      <pc:sldChg chg="modSp mod">
        <pc:chgData name="Erna Meglič" userId="10a26e52-d28a-43cc-889f-40205a0b5c0a" providerId="ADAL" clId="{E966F5AB-570A-420E-B6FB-14A21CFD45A4}" dt="2025-05-23T13:05:49.540" v="41" actId="1076"/>
        <pc:sldMkLst>
          <pc:docMk/>
          <pc:sldMk cId="0" sldId="313"/>
        </pc:sldMkLst>
        <pc:spChg chg="mod">
          <ac:chgData name="Erna Meglič" userId="10a26e52-d28a-43cc-889f-40205a0b5c0a" providerId="ADAL" clId="{E966F5AB-570A-420E-B6FB-14A21CFD45A4}" dt="2025-05-23T13:05:45.826" v="40" actId="1076"/>
          <ac:spMkLst>
            <pc:docMk/>
            <pc:sldMk cId="0" sldId="313"/>
            <ac:spMk id="2050" creationId="{818FFF1A-B4CE-48DC-A494-C15A0E14E8BB}"/>
          </ac:spMkLst>
        </pc:spChg>
        <pc:spChg chg="mod">
          <ac:chgData name="Erna Meglič" userId="10a26e52-d28a-43cc-889f-40205a0b5c0a" providerId="ADAL" clId="{E966F5AB-570A-420E-B6FB-14A21CFD45A4}" dt="2025-05-23T13:05:49.540" v="41" actId="1076"/>
          <ac:spMkLst>
            <pc:docMk/>
            <pc:sldMk cId="0" sldId="313"/>
            <ac:spMk id="2051" creationId="{7F2DE88D-3807-45F0-95E0-CD7C46FF4D29}"/>
          </ac:spMkLst>
        </pc:spChg>
      </pc:sldChg>
      <pc:sldChg chg="modSp mod">
        <pc:chgData name="Erna Meglič" userId="10a26e52-d28a-43cc-889f-40205a0b5c0a" providerId="ADAL" clId="{E966F5AB-570A-420E-B6FB-14A21CFD45A4}" dt="2025-05-23T13:38:09.586" v="333" actId="1076"/>
        <pc:sldMkLst>
          <pc:docMk/>
          <pc:sldMk cId="0" sldId="315"/>
        </pc:sldMkLst>
        <pc:spChg chg="mod">
          <ac:chgData name="Erna Meglič" userId="10a26e52-d28a-43cc-889f-40205a0b5c0a" providerId="ADAL" clId="{E966F5AB-570A-420E-B6FB-14A21CFD45A4}" dt="2025-05-23T13:38:00.505" v="332" actId="20577"/>
          <ac:spMkLst>
            <pc:docMk/>
            <pc:sldMk cId="0" sldId="315"/>
            <ac:spMk id="24578" creationId="{366406E4-1362-44DB-802F-A19A1A573211}"/>
          </ac:spMkLst>
        </pc:spChg>
        <pc:spChg chg="mod">
          <ac:chgData name="Erna Meglič" userId="10a26e52-d28a-43cc-889f-40205a0b5c0a" providerId="ADAL" clId="{E966F5AB-570A-420E-B6FB-14A21CFD45A4}" dt="2025-05-23T13:38:09.586" v="333" actId="1076"/>
          <ac:spMkLst>
            <pc:docMk/>
            <pc:sldMk cId="0" sldId="315"/>
            <ac:spMk id="24579" creationId="{3E492C16-9A53-4B95-A3A8-CDA4CB9E0474}"/>
          </ac:spMkLst>
        </pc:spChg>
      </pc:sldChg>
      <pc:sldChg chg="modSp mod">
        <pc:chgData name="Erna Meglič" userId="10a26e52-d28a-43cc-889f-40205a0b5c0a" providerId="ADAL" clId="{E966F5AB-570A-420E-B6FB-14A21CFD45A4}" dt="2025-05-23T13:38:20.058" v="334" actId="255"/>
        <pc:sldMkLst>
          <pc:docMk/>
          <pc:sldMk cId="0" sldId="320"/>
        </pc:sldMkLst>
        <pc:spChg chg="mod">
          <ac:chgData name="Erna Meglič" userId="10a26e52-d28a-43cc-889f-40205a0b5c0a" providerId="ADAL" clId="{E966F5AB-570A-420E-B6FB-14A21CFD45A4}" dt="2025-05-23T13:38:20.058" v="334" actId="255"/>
          <ac:spMkLst>
            <pc:docMk/>
            <pc:sldMk cId="0" sldId="320"/>
            <ac:spMk id="21506" creationId="{C06E4EDB-555A-411B-9794-254E1B9F8B81}"/>
          </ac:spMkLst>
        </pc:spChg>
      </pc:sldChg>
      <pc:sldChg chg="modSp mod">
        <pc:chgData name="Erna Meglič" userId="10a26e52-d28a-43cc-889f-40205a0b5c0a" providerId="ADAL" clId="{E966F5AB-570A-420E-B6FB-14A21CFD45A4}" dt="2025-05-23T13:27:17.113" v="241" actId="1076"/>
        <pc:sldMkLst>
          <pc:docMk/>
          <pc:sldMk cId="0" sldId="328"/>
        </pc:sldMkLst>
        <pc:spChg chg="mod">
          <ac:chgData name="Erna Meglič" userId="10a26e52-d28a-43cc-889f-40205a0b5c0a" providerId="ADAL" clId="{E966F5AB-570A-420E-B6FB-14A21CFD45A4}" dt="2025-05-23T13:27:14.360" v="239" actId="14100"/>
          <ac:spMkLst>
            <pc:docMk/>
            <pc:sldMk cId="0" sldId="328"/>
            <ac:spMk id="13315" creationId="{4BAE85BD-4623-49E8-A698-B50904476AE5}"/>
          </ac:spMkLst>
        </pc:spChg>
        <pc:picChg chg="mod">
          <ac:chgData name="Erna Meglič" userId="10a26e52-d28a-43cc-889f-40205a0b5c0a" providerId="ADAL" clId="{E966F5AB-570A-420E-B6FB-14A21CFD45A4}" dt="2025-05-23T13:27:15.626" v="240" actId="1076"/>
          <ac:picMkLst>
            <pc:docMk/>
            <pc:sldMk cId="0" sldId="328"/>
            <ac:picMk id="13316" creationId="{14E95307-FFF3-4CE6-B0C8-F67130B0C3A5}"/>
          </ac:picMkLst>
        </pc:picChg>
        <pc:picChg chg="mod">
          <ac:chgData name="Erna Meglič" userId="10a26e52-d28a-43cc-889f-40205a0b5c0a" providerId="ADAL" clId="{E966F5AB-570A-420E-B6FB-14A21CFD45A4}" dt="2025-05-23T13:27:17.113" v="241" actId="1076"/>
          <ac:picMkLst>
            <pc:docMk/>
            <pc:sldMk cId="0" sldId="328"/>
            <ac:picMk id="13317" creationId="{13F5E641-5D6D-4BE5-8111-2219932654F9}"/>
          </ac:picMkLst>
        </pc:picChg>
      </pc:sldChg>
      <pc:sldChg chg="del">
        <pc:chgData name="Erna Meglič" userId="10a26e52-d28a-43cc-889f-40205a0b5c0a" providerId="ADAL" clId="{E966F5AB-570A-420E-B6FB-14A21CFD45A4}" dt="2025-05-23T13:12:39.019" v="135" actId="47"/>
        <pc:sldMkLst>
          <pc:docMk/>
          <pc:sldMk cId="0" sldId="333"/>
        </pc:sldMkLst>
      </pc:sldChg>
      <pc:sldChg chg="del">
        <pc:chgData name="Erna Meglič" userId="10a26e52-d28a-43cc-889f-40205a0b5c0a" providerId="ADAL" clId="{E966F5AB-570A-420E-B6FB-14A21CFD45A4}" dt="2025-05-23T13:10:28.334" v="134" actId="47"/>
        <pc:sldMkLst>
          <pc:docMk/>
          <pc:sldMk cId="0" sldId="344"/>
        </pc:sldMkLst>
      </pc:sldChg>
      <pc:sldChg chg="modSp del mod">
        <pc:chgData name="Erna Meglič" userId="10a26e52-d28a-43cc-889f-40205a0b5c0a" providerId="ADAL" clId="{E966F5AB-570A-420E-B6FB-14A21CFD45A4}" dt="2025-05-23T13:50:40.968" v="403" actId="47"/>
        <pc:sldMkLst>
          <pc:docMk/>
          <pc:sldMk cId="0" sldId="345"/>
        </pc:sldMkLst>
        <pc:graphicFrameChg chg="modGraphic">
          <ac:chgData name="Erna Meglič" userId="10a26e52-d28a-43cc-889f-40205a0b5c0a" providerId="ADAL" clId="{E966F5AB-570A-420E-B6FB-14A21CFD45A4}" dt="2025-05-23T13:14:03.611" v="140" actId="6549"/>
          <ac:graphicFrameMkLst>
            <pc:docMk/>
            <pc:sldMk cId="0" sldId="345"/>
            <ac:graphicFrameMk id="6" creationId="{55ADA62B-10D4-463C-81FB-59A7D17E2239}"/>
          </ac:graphicFrameMkLst>
        </pc:graphicFrameChg>
      </pc:sldChg>
      <pc:sldChg chg="del">
        <pc:chgData name="Erna Meglič" userId="10a26e52-d28a-43cc-889f-40205a0b5c0a" providerId="ADAL" clId="{E966F5AB-570A-420E-B6FB-14A21CFD45A4}" dt="2025-05-23T13:31:28.271" v="267" actId="47"/>
        <pc:sldMkLst>
          <pc:docMk/>
          <pc:sldMk cId="1643525902" sldId="346"/>
        </pc:sldMkLst>
      </pc:sldChg>
      <pc:sldChg chg="del">
        <pc:chgData name="Erna Meglič" userId="10a26e52-d28a-43cc-889f-40205a0b5c0a" providerId="ADAL" clId="{E966F5AB-570A-420E-B6FB-14A21CFD45A4}" dt="2025-05-23T13:31:29.662" v="268" actId="47"/>
        <pc:sldMkLst>
          <pc:docMk/>
          <pc:sldMk cId="0" sldId="347"/>
        </pc:sldMkLst>
      </pc:sldChg>
      <pc:sldChg chg="del">
        <pc:chgData name="Erna Meglič" userId="10a26e52-d28a-43cc-889f-40205a0b5c0a" providerId="ADAL" clId="{E966F5AB-570A-420E-B6FB-14A21CFD45A4}" dt="2025-05-23T13:31:30.866" v="269" actId="47"/>
        <pc:sldMkLst>
          <pc:docMk/>
          <pc:sldMk cId="0" sldId="348"/>
        </pc:sldMkLst>
      </pc:sldChg>
      <pc:sldChg chg="del">
        <pc:chgData name="Erna Meglič" userId="10a26e52-d28a-43cc-889f-40205a0b5c0a" providerId="ADAL" clId="{E966F5AB-570A-420E-B6FB-14A21CFD45A4}" dt="2025-05-23T13:31:32.210" v="270" actId="47"/>
        <pc:sldMkLst>
          <pc:docMk/>
          <pc:sldMk cId="0" sldId="349"/>
        </pc:sldMkLst>
      </pc:sldChg>
      <pc:sldChg chg="del">
        <pc:chgData name="Erna Meglič" userId="10a26e52-d28a-43cc-889f-40205a0b5c0a" providerId="ADAL" clId="{E966F5AB-570A-420E-B6FB-14A21CFD45A4}" dt="2025-05-23T13:18:16.391" v="142" actId="47"/>
        <pc:sldMkLst>
          <pc:docMk/>
          <pc:sldMk cId="0" sldId="3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21EF91D9-2953-4D6C-9E1C-D055548382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88926" tIns="44463" rIns="88926" bIns="44463" rtlCol="0"/>
          <a:lstStyle>
            <a:lvl1pPr algn="l" eaLnBrk="0" hangingPunct="0">
              <a:defRPr sz="1100"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E743AE4-1561-48B0-BBA8-CCF1B21163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3388" cy="500063"/>
          </a:xfrm>
          <a:prstGeom prst="rect">
            <a:avLst/>
          </a:prstGeom>
        </p:spPr>
        <p:txBody>
          <a:bodyPr vert="horz" lIns="88926" tIns="44463" rIns="88926" bIns="44463" rtlCol="0"/>
          <a:lstStyle>
            <a:lvl1pPr algn="r" eaLnBrk="0" hangingPunct="0">
              <a:defRPr sz="1100">
                <a:cs typeface="+mn-cs"/>
              </a:defRPr>
            </a:lvl1pPr>
          </a:lstStyle>
          <a:p>
            <a:pPr>
              <a:defRPr/>
            </a:pPr>
            <a:fld id="{60A70067-4328-4D1D-8E2D-A8E00EF3516F}" type="datetimeFigureOut">
              <a:rPr lang="sl-SI"/>
              <a:pPr>
                <a:defRPr/>
              </a:pPr>
              <a:t>19. 05. 2026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E5B0176-26C1-4A53-9431-E2D48337A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88926" tIns="44463" rIns="88926" bIns="44463" rtlCol="0" anchor="b"/>
          <a:lstStyle>
            <a:lvl1pPr algn="l" eaLnBrk="0" hangingPunct="0">
              <a:defRPr sz="1100"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7348581-B9BE-4857-A7D8-EDCDD75C2B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375" y="9494838"/>
            <a:ext cx="2973388" cy="500062"/>
          </a:xfrm>
          <a:prstGeom prst="rect">
            <a:avLst/>
          </a:prstGeom>
        </p:spPr>
        <p:txBody>
          <a:bodyPr vert="horz" wrap="square" lIns="88926" tIns="44463" rIns="88926" bIns="44463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E8D77722-DD5E-488F-9FA8-06C1C59446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75C196E-5FFF-4C5B-85A0-C5A34416E6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defTabSz="92785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221AF7A-D8F7-4C8A-9C88-D0B8AAEB07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3388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785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F61FA53-2F1A-4BE3-BA78-DA033EBDA101}" type="datetimeFigureOut">
              <a:rPr lang="sl-SI" altLang="sl-SI"/>
              <a:pPr>
                <a:defRPr/>
              </a:pPr>
              <a:t>19. 05. 2026</a:t>
            </a:fld>
            <a:endParaRPr lang="sl-SI" altLang="sl-SI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A0DC395-FD49-4BFC-AECC-8B931F31EE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50888"/>
            <a:ext cx="4995862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6590A2E7-998D-4B0D-B17C-5D3A5AE55E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8213"/>
            <a:ext cx="5489575" cy="4497387"/>
          </a:xfrm>
          <a:prstGeom prst="rect">
            <a:avLst/>
          </a:prstGeom>
          <a:noFill/>
          <a:ln>
            <a:noFill/>
          </a:ln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57D756DD-20FF-4C7E-87D5-9D73A91902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4838"/>
            <a:ext cx="2974975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defTabSz="92785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1051AFC2-5912-4D31-9B4A-5F807A6ED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94838"/>
            <a:ext cx="2973388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AE38F09C-FC6F-4040-91D8-DAAE43CD18D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značba mesta stranske slike 1">
            <a:extLst>
              <a:ext uri="{FF2B5EF4-FFF2-40B4-BE49-F238E27FC236}">
                <a16:creationId xmlns:a16="http://schemas.microsoft.com/office/drawing/2014/main" id="{A5B9E330-1C3B-4B93-959F-9211E16138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Označba mesta opomb 2">
            <a:extLst>
              <a:ext uri="{FF2B5EF4-FFF2-40B4-BE49-F238E27FC236}">
                <a16:creationId xmlns:a16="http://schemas.microsoft.com/office/drawing/2014/main" id="{F5E43DB3-9B4F-4B12-B4C3-71D917DCB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sp>
        <p:nvSpPr>
          <p:cNvPr id="10244" name="Označba mesta številke diapozitiva 3">
            <a:extLst>
              <a:ext uri="{FF2B5EF4-FFF2-40B4-BE49-F238E27FC236}">
                <a16:creationId xmlns:a16="http://schemas.microsoft.com/office/drawing/2014/main" id="{C70834B2-1799-43E3-AA05-A57B45D7C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AD4FE7-65CF-4A9F-98EB-A40C89CF3FF7}" type="slidenum">
              <a:rPr lang="sl-SI" altLang="sl-SI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sl-SI" altLang="sl-SI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značba mesta stranske slike 1">
            <a:extLst>
              <a:ext uri="{FF2B5EF4-FFF2-40B4-BE49-F238E27FC236}">
                <a16:creationId xmlns:a16="http://schemas.microsoft.com/office/drawing/2014/main" id="{48A352A2-8AC1-4106-8FA8-796501D528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Označba mesta opomb 2">
            <a:extLst>
              <a:ext uri="{FF2B5EF4-FFF2-40B4-BE49-F238E27FC236}">
                <a16:creationId xmlns:a16="http://schemas.microsoft.com/office/drawing/2014/main" id="{5731127A-E4B0-49B3-8187-7605CD14C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sp>
        <p:nvSpPr>
          <p:cNvPr id="12292" name="Označba mesta številke diapozitiva 3">
            <a:extLst>
              <a:ext uri="{FF2B5EF4-FFF2-40B4-BE49-F238E27FC236}">
                <a16:creationId xmlns:a16="http://schemas.microsoft.com/office/drawing/2014/main" id="{3291DF74-88E9-4A88-B422-6972512CF9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D1BA60-708A-438B-879B-0339B833C61A}" type="slidenum">
              <a:rPr lang="sl-SI" altLang="sl-SI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sl-SI" altLang="sl-SI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značba mesta stranske slike 1">
            <a:extLst>
              <a:ext uri="{FF2B5EF4-FFF2-40B4-BE49-F238E27FC236}">
                <a16:creationId xmlns:a16="http://schemas.microsoft.com/office/drawing/2014/main" id="{D227B9CA-AA7C-4792-9B5E-ED3A64C11A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Označba mesta opomb 2">
            <a:extLst>
              <a:ext uri="{FF2B5EF4-FFF2-40B4-BE49-F238E27FC236}">
                <a16:creationId xmlns:a16="http://schemas.microsoft.com/office/drawing/2014/main" id="{72F66B04-76E4-4D0D-A0F4-E4FE9BD7E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sp>
        <p:nvSpPr>
          <p:cNvPr id="21508" name="Označba mesta številke diapozitiva 3">
            <a:extLst>
              <a:ext uri="{FF2B5EF4-FFF2-40B4-BE49-F238E27FC236}">
                <a16:creationId xmlns:a16="http://schemas.microsoft.com/office/drawing/2014/main" id="{BB631EC9-9B34-4669-92B9-0973D0E1C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4F53D3-7001-4738-83A6-8EDACB99D1D1}" type="slidenum">
              <a:rPr lang="sl-SI" altLang="sl-SI"/>
              <a:pPr/>
              <a:t>10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FBD5762-EE4F-4B6B-B541-804D79F2A4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E618398-0ABA-4491-B33D-AE9E13EB5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B59459E-681B-4F27-9281-4904B4F320C0}"/>
              </a:ext>
            </a:extLst>
          </p:cNvPr>
          <p:cNvSpPr txBox="1">
            <a:spLocks noGrp="1"/>
          </p:cNvSpPr>
          <p:nvPr/>
        </p:nvSpPr>
        <p:spPr bwMode="auto">
          <a:xfrm>
            <a:off x="3889375" y="9494838"/>
            <a:ext cx="2973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7" tIns="46429" rIns="92857" bIns="46429" anchor="b"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F91541-47AD-425A-BD32-78D29F0D5295}" type="slidenum">
              <a:rPr lang="sl-SI" altLang="sl-SI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sl-SI" altLang="sl-SI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158B4E5-2517-4DCD-AC06-BA7F826AA5FA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55CC905-5E6F-4D48-A232-465AB2041F7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EBC927-0D05-4E7D-B045-EF06F9EFB38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A11A514F-DA83-4A07-94F3-61E5ADC8C809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E7CB4CA-88F4-4498-ADF1-EDAA5AF0F00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812FDE68-CA4D-44A8-86C1-8BCC9F5B1220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D2E00646-0A62-467D-9A73-05D27A7BB079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319FEE12-C784-452B-8CF2-A3E80FED12E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A1352FA9-2391-4784-88DA-07F47C0001CC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64841BE-50CA-4D86-AB6B-163BCA779237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97D62F8-B617-433A-AAF3-5FAF577EDCC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6DF0A3-AC6D-4B32-BEDB-1C1A4B94922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B1DB5FA-D76B-49FF-9929-6ADCB179355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DA3F6CF-0C41-4D06-A5C5-6A5BCBD6E77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F1F680F-36D9-4D2C-97B6-F40516DCE6A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99DF1BE-188D-43D8-876C-0C19718C8E97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1B1C6B9-66ED-4F69-9264-918437D8AD0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89DD864-7470-48F2-9FD6-B0994741D54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5485DE1-A667-4A31-BDFC-21B8E0CE6673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5C9EA1F-8A8B-40AF-B46E-685C4E31F487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25FBA40-B5AA-46EE-87D9-74FE3824A184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EA5333C-0AD9-4113-81D3-1AE4EB988A8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D1DD66B5-209A-486B-B61F-B9465F3677D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2723B553-8538-4BFC-ABBF-26258CAF73CB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B342E763-A78B-40A1-9762-CBA6F4F8B3B4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C0924EAB-7486-4721-9BC5-F658FC38B87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A32B7462-6B10-466F-A67A-02904EE765C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43859162-070D-454D-A54E-75337E305DC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31324A29-466D-4258-827A-2AB0F983D04A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41D66D5-CA3A-4097-BDE8-1E5B0B95DCD5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454BDF63-02AB-460E-9791-9B7D0C5F8CC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67C75CDB-9160-428E-8705-95EB655724B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36" name="AutoShape 34">
              <a:extLst>
                <a:ext uri="{FF2B5EF4-FFF2-40B4-BE49-F238E27FC236}">
                  <a16:creationId xmlns:a16="http://schemas.microsoft.com/office/drawing/2014/main" id="{2F77C75D-1EA4-4CB2-B57D-86CFFDC118A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80BB41A-B5A8-4A12-8F95-D50F880EA1F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4F391109-06F5-4974-A2A9-F5D0476C713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0103D59D-7720-41F8-96E4-3625A69C4C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5EF6F556-B331-447B-9CB2-85A6966A9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FFCBB6FA-9EDC-4DF5-99FA-6A338E669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D1E60-7A99-45F5-839F-144DCABFF4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138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F04ED781-1DF6-4B7B-89D3-1FF7BF1B7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1147485-560A-4F00-B107-B6BB78210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30215A78-37F5-473B-A0BD-202499A045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F3D4B-FB99-401B-8BF3-3B79887D2A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80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150C5473-A960-41BA-8C91-F25467934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5D2D23FB-9E5E-443E-800C-12BF43D0C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FD4D45E-65A0-49D8-A4B4-4E623608E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3DE71-74F3-4E8A-83EB-11577A3C8B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555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4F011D9-13AA-4773-8406-869348A9483C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8B086C0-6201-4F46-AC03-F9493C781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2294F993-766D-4A2C-AA80-4B2599F72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>
                  <a:cs typeface="+mn-cs"/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18981B3-7BE8-4307-A421-7D43F14B9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>
                  <a:cs typeface="+mn-cs"/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83766AB0-AAF0-48CB-9355-F752617E80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001C5D20-E88A-4B89-8FF3-6B5FDC6F4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>
                  <a:cs typeface="+mn-cs"/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3ABEB462-65A8-426E-B539-44CEFCB4E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>
                  <a:cs typeface="+mn-cs"/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509D4A3C-3894-4080-A495-C0AE19CA4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>
                <a:cs typeface="+mn-cs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CBC7EDBB-3516-4D5C-A05C-915E0D367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>
                <a:cs typeface="+mn-cs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1795CFB9-E304-444D-8564-573E69E5CC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sl-SI" altLang="sl-SI">
                <a:cs typeface="+mn-cs"/>
              </a:endParaRPr>
            </a:p>
          </p:txBody>
        </p:sp>
      </p:grpSp>
      <p:sp>
        <p:nvSpPr>
          <p:cNvPr id="553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892429FC-39C3-44DD-A1E6-188C17E812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970AC3A-ADFE-49BF-B8F9-BF30697F6A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888B28CD-6390-4118-BF42-3C7125438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EBFF05-8414-4D62-9FB0-DD3A96E04C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0746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35B7A7D-D914-4B46-B5CA-C32F8284D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ED75E96-DFA9-473D-B131-92A38D8B8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1F226AD-2EEA-4A62-9BA0-CDF47020D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8C3B1-4239-4D4C-BE97-C7C05F2388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3345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EBF90A1-A2C8-4428-AA76-9FAC2B0005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030EB54-72BF-4F03-8814-549E3836E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DFE92FA-275D-462F-90D4-0E266893F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210D2-815D-45EA-A61B-31C63D8D1D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5272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156B129-2EDA-4A29-BFBC-3BDC22731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DCEF8A3-0EBB-4B50-9823-C2351EC7E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A3ED892-B97B-4B7C-9BE4-0D324B7F6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9DC62-BBB2-443A-99A2-23C541549D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4810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2BD7537-692F-484D-AC42-ACFDF857A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15DA095-87A2-4E9C-ABF2-1F0D5E32B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2F5DFB8-FE18-4E8A-9A0A-D312B6477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751F2-4634-4B1A-8E46-D807BB315E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3649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75D11EB-8F5B-4473-A800-68A828FD4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5B1BB8C-5EE0-40A1-A104-A047B54D31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E9A478D-86F4-4746-A2A8-F9DD95F2C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10228-03C2-4CCD-84BD-C139BD353B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5621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2E4DEDB2-1400-44C9-9D75-E85CD67EE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4C9B829-5594-46E4-A931-C5D4085AD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B9D1DA3-47AB-441F-B850-2CA7B65B1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07794-7BCB-43AE-A321-BB20C90B2B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9345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0B765E2-C805-4D09-A989-DBC7DC6EC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204C6D0-E154-4313-ACA6-F8DE49EBB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FEBE3A9-E6DF-4681-B939-1A7528B845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0127C-0807-4A40-82AA-6B8D9B40E3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615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1C885FB9-54F3-4E93-B039-BC0B0AA95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906A9620-63B1-452B-8297-5E996F7D7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E13FED95-8185-4198-A991-DCD038869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36982-0D2F-4C85-9F69-6C8BA24454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4147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17DFF10-3295-4B1C-A516-0D1FA3BD3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42F8BF1-64B9-4041-A6C3-93C3CC979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5DC57DB-F462-4EE0-B678-59B74C029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87AEB-25DD-4193-A67A-76927A12B7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012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2E5D7CB-E0C1-4D2F-897B-B1416E493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58ADF18-9B6D-47C7-88E4-C34C3C597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1C79962-B2F7-4CA7-BBEE-5753510B1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E7D3D-8E0F-4710-BCB6-CA8C042803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9419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AF483B8-E49C-40CB-9BA0-B820AD99D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7E83784-5B0B-4A48-B973-2FF427FF6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CA55CB4-9874-45ED-B91B-3090EE9AB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17742-5198-4BB4-8AF7-CE0B7F8FF8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28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D4BCCB6F-8611-46B9-A005-30595C366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6B86201-EC5C-452D-A5FE-8C786D371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045BB9C6-0DA6-442D-9BE0-0270C86AC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13D81-8146-4366-85B9-A45797D220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517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8FD8EDDB-B899-4BC3-8BAF-78AEC564F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4ECDFA00-49E8-4DD1-B738-2C072DA39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10F02559-4B04-41AE-BAF4-B8F18B57B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A424C-2818-44E7-B2DC-2D61BD2767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068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B91E9639-AF21-4C8D-8455-70C27A9C6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C275D474-FADC-44DE-A2F9-0E6FE86A53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9D15A0E2-80F4-4807-9D0A-E0CB049DA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01374-6189-4683-AD54-CF976042FB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167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50DED15D-2A88-4253-AEB3-DF08A9786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CA3DED56-7F4F-4BE1-842F-035C353CC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433DDDF-7E42-4C65-875A-659FA5F48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6BBB4-7FD1-478D-840A-65DA043D6C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302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77CA8662-0285-43ED-B972-7018573838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1C8F182C-2B9E-456F-831A-9FB522D23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7FC86551-9E61-49C4-AB3D-3AC953DDD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5EF0D-0364-4660-AAE3-ADAF06384E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622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809D2A94-685C-4A16-80E6-7AE158389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D7966777-CD52-4AFB-8A31-7D5F07099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FAF0699C-86D0-47B8-B13D-ED635C453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B549C-4330-4E74-8081-E312D179C1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86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58330EA3-582E-473D-B74D-7CE8132CC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C6F25114-56D5-40C1-B470-7E54248E3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D689792E-6EA2-44A1-AFDE-3B3A2F2CF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31E2A-AAEC-43F0-B860-D8F9C5C748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138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1A70884-CDA8-40A1-9969-65D1B63A183E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B130A508-2BE3-4707-B640-B8C931059F4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00" name="Oval 4">
              <a:extLst>
                <a:ext uri="{FF2B5EF4-FFF2-40B4-BE49-F238E27FC236}">
                  <a16:creationId xmlns:a16="http://schemas.microsoft.com/office/drawing/2014/main" id="{56E63641-655D-4653-A648-0B740B73A6C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01" name="Rectangle 5">
              <a:extLst>
                <a:ext uri="{FF2B5EF4-FFF2-40B4-BE49-F238E27FC236}">
                  <a16:creationId xmlns:a16="http://schemas.microsoft.com/office/drawing/2014/main" id="{2328212D-A8D9-4508-992D-E02EA955455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FE8F25DE-6D60-43D7-96B6-FBC74F162444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03" name="Rectangle 7">
              <a:extLst>
                <a:ext uri="{FF2B5EF4-FFF2-40B4-BE49-F238E27FC236}">
                  <a16:creationId xmlns:a16="http://schemas.microsoft.com/office/drawing/2014/main" id="{B796CDA0-789A-47CA-9188-31B26A81CF6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04" name="Rectangle 8">
              <a:extLst>
                <a:ext uri="{FF2B5EF4-FFF2-40B4-BE49-F238E27FC236}">
                  <a16:creationId xmlns:a16="http://schemas.microsoft.com/office/drawing/2014/main" id="{42A3BABF-F8FC-41C1-A407-B6DC840B803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05" name="Rectangle 9">
              <a:extLst>
                <a:ext uri="{FF2B5EF4-FFF2-40B4-BE49-F238E27FC236}">
                  <a16:creationId xmlns:a16="http://schemas.microsoft.com/office/drawing/2014/main" id="{2F3930BE-3613-490B-875C-9253692A0B1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06" name="Rectangle 10">
              <a:extLst>
                <a:ext uri="{FF2B5EF4-FFF2-40B4-BE49-F238E27FC236}">
                  <a16:creationId xmlns:a16="http://schemas.microsoft.com/office/drawing/2014/main" id="{809BEBA2-583F-42BD-803D-DE63127E4F8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07" name="Rectangle 11">
              <a:extLst>
                <a:ext uri="{FF2B5EF4-FFF2-40B4-BE49-F238E27FC236}">
                  <a16:creationId xmlns:a16="http://schemas.microsoft.com/office/drawing/2014/main" id="{E522D275-B7DD-40E2-9A81-CE387E461A2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7BCC01F4-3DCF-4158-9F8B-F85967C41DC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09" name="Freeform 13">
              <a:extLst>
                <a:ext uri="{FF2B5EF4-FFF2-40B4-BE49-F238E27FC236}">
                  <a16:creationId xmlns:a16="http://schemas.microsoft.com/office/drawing/2014/main" id="{D3F6B7D7-6C40-438D-90BB-7F4C300D24C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1786DE89-C6E7-438E-AEB3-AF302EEF21C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11" name="Freeform 15">
              <a:extLst>
                <a:ext uri="{FF2B5EF4-FFF2-40B4-BE49-F238E27FC236}">
                  <a16:creationId xmlns:a16="http://schemas.microsoft.com/office/drawing/2014/main" id="{9A062CD9-9C26-472F-9FDB-F227B2E803D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id="{5BE53239-78C1-43EC-B63F-BC0EAEEF8CF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13" name="Freeform 17">
              <a:extLst>
                <a:ext uri="{FF2B5EF4-FFF2-40B4-BE49-F238E27FC236}">
                  <a16:creationId xmlns:a16="http://schemas.microsoft.com/office/drawing/2014/main" id="{19950D29-F3FB-44B1-B7C8-7C1428CAB5B4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14" name="Freeform 18">
              <a:extLst>
                <a:ext uri="{FF2B5EF4-FFF2-40B4-BE49-F238E27FC236}">
                  <a16:creationId xmlns:a16="http://schemas.microsoft.com/office/drawing/2014/main" id="{AEBAE59F-800B-49A5-A488-7FD012F8110F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15" name="Freeform 19">
              <a:extLst>
                <a:ext uri="{FF2B5EF4-FFF2-40B4-BE49-F238E27FC236}">
                  <a16:creationId xmlns:a16="http://schemas.microsoft.com/office/drawing/2014/main" id="{88E10302-8DBE-49BD-A15D-DD59CEDA9D8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16" name="Freeform 20">
              <a:extLst>
                <a:ext uri="{FF2B5EF4-FFF2-40B4-BE49-F238E27FC236}">
                  <a16:creationId xmlns:a16="http://schemas.microsoft.com/office/drawing/2014/main" id="{5F96976F-F9FC-4022-9398-261437970966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17" name="Freeform 21">
              <a:extLst>
                <a:ext uri="{FF2B5EF4-FFF2-40B4-BE49-F238E27FC236}">
                  <a16:creationId xmlns:a16="http://schemas.microsoft.com/office/drawing/2014/main" id="{EE13E827-15AA-4415-A1A3-B8ED70A8906B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18" name="Freeform 22">
              <a:extLst>
                <a:ext uri="{FF2B5EF4-FFF2-40B4-BE49-F238E27FC236}">
                  <a16:creationId xmlns:a16="http://schemas.microsoft.com/office/drawing/2014/main" id="{872EDEFD-45CE-4860-9BC7-E50D4AEB1C80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19" name="Freeform 23">
              <a:extLst>
                <a:ext uri="{FF2B5EF4-FFF2-40B4-BE49-F238E27FC236}">
                  <a16:creationId xmlns:a16="http://schemas.microsoft.com/office/drawing/2014/main" id="{29BA987A-C60C-4F83-B5EF-B4C1E415CE6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20" name="Freeform 24">
              <a:extLst>
                <a:ext uri="{FF2B5EF4-FFF2-40B4-BE49-F238E27FC236}">
                  <a16:creationId xmlns:a16="http://schemas.microsoft.com/office/drawing/2014/main" id="{487206FB-3C39-4E37-A117-122DC5AA5162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21" name="Freeform 25">
              <a:extLst>
                <a:ext uri="{FF2B5EF4-FFF2-40B4-BE49-F238E27FC236}">
                  <a16:creationId xmlns:a16="http://schemas.microsoft.com/office/drawing/2014/main" id="{00FA2A24-1D15-4E30-B729-3E580DCD5A9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22" name="Freeform 26">
              <a:extLst>
                <a:ext uri="{FF2B5EF4-FFF2-40B4-BE49-F238E27FC236}">
                  <a16:creationId xmlns:a16="http://schemas.microsoft.com/office/drawing/2014/main" id="{62BCB311-2FE0-4B95-90A7-B5EFC28177A8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23" name="Oval 27">
              <a:extLst>
                <a:ext uri="{FF2B5EF4-FFF2-40B4-BE49-F238E27FC236}">
                  <a16:creationId xmlns:a16="http://schemas.microsoft.com/office/drawing/2014/main" id="{86447080-710C-415A-B979-4D81CFD5274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24" name="Oval 28">
              <a:extLst>
                <a:ext uri="{FF2B5EF4-FFF2-40B4-BE49-F238E27FC236}">
                  <a16:creationId xmlns:a16="http://schemas.microsoft.com/office/drawing/2014/main" id="{52132EFA-DE8C-47DA-94E3-C83F0E7435F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25" name="Oval 29">
              <a:extLst>
                <a:ext uri="{FF2B5EF4-FFF2-40B4-BE49-F238E27FC236}">
                  <a16:creationId xmlns:a16="http://schemas.microsoft.com/office/drawing/2014/main" id="{1C6B6907-B6F6-42D6-B928-DC905DDE5FB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26" name="Freeform 30">
              <a:extLst>
                <a:ext uri="{FF2B5EF4-FFF2-40B4-BE49-F238E27FC236}">
                  <a16:creationId xmlns:a16="http://schemas.microsoft.com/office/drawing/2014/main" id="{66B51F43-BDF1-4B70-8986-52C6E0A94DE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27" name="Freeform 31">
              <a:extLst>
                <a:ext uri="{FF2B5EF4-FFF2-40B4-BE49-F238E27FC236}">
                  <a16:creationId xmlns:a16="http://schemas.microsoft.com/office/drawing/2014/main" id="{9E00B565-4DC6-4286-802C-EA28C5CF4993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28" name="Rectangle 32">
              <a:extLst>
                <a:ext uri="{FF2B5EF4-FFF2-40B4-BE49-F238E27FC236}">
                  <a16:creationId xmlns:a16="http://schemas.microsoft.com/office/drawing/2014/main" id="{0BF6DFD4-459E-480F-93C1-D0C931DD68E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29" name="Rectangle 33">
              <a:extLst>
                <a:ext uri="{FF2B5EF4-FFF2-40B4-BE49-F238E27FC236}">
                  <a16:creationId xmlns:a16="http://schemas.microsoft.com/office/drawing/2014/main" id="{78348A48-0877-4E7F-8329-ACCC25FCE8C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30" name="AutoShape 34">
              <a:extLst>
                <a:ext uri="{FF2B5EF4-FFF2-40B4-BE49-F238E27FC236}">
                  <a16:creationId xmlns:a16="http://schemas.microsoft.com/office/drawing/2014/main" id="{97D2CCDC-CCEE-4BF9-93BE-6BC8D1492CB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31" name="Freeform 35">
              <a:extLst>
                <a:ext uri="{FF2B5EF4-FFF2-40B4-BE49-F238E27FC236}">
                  <a16:creationId xmlns:a16="http://schemas.microsoft.com/office/drawing/2014/main" id="{A00DF26E-3900-4C17-9CB7-0251D55B62D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  <p:sp>
          <p:nvSpPr>
            <p:cNvPr id="4132" name="Freeform 36">
              <a:extLst>
                <a:ext uri="{FF2B5EF4-FFF2-40B4-BE49-F238E27FC236}">
                  <a16:creationId xmlns:a16="http://schemas.microsoft.com/office/drawing/2014/main" id="{AC3F9F85-B7D7-4785-B7BF-6445A360392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+mn-cs"/>
              </a:endParaRPr>
            </a:p>
          </p:txBody>
        </p:sp>
      </p:grpSp>
      <p:sp>
        <p:nvSpPr>
          <p:cNvPr id="4133" name="Rectangle 37">
            <a:extLst>
              <a:ext uri="{FF2B5EF4-FFF2-40B4-BE49-F238E27FC236}">
                <a16:creationId xmlns:a16="http://schemas.microsoft.com/office/drawing/2014/main" id="{87560EE0-94BE-4A38-AF14-87DD2C6E6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4134" name="Rectangle 38">
            <a:extLst>
              <a:ext uri="{FF2B5EF4-FFF2-40B4-BE49-F238E27FC236}">
                <a16:creationId xmlns:a16="http://schemas.microsoft.com/office/drawing/2014/main" id="{CBF0D38F-12EA-425B-A081-390671E6F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135" name="Rectangle 39">
            <a:extLst>
              <a:ext uri="{FF2B5EF4-FFF2-40B4-BE49-F238E27FC236}">
                <a16:creationId xmlns:a16="http://schemas.microsoft.com/office/drawing/2014/main" id="{FFDA42EF-37BC-4FA7-9A29-189E0FD48C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36" name="Rectangle 40">
            <a:extLst>
              <a:ext uri="{FF2B5EF4-FFF2-40B4-BE49-F238E27FC236}">
                <a16:creationId xmlns:a16="http://schemas.microsoft.com/office/drawing/2014/main" id="{242FF590-7EE3-43C1-BED3-BDCA273D61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37" name="Rectangle 41">
            <a:extLst>
              <a:ext uri="{FF2B5EF4-FFF2-40B4-BE49-F238E27FC236}">
                <a16:creationId xmlns:a16="http://schemas.microsoft.com/office/drawing/2014/main" id="{28BC9BB2-54F7-4895-8653-C4A560F864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164D4D-52C4-41EC-BB3E-74C68D57143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31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90F8012-B8DD-4C2D-93A4-D8187331072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>
              <a:cs typeface="+mn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403BF0C-5441-49D4-A4C7-713D4909FBB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>
              <a:cs typeface="+mn-cs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9B5D54A-61B3-4C7B-BF4A-4AF40936204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>
              <a:cs typeface="+mn-cs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CA59B15-6B90-4132-B1C1-F23C86E6864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>
              <a:cs typeface="+mn-cs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F80870D-CBAF-4A7E-B475-ED03AE18E35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>
              <a:cs typeface="+mn-cs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9B6A469-C1CD-4068-B340-43CBE77CC2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>
              <a:cs typeface="+mn-cs"/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94B405B8-2AE2-4B96-B2C7-A9D70FBCF7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sl-SI" altLang="sl-SI" sz="2400">
              <a:cs typeface="+mn-cs"/>
            </a:endParaRP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452ED4AE-62DE-463E-BE81-5661D96B1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E267D0A9-1CB7-497C-9CEA-5E70B2703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54283" name="Rectangle 11">
            <a:extLst>
              <a:ext uri="{FF2B5EF4-FFF2-40B4-BE49-F238E27FC236}">
                <a16:creationId xmlns:a16="http://schemas.microsoft.com/office/drawing/2014/main" id="{C14FE8C8-146F-45B5-86B2-CA5AAF3153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4284" name="Rectangle 12">
            <a:extLst>
              <a:ext uri="{FF2B5EF4-FFF2-40B4-BE49-F238E27FC236}">
                <a16:creationId xmlns:a16="http://schemas.microsoft.com/office/drawing/2014/main" id="{C1C5E9FD-381C-420A-AB54-90F41C0F4E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4285" name="Rectangle 13">
            <a:extLst>
              <a:ext uri="{FF2B5EF4-FFF2-40B4-BE49-F238E27FC236}">
                <a16:creationId xmlns:a16="http://schemas.microsoft.com/office/drawing/2014/main" id="{D8A9CBBC-EB11-47A9-ADB0-208E44D266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3FDD7BC-EEC8-492E-BC2D-5089B8046F6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2" r:id="rId1"/>
    <p:sldLayoutId id="2147484921" r:id="rId2"/>
    <p:sldLayoutId id="2147484922" r:id="rId3"/>
    <p:sldLayoutId id="2147484923" r:id="rId4"/>
    <p:sldLayoutId id="2147484924" r:id="rId5"/>
    <p:sldLayoutId id="2147484925" r:id="rId6"/>
    <p:sldLayoutId id="2147484926" r:id="rId7"/>
    <p:sldLayoutId id="2147484927" r:id="rId8"/>
    <p:sldLayoutId id="2147484928" r:id="rId9"/>
    <p:sldLayoutId id="2147484929" r:id="rId10"/>
    <p:sldLayoutId id="21474849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yuno.s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18FFF1A-B4CE-48DC-A494-C15A0E14E8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2180430"/>
            <a:ext cx="4320481" cy="862013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dirty="0"/>
              <a:t>8. razred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F2DE88D-3807-45F0-95E0-CD7C46FF4D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584" y="3573016"/>
            <a:ext cx="3275013" cy="717550"/>
          </a:xfrm>
        </p:spPr>
        <p:txBody>
          <a:bodyPr/>
          <a:lstStyle/>
          <a:p>
            <a:pPr eaLnBrk="1" hangingPunct="1">
              <a:defRPr/>
            </a:pPr>
            <a:r>
              <a:rPr lang="sl-SI" sz="2800" dirty="0"/>
              <a:t>šolsko leto 2025/26</a:t>
            </a:r>
          </a:p>
          <a:p>
            <a:pPr eaLnBrk="1" hangingPunct="1">
              <a:defRPr/>
            </a:pPr>
            <a:endParaRPr lang="sl-SI" sz="2800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B3D4841-835A-4E05-9FFE-8AA950508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87425"/>
            <a:ext cx="74898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l-SI" sz="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KARIERNA ORIENTACIJA </a:t>
            </a:r>
          </a:p>
        </p:txBody>
      </p:sp>
      <p:sp>
        <p:nvSpPr>
          <p:cNvPr id="7173" name="PoljeZBesedilom 1">
            <a:extLst>
              <a:ext uri="{FF2B5EF4-FFF2-40B4-BE49-F238E27FC236}">
                <a16:creationId xmlns:a16="http://schemas.microsoft.com/office/drawing/2014/main" id="{43D190A7-043B-4DFD-8DE8-9FEC415BE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05488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900"/>
              <a:t>Erna Meglič, svetovalna delavka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3B9F270-525E-4EAA-B3F2-41354453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 b="1" dirty="0"/>
              <a:t>ODKRIVANJE POTI DO POKLICA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E9367A49-3CF9-4579-99DD-54F77CBAE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340096"/>
            <a:ext cx="8280400" cy="396044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l-SI" altLang="sl-SI" sz="2200" b="1" dirty="0">
                <a:solidFill>
                  <a:schemeClr val="tx2"/>
                </a:solidFill>
              </a:rPr>
              <a:t>Zbiram informacije: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l-SI" altLang="sl-SI" sz="1000" b="1" dirty="0">
              <a:solidFill>
                <a:schemeClr val="tx2"/>
              </a:solidFill>
            </a:endParaRPr>
          </a:p>
          <a:p>
            <a:pPr eaLnBrk="1" hangingPunct="1">
              <a:lnSpc>
                <a:spcPts val="2600"/>
              </a:lnSpc>
              <a:spcBef>
                <a:spcPct val="0"/>
              </a:spcBef>
            </a:pPr>
            <a:r>
              <a:rPr lang="sl-SI" altLang="sl-SI" sz="1800" b="1" dirty="0">
                <a:solidFill>
                  <a:schemeClr val="tx2"/>
                </a:solidFill>
              </a:rPr>
              <a:t>razpisi za vpis: </a:t>
            </a:r>
            <a:r>
              <a:rPr lang="sl-SI" altLang="sl-SI" sz="1800" dirty="0"/>
              <a:t>vse</a:t>
            </a:r>
            <a:r>
              <a:rPr lang="sl-SI" altLang="sl-SI" sz="1800" b="1" dirty="0">
                <a:solidFill>
                  <a:schemeClr val="tx2"/>
                </a:solidFill>
              </a:rPr>
              <a:t> </a:t>
            </a:r>
            <a:r>
              <a:rPr lang="sl-SI" altLang="sl-SI" sz="1800" dirty="0"/>
              <a:t>šole in programi</a:t>
            </a:r>
          </a:p>
          <a:p>
            <a:pPr eaLnBrk="1" hangingPunct="1">
              <a:lnSpc>
                <a:spcPts val="2600"/>
              </a:lnSpc>
            </a:pPr>
            <a:r>
              <a:rPr lang="sl-SI" altLang="sl-SI" sz="1800" b="1" dirty="0">
                <a:solidFill>
                  <a:schemeClr val="tx2"/>
                </a:solidFill>
              </a:rPr>
              <a:t>informacije: </a:t>
            </a:r>
            <a:r>
              <a:rPr lang="sl-SI" altLang="sl-SI" sz="1800" dirty="0"/>
              <a:t>Arnes učilnica, oglasna deska, spletne strani srednjih šol …</a:t>
            </a:r>
          </a:p>
          <a:p>
            <a:pPr eaLnBrk="1" hangingPunct="1">
              <a:lnSpc>
                <a:spcPts val="2600"/>
              </a:lnSpc>
            </a:pPr>
            <a:r>
              <a:rPr lang="sl-SI" altLang="sl-SI" sz="1800" b="1" dirty="0">
                <a:solidFill>
                  <a:schemeClr val="tx2"/>
                </a:solidFill>
              </a:rPr>
              <a:t>šolska knjižnica: </a:t>
            </a:r>
            <a:r>
              <a:rPr lang="sl-SI" altLang="sl-SI" sz="1700" dirty="0"/>
              <a:t>brošure in zloženke o srednjih šolah (učenci lahko vzamejo)</a:t>
            </a:r>
          </a:p>
          <a:p>
            <a:pPr eaLnBrk="1" hangingPunct="1">
              <a:lnSpc>
                <a:spcPts val="2600"/>
              </a:lnSpc>
            </a:pPr>
            <a:r>
              <a:rPr lang="sl-SI" altLang="sl-SI" sz="1800" b="1" dirty="0">
                <a:solidFill>
                  <a:schemeClr val="tx2"/>
                </a:solidFill>
              </a:rPr>
              <a:t>posvetujem se </a:t>
            </a:r>
            <a:r>
              <a:rPr lang="sl-SI" altLang="sl-SI" sz="1800" dirty="0"/>
              <a:t>s starši, prijatelji, sorodniki, učitelji ... in sprašujem</a:t>
            </a:r>
          </a:p>
          <a:p>
            <a:pPr eaLnBrk="1" hangingPunct="1">
              <a:lnSpc>
                <a:spcPts val="2600"/>
              </a:lnSpc>
            </a:pPr>
            <a:r>
              <a:rPr lang="sl-SI" altLang="sl-SI" sz="1800" b="1" dirty="0">
                <a:solidFill>
                  <a:schemeClr val="tx2"/>
                </a:solidFill>
              </a:rPr>
              <a:t>računalniški program Kam in kako,</a:t>
            </a:r>
            <a:r>
              <a:rPr lang="sl-SI" altLang="sl-SI" sz="1800" dirty="0"/>
              <a:t> vprašalnik in testi na spletnih straneh ZRSZ (</a:t>
            </a:r>
            <a:r>
              <a:rPr lang="sl-SI" altLang="sl-SI" sz="1800" dirty="0" err="1"/>
              <a:t>eSvetovanje</a:t>
            </a:r>
            <a:r>
              <a:rPr lang="sl-SI" altLang="sl-SI" sz="1800" dirty="0"/>
              <a:t>), grafologija</a:t>
            </a:r>
          </a:p>
          <a:p>
            <a:pPr eaLnBrk="1" hangingPunct="1">
              <a:lnSpc>
                <a:spcPts val="2600"/>
              </a:lnSpc>
            </a:pPr>
            <a:r>
              <a:rPr lang="sl-SI" altLang="sl-SI" sz="1800" b="1" dirty="0">
                <a:solidFill>
                  <a:schemeClr val="tx2"/>
                </a:solidFill>
              </a:rPr>
              <a:t>Karierno središče Kranj</a:t>
            </a:r>
          </a:p>
          <a:p>
            <a:pPr eaLnBrk="1" hangingPunct="1">
              <a:lnSpc>
                <a:spcPts val="2600"/>
              </a:lnSpc>
            </a:pPr>
            <a:r>
              <a:rPr lang="sl-SI" altLang="sl-SI" sz="1800" b="1" dirty="0">
                <a:solidFill>
                  <a:schemeClr val="tx2"/>
                </a:solidFill>
              </a:rPr>
              <a:t>individualni svetovalni pogovori</a:t>
            </a:r>
          </a:p>
          <a:p>
            <a:pPr eaLnBrk="1" hangingPunct="1">
              <a:lnSpc>
                <a:spcPts val="2600"/>
              </a:lnSpc>
            </a:pPr>
            <a:r>
              <a:rPr lang="sl-SI" altLang="sl-SI" sz="1800" dirty="0"/>
              <a:t>nanizanka</a:t>
            </a:r>
            <a:r>
              <a:rPr lang="sl-SI" altLang="sl-SI" sz="1800" b="1" dirty="0"/>
              <a:t> </a:t>
            </a:r>
            <a:r>
              <a:rPr lang="sl-SI" altLang="sl-SI" sz="1800" dirty="0"/>
              <a:t>»</a:t>
            </a:r>
            <a:r>
              <a:rPr lang="sl-SI" altLang="sl-SI" sz="1800" b="1" dirty="0">
                <a:solidFill>
                  <a:schemeClr val="tx2"/>
                </a:solidFill>
              </a:rPr>
              <a:t>To bo moj poklic</a:t>
            </a:r>
            <a:r>
              <a:rPr lang="sl-SI" altLang="sl-SI" sz="1800" dirty="0"/>
              <a:t>« v arhivu oddaj na TV  Slovenija</a:t>
            </a:r>
          </a:p>
        </p:txBody>
      </p:sp>
      <p:pic>
        <p:nvPicPr>
          <p:cNvPr id="20484" name="Picture 6" descr="MPj04276850000[1]">
            <a:extLst>
              <a:ext uri="{FF2B5EF4-FFF2-40B4-BE49-F238E27FC236}">
                <a16:creationId xmlns:a16="http://schemas.microsoft.com/office/drawing/2014/main" id="{85D48AD9-4EEE-4A71-8041-7F905A9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1730867"/>
            <a:ext cx="9493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MCj04369920000[1]">
            <a:extLst>
              <a:ext uri="{FF2B5EF4-FFF2-40B4-BE49-F238E27FC236}">
                <a16:creationId xmlns:a16="http://schemas.microsoft.com/office/drawing/2014/main" id="{A8A7F342-3BE6-4C55-ADD3-4420E797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97" y="1907381"/>
            <a:ext cx="1905000" cy="130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Označba mesta številke diapozitiva 1">
            <a:extLst>
              <a:ext uri="{FF2B5EF4-FFF2-40B4-BE49-F238E27FC236}">
                <a16:creationId xmlns:a16="http://schemas.microsoft.com/office/drawing/2014/main" id="{572BE1F5-231E-4A5B-8F39-129D65B5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13ACA0-39BE-4E2E-8A3F-5F8A3C5FBCAE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sl-SI" altLang="sl-SI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AACB321-143F-4688-9C19-01C87D351A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19137"/>
          </a:xfrm>
        </p:spPr>
        <p:txBody>
          <a:bodyPr anchor="ctr"/>
          <a:lstStyle/>
          <a:p>
            <a:pPr algn="ctr" eaLnBrk="1" hangingPunct="1"/>
            <a:r>
              <a:rPr lang="sl-SI" altLang="sl-SI" sz="2400" b="1" dirty="0">
                <a:solidFill>
                  <a:srgbClr val="CC3300"/>
                </a:solidFill>
              </a:rPr>
              <a:t>ZGRADBA VZGOJE IN IZOBRAŽEVANJA v Sloveniji po OŠ</a:t>
            </a:r>
            <a:r>
              <a:rPr lang="sl-SI" altLang="sl-SI" sz="4000" b="1" dirty="0">
                <a:solidFill>
                  <a:srgbClr val="CC3300"/>
                </a:solidFill>
              </a:rPr>
              <a:t> </a:t>
            </a:r>
            <a:endParaRPr lang="sl-SI" altLang="sl-SI" sz="3200" b="1" dirty="0">
              <a:solidFill>
                <a:srgbClr val="CC3300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95F1599-A801-4FB1-AE9E-D4278695FC3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9144000" cy="5041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000" dirty="0"/>
              <a:t> </a:t>
            </a:r>
            <a:endParaRPr lang="sl-SI" altLang="sl-SI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900" dirty="0"/>
              <a:t>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900" dirty="0">
                <a:solidFill>
                  <a:srgbClr val="CC3300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900" dirty="0">
              <a:solidFill>
                <a:srgbClr val="CC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300" b="1" dirty="0">
                <a:solidFill>
                  <a:srgbClr val="CC3300"/>
                </a:solidFill>
              </a:rPr>
              <a:t> enakovreden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300" b="1" dirty="0">
                <a:solidFill>
                  <a:srgbClr val="CC3300"/>
                </a:solidFill>
              </a:rPr>
              <a:t>      prehod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300" b="1" dirty="0">
                <a:solidFill>
                  <a:srgbClr val="CC3300"/>
                </a:solidFill>
              </a:rPr>
              <a:t>  		</a:t>
            </a:r>
            <a:endParaRPr lang="sl-SI" altLang="sl-SI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900" dirty="0"/>
              <a:t>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400" dirty="0"/>
              <a:t>                      </a:t>
            </a:r>
            <a:r>
              <a:rPr lang="sl-SI" altLang="sl-SI" sz="1300" b="1" dirty="0">
                <a:solidFill>
                  <a:srgbClr val="CC3300"/>
                </a:solidFill>
              </a:rPr>
              <a:t>DMP</a:t>
            </a:r>
            <a:r>
              <a:rPr lang="sl-SI" altLang="sl-SI" sz="1400" dirty="0"/>
              <a:t>  </a:t>
            </a:r>
            <a:r>
              <a:rPr lang="sl-SI" altLang="sl-SI" sz="1600" dirty="0"/>
              <a:t>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900" dirty="0"/>
              <a:t>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2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200" dirty="0"/>
              <a:t>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200" dirty="0"/>
              <a:t>            splošna matura                         poklicna matura                               zaključni izpit                         zaključni izpit</a:t>
            </a:r>
            <a:r>
              <a:rPr lang="sl-SI" altLang="sl-SI" sz="900" dirty="0"/>
              <a:t>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400" dirty="0"/>
              <a:t>       </a:t>
            </a:r>
            <a:r>
              <a:rPr lang="sl-SI" altLang="sl-SI" sz="1000" b="1" dirty="0">
                <a:solidFill>
                  <a:srgbClr val="CC3300"/>
                </a:solidFill>
              </a:rPr>
              <a:t> 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900" dirty="0">
                <a:solidFill>
                  <a:srgbClr val="CC3300"/>
                </a:solidFill>
              </a:rPr>
              <a:t>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900" dirty="0"/>
              <a:t>    </a:t>
            </a:r>
            <a:r>
              <a:rPr lang="sl-SI" altLang="sl-SI" sz="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900" dirty="0"/>
              <a:t> </a:t>
            </a:r>
          </a:p>
        </p:txBody>
      </p:sp>
      <p:sp>
        <p:nvSpPr>
          <p:cNvPr id="22532" name="Oval 6">
            <a:extLst>
              <a:ext uri="{FF2B5EF4-FFF2-40B4-BE49-F238E27FC236}">
                <a16:creationId xmlns:a16="http://schemas.microsoft.com/office/drawing/2014/main" id="{6755D4CB-15E0-49CA-8FCE-241562777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734050"/>
            <a:ext cx="1944687" cy="719138"/>
          </a:xfrm>
          <a:prstGeom prst="ellipse">
            <a:avLst/>
          </a:prstGeom>
          <a:solidFill>
            <a:srgbClr val="FFB98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400" b="1">
                <a:solidFill>
                  <a:srgbClr val="CC3300"/>
                </a:solidFill>
              </a:rPr>
              <a:t>SREDNJE SPLOŠNO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400" b="1">
                <a:solidFill>
                  <a:srgbClr val="CC3300"/>
                </a:solidFill>
              </a:rPr>
              <a:t>Gimnazija: 4 leta</a:t>
            </a:r>
          </a:p>
        </p:txBody>
      </p:sp>
      <p:sp>
        <p:nvSpPr>
          <p:cNvPr id="22533" name="Oval 10">
            <a:extLst>
              <a:ext uri="{FF2B5EF4-FFF2-40B4-BE49-F238E27FC236}">
                <a16:creationId xmlns:a16="http://schemas.microsoft.com/office/drawing/2014/main" id="{34C22108-5D88-4A62-931F-7E3408A8F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34050"/>
            <a:ext cx="2376487" cy="719138"/>
          </a:xfrm>
          <a:prstGeom prst="ellipse">
            <a:avLst/>
          </a:prstGeom>
          <a:solidFill>
            <a:srgbClr val="FFB98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400" b="1">
                <a:solidFill>
                  <a:srgbClr val="CC3300"/>
                </a:solidFill>
              </a:rPr>
              <a:t>SREDNJE TEHNIŠKO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400" b="1">
                <a:solidFill>
                  <a:srgbClr val="CC3300"/>
                </a:solidFill>
              </a:rPr>
              <a:t>in strokovno: 4 leta</a:t>
            </a:r>
          </a:p>
        </p:txBody>
      </p:sp>
      <p:sp>
        <p:nvSpPr>
          <p:cNvPr id="22534" name="Oval 11">
            <a:extLst>
              <a:ext uri="{FF2B5EF4-FFF2-40B4-BE49-F238E27FC236}">
                <a16:creationId xmlns:a16="http://schemas.microsoft.com/office/drawing/2014/main" id="{2AAB4965-E40C-4978-9677-44078491D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734050"/>
            <a:ext cx="2017712" cy="719138"/>
          </a:xfrm>
          <a:prstGeom prst="ellipse">
            <a:avLst/>
          </a:prstGeom>
          <a:solidFill>
            <a:srgbClr val="FFB98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400" b="1">
              <a:solidFill>
                <a:srgbClr val="CC33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400" b="1">
                <a:solidFill>
                  <a:srgbClr val="CC3300"/>
                </a:solidFill>
              </a:rPr>
              <a:t>SREDNJE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400" b="1">
                <a:solidFill>
                  <a:srgbClr val="CC3300"/>
                </a:solidFill>
              </a:rPr>
              <a:t>POKLICNO: 3 leta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400" b="1">
              <a:solidFill>
                <a:srgbClr val="CC3300"/>
              </a:solidFill>
            </a:endParaRPr>
          </a:p>
        </p:txBody>
      </p:sp>
      <p:sp>
        <p:nvSpPr>
          <p:cNvPr id="22535" name="Oval 12">
            <a:extLst>
              <a:ext uri="{FF2B5EF4-FFF2-40B4-BE49-F238E27FC236}">
                <a16:creationId xmlns:a16="http://schemas.microsoft.com/office/drawing/2014/main" id="{DB44A626-9B3B-4F11-9FA4-524BD6697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5734050"/>
            <a:ext cx="1836737" cy="649288"/>
          </a:xfrm>
          <a:prstGeom prst="ellipse">
            <a:avLst/>
          </a:prstGeom>
          <a:solidFill>
            <a:srgbClr val="FFB98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400" b="1">
                <a:solidFill>
                  <a:srgbClr val="CC3300"/>
                </a:solidFill>
              </a:rPr>
              <a:t>NIŽJE POKLICNO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400" b="1">
                <a:solidFill>
                  <a:srgbClr val="CC3300"/>
                </a:solidFill>
              </a:rPr>
              <a:t>izobraž. 2 leti</a:t>
            </a:r>
          </a:p>
        </p:txBody>
      </p:sp>
      <p:sp>
        <p:nvSpPr>
          <p:cNvPr id="22536" name="Rectangle 13">
            <a:extLst>
              <a:ext uri="{FF2B5EF4-FFF2-40B4-BE49-F238E27FC236}">
                <a16:creationId xmlns:a16="http://schemas.microsoft.com/office/drawing/2014/main" id="{3AA15295-0BB6-464C-870C-676FE06D4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437063"/>
            <a:ext cx="1439862" cy="504825"/>
          </a:xfrm>
          <a:prstGeom prst="rect">
            <a:avLst/>
          </a:prstGeom>
          <a:solidFill>
            <a:srgbClr val="FFB9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500" b="1">
                <a:solidFill>
                  <a:srgbClr val="3333FF"/>
                </a:solidFill>
              </a:rPr>
              <a:t>POKLICNI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500">
                <a:solidFill>
                  <a:srgbClr val="3333FF"/>
                </a:solidFill>
              </a:rPr>
              <a:t>tečaj – 1 leto</a:t>
            </a:r>
          </a:p>
        </p:txBody>
      </p:sp>
      <p:sp>
        <p:nvSpPr>
          <p:cNvPr id="22537" name="Rectangle 21">
            <a:extLst>
              <a:ext uri="{FF2B5EF4-FFF2-40B4-BE49-F238E27FC236}">
                <a16:creationId xmlns:a16="http://schemas.microsoft.com/office/drawing/2014/main" id="{D4B0B764-9EC2-467C-8348-E11AB1738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437063"/>
            <a:ext cx="1727200" cy="576262"/>
          </a:xfrm>
          <a:prstGeom prst="rect">
            <a:avLst/>
          </a:prstGeom>
          <a:solidFill>
            <a:srgbClr val="FFB9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500" b="1">
                <a:solidFill>
                  <a:srgbClr val="3333FF"/>
                </a:solidFill>
              </a:rPr>
              <a:t>MATURITETNI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500">
                <a:solidFill>
                  <a:srgbClr val="3333FF"/>
                </a:solidFill>
              </a:rPr>
              <a:t>tečaj – 1 leto</a:t>
            </a:r>
          </a:p>
        </p:txBody>
      </p:sp>
      <p:sp>
        <p:nvSpPr>
          <p:cNvPr id="22538" name="Rectangle 22">
            <a:extLst>
              <a:ext uri="{FF2B5EF4-FFF2-40B4-BE49-F238E27FC236}">
                <a16:creationId xmlns:a16="http://schemas.microsoft.com/office/drawing/2014/main" id="{96E439CD-7740-46B8-B1CF-ACF6F69E9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437063"/>
            <a:ext cx="2376487" cy="576262"/>
          </a:xfrm>
          <a:prstGeom prst="rect">
            <a:avLst/>
          </a:prstGeom>
          <a:solidFill>
            <a:srgbClr val="FFB9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500" b="1">
                <a:solidFill>
                  <a:srgbClr val="3333FF"/>
                </a:solidFill>
              </a:rPr>
              <a:t>POKLICNO TEHNIŠKO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500">
                <a:solidFill>
                  <a:srgbClr val="3333FF"/>
                </a:solidFill>
              </a:rPr>
              <a:t>izobraževanje – 2 leti</a:t>
            </a:r>
          </a:p>
        </p:txBody>
      </p:sp>
      <p:sp>
        <p:nvSpPr>
          <p:cNvPr id="22539" name="Line 24">
            <a:extLst>
              <a:ext uri="{FF2B5EF4-FFF2-40B4-BE49-F238E27FC236}">
                <a16:creationId xmlns:a16="http://schemas.microsoft.com/office/drawing/2014/main" id="{A245DAFE-92B3-4D7E-8612-5BCF977C86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3575" y="5084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40" name="Line 25">
            <a:extLst>
              <a:ext uri="{FF2B5EF4-FFF2-40B4-BE49-F238E27FC236}">
                <a16:creationId xmlns:a16="http://schemas.microsoft.com/office/drawing/2014/main" id="{C5C2A2A8-883A-4BC6-A8BF-AEF5493AAF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550" y="5084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41" name="Line 27">
            <a:extLst>
              <a:ext uri="{FF2B5EF4-FFF2-40B4-BE49-F238E27FC236}">
                <a16:creationId xmlns:a16="http://schemas.microsoft.com/office/drawing/2014/main" id="{312B25D2-E0BB-45D2-B1F6-046B031CFD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8488" y="60213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42" name="Rectangle 28">
            <a:extLst>
              <a:ext uri="{FF2B5EF4-FFF2-40B4-BE49-F238E27FC236}">
                <a16:creationId xmlns:a16="http://schemas.microsoft.com/office/drawing/2014/main" id="{441E5CA9-E91B-4C12-8B88-6A921E85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997200"/>
            <a:ext cx="2089150" cy="649288"/>
          </a:xfrm>
          <a:prstGeom prst="rect">
            <a:avLst/>
          </a:prstGeom>
          <a:solidFill>
            <a:srgbClr val="FFB9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500" b="1" dirty="0">
                <a:solidFill>
                  <a:srgbClr val="CC3300"/>
                </a:solidFill>
              </a:rPr>
              <a:t>UNIVERZITETNO</a:t>
            </a:r>
            <a:r>
              <a:rPr lang="sl-SI" altLang="sl-SI" sz="1500" dirty="0">
                <a:solidFill>
                  <a:srgbClr val="CC33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500" dirty="0">
                <a:solidFill>
                  <a:srgbClr val="CC3300"/>
                </a:solidFill>
              </a:rPr>
              <a:t>1. stopnja: 3–4 leta</a:t>
            </a:r>
          </a:p>
        </p:txBody>
      </p:sp>
      <p:sp>
        <p:nvSpPr>
          <p:cNvPr id="22543" name="Rectangle 29">
            <a:extLst>
              <a:ext uri="{FF2B5EF4-FFF2-40B4-BE49-F238E27FC236}">
                <a16:creationId xmlns:a16="http://schemas.microsoft.com/office/drawing/2014/main" id="{CC2F45C1-53C5-45CF-84E3-EB8E693D8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997200"/>
            <a:ext cx="2303463" cy="649288"/>
          </a:xfrm>
          <a:prstGeom prst="rect">
            <a:avLst/>
          </a:prstGeom>
          <a:solidFill>
            <a:srgbClr val="FFB9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500" b="1">
                <a:solidFill>
                  <a:srgbClr val="CC3300"/>
                </a:solidFill>
              </a:rPr>
              <a:t>VISOKO STROKOVNO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500">
                <a:solidFill>
                  <a:srgbClr val="CC3300"/>
                </a:solidFill>
              </a:rPr>
              <a:t>1. stopnja: 3-4 leta</a:t>
            </a:r>
          </a:p>
        </p:txBody>
      </p:sp>
      <p:sp>
        <p:nvSpPr>
          <p:cNvPr id="22544" name="Rectangle 30">
            <a:extLst>
              <a:ext uri="{FF2B5EF4-FFF2-40B4-BE49-F238E27FC236}">
                <a16:creationId xmlns:a16="http://schemas.microsoft.com/office/drawing/2014/main" id="{D972CE7B-EA55-4570-BA99-34277C3CE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997200"/>
            <a:ext cx="2592387" cy="647700"/>
          </a:xfrm>
          <a:prstGeom prst="rect">
            <a:avLst/>
          </a:prstGeom>
          <a:solidFill>
            <a:srgbClr val="FFB9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500" b="1">
                <a:solidFill>
                  <a:srgbClr val="CC3300"/>
                </a:solidFill>
              </a:rPr>
              <a:t>VIŠJE STROKOVNO izobr.</a:t>
            </a:r>
            <a:r>
              <a:rPr lang="sl-SI" altLang="sl-SI" sz="1500">
                <a:solidFill>
                  <a:srgbClr val="CC33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500">
                <a:solidFill>
                  <a:srgbClr val="CC3300"/>
                </a:solidFill>
              </a:rPr>
              <a:t> 2 leti</a:t>
            </a:r>
          </a:p>
        </p:txBody>
      </p:sp>
      <p:sp>
        <p:nvSpPr>
          <p:cNvPr id="22545" name="Line 34">
            <a:extLst>
              <a:ext uri="{FF2B5EF4-FFF2-40B4-BE49-F238E27FC236}">
                <a16:creationId xmlns:a16="http://schemas.microsoft.com/office/drawing/2014/main" id="{42E8CE26-C3E3-496A-A38D-5AB5141D23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39338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46" name="Line 36">
            <a:extLst>
              <a:ext uri="{FF2B5EF4-FFF2-40B4-BE49-F238E27FC236}">
                <a16:creationId xmlns:a16="http://schemas.microsoft.com/office/drawing/2014/main" id="{D8906F32-A900-4DAA-87C2-23AF89033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39338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47" name="Line 37">
            <a:extLst>
              <a:ext uri="{FF2B5EF4-FFF2-40B4-BE49-F238E27FC236}">
                <a16:creationId xmlns:a16="http://schemas.microsoft.com/office/drawing/2014/main" id="{E4F9CF2E-CF45-402A-B95F-DD6F6F19A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4149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48" name="Line 40">
            <a:extLst>
              <a:ext uri="{FF2B5EF4-FFF2-40B4-BE49-F238E27FC236}">
                <a16:creationId xmlns:a16="http://schemas.microsoft.com/office/drawing/2014/main" id="{D57BD335-7073-4BFE-8275-D7FDD996A1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3575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49" name="Line 41">
            <a:extLst>
              <a:ext uri="{FF2B5EF4-FFF2-40B4-BE49-F238E27FC236}">
                <a16:creationId xmlns:a16="http://schemas.microsoft.com/office/drawing/2014/main" id="{5E86A8EC-2A38-4C9D-9FDC-5C4319383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50" name="Line 44">
            <a:extLst>
              <a:ext uri="{FF2B5EF4-FFF2-40B4-BE49-F238E27FC236}">
                <a16:creationId xmlns:a16="http://schemas.microsoft.com/office/drawing/2014/main" id="{52EAB0F3-D8DE-4958-AD4C-A2C982CE5D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2988" y="393382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51" name="Line 45">
            <a:extLst>
              <a:ext uri="{FF2B5EF4-FFF2-40B4-BE49-F238E27FC236}">
                <a16:creationId xmlns:a16="http://schemas.microsoft.com/office/drawing/2014/main" id="{118D8843-BD62-4BB7-AAE5-855FF7B187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52" name="Line 46">
            <a:extLst>
              <a:ext uri="{FF2B5EF4-FFF2-40B4-BE49-F238E27FC236}">
                <a16:creationId xmlns:a16="http://schemas.microsoft.com/office/drawing/2014/main" id="{7C70AF32-9BA2-4585-BC5A-0967AEF585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53" name="Line 47">
            <a:extLst>
              <a:ext uri="{FF2B5EF4-FFF2-40B4-BE49-F238E27FC236}">
                <a16:creationId xmlns:a16="http://schemas.microsoft.com/office/drawing/2014/main" id="{B33E0B60-AB03-496E-9635-D51B03092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2781300"/>
            <a:ext cx="266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54" name="Line 52">
            <a:extLst>
              <a:ext uri="{FF2B5EF4-FFF2-40B4-BE49-F238E27FC236}">
                <a16:creationId xmlns:a16="http://schemas.microsoft.com/office/drawing/2014/main" id="{312E0495-CAB6-4FDC-879C-98CEA3081E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7175" y="47244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22555" name="Picture 34" descr="MCj03499960000[1]">
            <a:extLst>
              <a:ext uri="{FF2B5EF4-FFF2-40B4-BE49-F238E27FC236}">
                <a16:creationId xmlns:a16="http://schemas.microsoft.com/office/drawing/2014/main" id="{7738B029-CEB2-40AD-A7C5-77B7B135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736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771F86-23A9-4F67-9CBA-C591D753522A}"/>
              </a:ext>
            </a:extLst>
          </p:cNvPr>
          <p:cNvCxnSpPr/>
          <p:nvPr/>
        </p:nvCxnSpPr>
        <p:spPr>
          <a:xfrm rot="5400000" flipH="1" flipV="1">
            <a:off x="2963863" y="5251450"/>
            <a:ext cx="2143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D532BC6-42B2-4598-AA68-20DE61ED2D0F}"/>
              </a:ext>
            </a:extLst>
          </p:cNvPr>
          <p:cNvCxnSpPr/>
          <p:nvPr/>
        </p:nvCxnSpPr>
        <p:spPr>
          <a:xfrm rot="10800000">
            <a:off x="2000250" y="5143500"/>
            <a:ext cx="10715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7F8EE19-C4F2-4F34-9544-A94C4FDA7887}"/>
              </a:ext>
            </a:extLst>
          </p:cNvPr>
          <p:cNvCxnSpPr/>
          <p:nvPr/>
        </p:nvCxnSpPr>
        <p:spPr>
          <a:xfrm rot="5400000" flipH="1" flipV="1">
            <a:off x="1535113" y="4679950"/>
            <a:ext cx="9286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BC4C6F3-991A-48C4-A7F3-A2104F2AFF2D}"/>
              </a:ext>
            </a:extLst>
          </p:cNvPr>
          <p:cNvCxnSpPr>
            <a:stCxn id="22550" idx="1"/>
            <a:endCxn id="22550" idx="0"/>
          </p:cNvCxnSpPr>
          <p:nvPr/>
        </p:nvCxnSpPr>
        <p:spPr>
          <a:xfrm rot="5400000" flipH="1" flipV="1">
            <a:off x="2122488" y="2854325"/>
            <a:ext cx="1588" cy="2160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54BA23F-86CE-468A-AF11-6F17B6B89F64}"/>
              </a:ext>
            </a:extLst>
          </p:cNvPr>
          <p:cNvCxnSpPr/>
          <p:nvPr/>
        </p:nvCxnSpPr>
        <p:spPr>
          <a:xfrm rot="5400000" flipH="1" flipV="1">
            <a:off x="5501482" y="4072731"/>
            <a:ext cx="5715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534DC01-8136-48CA-AA73-1CB0BC2952F6}"/>
              </a:ext>
            </a:extLst>
          </p:cNvPr>
          <p:cNvCxnSpPr>
            <a:stCxn id="22546" idx="0"/>
          </p:cNvCxnSpPr>
          <p:nvPr/>
        </p:nvCxnSpPr>
        <p:spPr>
          <a:xfrm rot="5400000" flipH="1" flipV="1">
            <a:off x="4492626" y="2640012"/>
            <a:ext cx="4762" cy="25828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A49C851-2D79-4D38-AB29-D63759B2CE42}"/>
              </a:ext>
            </a:extLst>
          </p:cNvPr>
          <p:cNvCxnSpPr/>
          <p:nvPr/>
        </p:nvCxnSpPr>
        <p:spPr>
          <a:xfrm rot="5400000" flipH="1" flipV="1">
            <a:off x="713582" y="5287169"/>
            <a:ext cx="2857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B276EB5-B8E6-4172-B410-6728759B1EE9}"/>
              </a:ext>
            </a:extLst>
          </p:cNvPr>
          <p:cNvCxnSpPr/>
          <p:nvPr/>
        </p:nvCxnSpPr>
        <p:spPr>
          <a:xfrm rot="10800000">
            <a:off x="285750" y="5143500"/>
            <a:ext cx="571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87B447C-16CD-4216-BA1C-1340EA43D17A}"/>
              </a:ext>
            </a:extLst>
          </p:cNvPr>
          <p:cNvCxnSpPr/>
          <p:nvPr/>
        </p:nvCxnSpPr>
        <p:spPr>
          <a:xfrm rot="5400000" flipH="1" flipV="1">
            <a:off x="-179387" y="4679950"/>
            <a:ext cx="9286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7214B0D-611C-4EE3-AADD-DD6F46ED7EA6}"/>
              </a:ext>
            </a:extLst>
          </p:cNvPr>
          <p:cNvCxnSpPr/>
          <p:nvPr/>
        </p:nvCxnSpPr>
        <p:spPr>
          <a:xfrm>
            <a:off x="2000250" y="4214813"/>
            <a:ext cx="12144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6BBBD7F-FBD1-4F12-921E-D2EF38E553C9}"/>
              </a:ext>
            </a:extLst>
          </p:cNvPr>
          <p:cNvCxnSpPr/>
          <p:nvPr/>
        </p:nvCxnSpPr>
        <p:spPr>
          <a:xfrm>
            <a:off x="285750" y="4214813"/>
            <a:ext cx="7858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35188B0-1451-4362-A3CE-5DE36FF17672}"/>
              </a:ext>
            </a:extLst>
          </p:cNvPr>
          <p:cNvCxnSpPr/>
          <p:nvPr/>
        </p:nvCxnSpPr>
        <p:spPr>
          <a:xfrm rot="5400000" flipH="1" flipV="1">
            <a:off x="5644357" y="5287169"/>
            <a:ext cx="2857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2C168D2-3398-4124-8A1D-D55C448930B0}"/>
              </a:ext>
            </a:extLst>
          </p:cNvPr>
          <p:cNvCxnSpPr/>
          <p:nvPr/>
        </p:nvCxnSpPr>
        <p:spPr>
          <a:xfrm rot="10800000">
            <a:off x="1071563" y="4214813"/>
            <a:ext cx="928687" cy="1587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9" name="Rectangle 28">
            <a:extLst>
              <a:ext uri="{FF2B5EF4-FFF2-40B4-BE49-F238E27FC236}">
                <a16:creationId xmlns:a16="http://schemas.microsoft.com/office/drawing/2014/main" id="{B78F233F-791F-4D2B-8EE1-2BD0B18B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133600"/>
            <a:ext cx="2232025" cy="431800"/>
          </a:xfrm>
          <a:prstGeom prst="rect">
            <a:avLst/>
          </a:prstGeom>
          <a:solidFill>
            <a:srgbClr val="FFB9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400" b="1" dirty="0">
                <a:solidFill>
                  <a:srgbClr val="CC3300"/>
                </a:solidFill>
              </a:rPr>
              <a:t>MAGISTERIJ STROKE</a:t>
            </a:r>
            <a:r>
              <a:rPr lang="sl-SI" altLang="sl-SI" sz="1400" dirty="0">
                <a:solidFill>
                  <a:srgbClr val="CC33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400" dirty="0">
                <a:solidFill>
                  <a:srgbClr val="CC3300"/>
                </a:solidFill>
              </a:rPr>
              <a:t>2. stopnja: 1–2 leti </a:t>
            </a:r>
          </a:p>
        </p:txBody>
      </p:sp>
      <p:sp>
        <p:nvSpPr>
          <p:cNvPr id="22570" name="Rectangle 28">
            <a:extLst>
              <a:ext uri="{FF2B5EF4-FFF2-40B4-BE49-F238E27FC236}">
                <a16:creationId xmlns:a16="http://schemas.microsoft.com/office/drawing/2014/main" id="{DE1B2320-C80D-4DE7-81DC-5AC918AA4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484313"/>
            <a:ext cx="2303462" cy="434975"/>
          </a:xfrm>
          <a:prstGeom prst="rect">
            <a:avLst/>
          </a:prstGeom>
          <a:solidFill>
            <a:srgbClr val="FFB9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400" b="1">
                <a:solidFill>
                  <a:srgbClr val="CC3300"/>
                </a:solidFill>
              </a:rPr>
              <a:t>DOKTORAT ZNANOSTI</a:t>
            </a:r>
            <a:r>
              <a:rPr lang="sl-SI" altLang="sl-SI" sz="1400">
                <a:solidFill>
                  <a:srgbClr val="CC33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400">
                <a:solidFill>
                  <a:srgbClr val="CC3300"/>
                </a:solidFill>
              </a:rPr>
              <a:t>3. stopnja: 3 leta</a:t>
            </a:r>
          </a:p>
        </p:txBody>
      </p:sp>
      <p:sp>
        <p:nvSpPr>
          <p:cNvPr id="22571" name="Line 43">
            <a:extLst>
              <a:ext uri="{FF2B5EF4-FFF2-40B4-BE49-F238E27FC236}">
                <a16:creationId xmlns:a16="http://schemas.microsoft.com/office/drawing/2014/main" id="{8716253A-B0EC-4AEB-9A7E-0ECA67A4D4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72" name="Line 44">
            <a:extLst>
              <a:ext uri="{FF2B5EF4-FFF2-40B4-BE49-F238E27FC236}">
                <a16:creationId xmlns:a16="http://schemas.microsoft.com/office/drawing/2014/main" id="{D26C363E-F842-463D-959E-FF8EB17635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19161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73" name="Označba mesta številke diapozitiva 1">
            <a:extLst>
              <a:ext uri="{FF2B5EF4-FFF2-40B4-BE49-F238E27FC236}">
                <a16:creationId xmlns:a16="http://schemas.microsoft.com/office/drawing/2014/main" id="{5B8BA0E3-A2F5-43FB-AA78-4F428759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5D875E-CCD0-45F9-9EEF-64213C2A62AD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sl-SI" altLang="sl-SI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id="{366406E4-1362-44DB-802F-A19A1A57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1125538"/>
            <a:ext cx="7793037" cy="550862"/>
          </a:xfrm>
        </p:spPr>
        <p:txBody>
          <a:bodyPr/>
          <a:lstStyle/>
          <a:p>
            <a:br>
              <a:rPr lang="sl-SI" altLang="sl-SI" b="1" dirty="0"/>
            </a:br>
            <a:r>
              <a:rPr lang="sl-SI" altLang="sl-SI" sz="3400" b="1" dirty="0"/>
              <a:t>SPLOŠNA </a:t>
            </a:r>
            <a:r>
              <a:rPr lang="sl-SI" altLang="sl-SI" sz="3400" b="1" dirty="0">
                <a:solidFill>
                  <a:srgbClr val="CC3300"/>
                </a:solidFill>
              </a:rPr>
              <a:t>IN POKLICNA MATURA</a:t>
            </a:r>
            <a:endParaRPr lang="sl-SI" altLang="sl-SI" sz="3400" dirty="0"/>
          </a:p>
        </p:txBody>
      </p:sp>
      <p:sp>
        <p:nvSpPr>
          <p:cNvPr id="24579" name="Označba mesta vsebine 2">
            <a:extLst>
              <a:ext uri="{FF2B5EF4-FFF2-40B4-BE49-F238E27FC236}">
                <a16:creationId xmlns:a16="http://schemas.microsoft.com/office/drawing/2014/main" id="{3E492C16-9A53-4B95-A3A8-CDA4CB9E0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361004"/>
            <a:ext cx="8064500" cy="4319587"/>
          </a:xfrm>
        </p:spPr>
        <p:txBody>
          <a:bodyPr/>
          <a:lstStyle/>
          <a:p>
            <a:r>
              <a:rPr lang="sl-SI" altLang="sl-SI" sz="2000" b="1" dirty="0">
                <a:solidFill>
                  <a:srgbClr val="CC3300"/>
                </a:solidFill>
              </a:rPr>
              <a:t>Splošna matura – 5 predmetov: </a:t>
            </a:r>
            <a:r>
              <a:rPr lang="sl-SI" altLang="sl-SI" sz="2000" dirty="0"/>
              <a:t>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 dirty="0"/>
              <a:t>slovenščina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 dirty="0"/>
              <a:t>matematika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 dirty="0"/>
              <a:t>tuji jezik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 dirty="0"/>
              <a:t>dva predmeta izbirnega dela</a:t>
            </a:r>
          </a:p>
          <a:p>
            <a:endParaRPr lang="sl-SI" altLang="sl-SI" sz="1200" b="1" dirty="0">
              <a:solidFill>
                <a:srgbClr val="CC3300"/>
              </a:solidFill>
            </a:endParaRPr>
          </a:p>
          <a:p>
            <a:r>
              <a:rPr lang="sl-SI" altLang="sl-SI" sz="2000" b="1" dirty="0">
                <a:solidFill>
                  <a:srgbClr val="CC3300"/>
                </a:solidFill>
              </a:rPr>
              <a:t>Poklicna matura – 4 predmeti: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 dirty="0"/>
              <a:t>slovenščina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 dirty="0"/>
              <a:t>temeljni strokovno-teoretični predmet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 dirty="0"/>
              <a:t>matematika ali tuji jezik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 dirty="0"/>
              <a:t>praktično delo v poklicu oz. stroki</a:t>
            </a:r>
          </a:p>
          <a:p>
            <a:endParaRPr lang="sl-SI" altLang="sl-SI" dirty="0"/>
          </a:p>
        </p:txBody>
      </p:sp>
      <p:sp>
        <p:nvSpPr>
          <p:cNvPr id="24580" name="Označba mesta številke diapozitiva 1">
            <a:extLst>
              <a:ext uri="{FF2B5EF4-FFF2-40B4-BE49-F238E27FC236}">
                <a16:creationId xmlns:a16="http://schemas.microsoft.com/office/drawing/2014/main" id="{153BE83F-2B8B-461F-854B-041916A0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E60F27-2C99-487C-89D4-E169380A1C87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sl-SI" altLang="sl-SI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C06E4EDB-555A-411B-9794-254E1B9F8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981075"/>
            <a:ext cx="7793037" cy="695325"/>
          </a:xfrm>
        </p:spPr>
        <p:txBody>
          <a:bodyPr/>
          <a:lstStyle/>
          <a:p>
            <a:r>
              <a:rPr lang="sl-SI" altLang="sl-SI" sz="3200" b="1" dirty="0"/>
              <a:t>POGOJ ZA VPIS: splošna matura</a:t>
            </a:r>
          </a:p>
        </p:txBody>
      </p:sp>
      <p:sp>
        <p:nvSpPr>
          <p:cNvPr id="17411" name="Označba mesta vsebine 2">
            <a:extLst>
              <a:ext uri="{FF2B5EF4-FFF2-40B4-BE49-F238E27FC236}">
                <a16:creationId xmlns:a16="http://schemas.microsoft.com/office/drawing/2014/main" id="{5976AE0B-1C2F-455B-B3B8-5148983F1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216365"/>
            <a:ext cx="7920037" cy="4032448"/>
          </a:xfrm>
        </p:spPr>
        <p:txBody>
          <a:bodyPr/>
          <a:lstStyle/>
          <a:p>
            <a:pPr lvl="0"/>
            <a:r>
              <a:rPr lang="sl-SI" sz="1800" dirty="0"/>
              <a:t>Dramaturgija in scenske umetnosti, Gledališka režija (AGRFT)</a:t>
            </a:r>
            <a:endParaRPr lang="sl-SI" sz="1800" b="1" dirty="0"/>
          </a:p>
          <a:p>
            <a:r>
              <a:rPr lang="sl-SI" sz="1800" dirty="0"/>
              <a:t>Novinarstvo, Sociologija, Politologija … (Fakulteta za družbene vede) </a:t>
            </a:r>
          </a:p>
          <a:p>
            <a:r>
              <a:rPr lang="sl-SI" sz="1800" dirty="0"/>
              <a:t>Socialno delo (Fakulteta za socialno delo)</a:t>
            </a:r>
            <a:endParaRPr lang="sl-SI" sz="1800" b="1" dirty="0"/>
          </a:p>
          <a:p>
            <a:pPr lvl="0"/>
            <a:r>
              <a:rPr lang="sl-SI" sz="1800" dirty="0"/>
              <a:t>Športna vzgoja, </a:t>
            </a:r>
            <a:r>
              <a:rPr lang="sl-SI" sz="1800" dirty="0" err="1"/>
              <a:t>Kineziologija</a:t>
            </a:r>
            <a:r>
              <a:rPr lang="sl-SI" sz="1800" dirty="0"/>
              <a:t> (Fakulteta za šport)</a:t>
            </a:r>
            <a:endParaRPr lang="sl-SI" sz="1800" b="1" dirty="0"/>
          </a:p>
          <a:p>
            <a:pPr lvl="0"/>
            <a:r>
              <a:rPr lang="sl-SI" sz="1800" dirty="0"/>
              <a:t>Psihologija, Prevajalstvo, Primerjalna književnost in literarna teorija,  Rusistika … (Filozofska fakulteta)</a:t>
            </a:r>
            <a:endParaRPr lang="sl-SI" sz="1800" b="1" dirty="0"/>
          </a:p>
          <a:p>
            <a:pPr lvl="0"/>
            <a:r>
              <a:rPr lang="sl-SI" sz="1800" dirty="0"/>
              <a:t>Medicina, Dentalna medicina (Medicinska fakulteta)</a:t>
            </a:r>
            <a:endParaRPr lang="sl-SI" sz="1800" b="1" dirty="0"/>
          </a:p>
          <a:p>
            <a:pPr lvl="0"/>
            <a:r>
              <a:rPr lang="sl-SI" sz="1800" dirty="0"/>
              <a:t>Razredni pouk, Socialna pedagogika, Specialna in rehabilitacijska pedagogika, Logopedija in </a:t>
            </a:r>
            <a:r>
              <a:rPr lang="sl-SI" sz="1800" dirty="0" err="1"/>
              <a:t>surdopedagogika</a:t>
            </a:r>
            <a:r>
              <a:rPr lang="sl-SI" sz="1800" dirty="0"/>
              <a:t> (Pedagoška fakulteta)</a:t>
            </a:r>
            <a:endParaRPr lang="sl-SI" sz="1800" b="1" dirty="0"/>
          </a:p>
          <a:p>
            <a:pPr lvl="0"/>
            <a:r>
              <a:rPr lang="sl-SI" sz="1800" dirty="0"/>
              <a:t>Pravo (Pravna fakulteta)</a:t>
            </a:r>
            <a:endParaRPr lang="sl-SI" sz="1800" b="1" dirty="0"/>
          </a:p>
          <a:p>
            <a:pPr marL="0" indent="0">
              <a:buClr>
                <a:srgbClr val="CC3300"/>
              </a:buClr>
              <a:buFont typeface="Wingdings" panose="05000000000000000000" pitchFamily="2" charset="2"/>
              <a:buNone/>
              <a:defRPr/>
            </a:pPr>
            <a:endParaRPr lang="sl-SI" altLang="sl-SI" sz="1000" dirty="0">
              <a:solidFill>
                <a:srgbClr val="000000"/>
              </a:solidFill>
            </a:endParaRPr>
          </a:p>
          <a:p>
            <a:pPr marL="0" indent="0">
              <a:buClr>
                <a:srgbClr val="CC3300"/>
              </a:buClr>
              <a:buFont typeface="Wingdings" panose="05000000000000000000" pitchFamily="2" charset="2"/>
              <a:buNone/>
              <a:defRPr/>
            </a:pPr>
            <a:r>
              <a:rPr lang="sl-SI" altLang="sl-SI" sz="1800" dirty="0">
                <a:solidFill>
                  <a:srgbClr val="000000"/>
                </a:solidFill>
              </a:rPr>
              <a:t>Navedeni so programi Univerze Ljubljana s preteklega študijskega leta. Pogoji za vpis se vsako leto lahko spreminjajo. </a:t>
            </a:r>
            <a:endParaRPr lang="sl-SI" altLang="sl-SI" sz="1800" dirty="0"/>
          </a:p>
        </p:txBody>
      </p:sp>
      <p:sp>
        <p:nvSpPr>
          <p:cNvPr id="21508" name="Označba mesta številke diapozitiva 1">
            <a:extLst>
              <a:ext uri="{FF2B5EF4-FFF2-40B4-BE49-F238E27FC236}">
                <a16:creationId xmlns:a16="http://schemas.microsoft.com/office/drawing/2014/main" id="{3C72578A-5C60-4FF1-8306-36A141DA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D9BAD0-6D75-42D7-A9B6-9D7589DE39D0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sl-SI" altLang="sl-SI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C06E4EDB-555A-411B-9794-254E1B9F8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113" y="1196751"/>
            <a:ext cx="7793037" cy="517005"/>
          </a:xfrm>
        </p:spPr>
        <p:txBody>
          <a:bodyPr/>
          <a:lstStyle/>
          <a:p>
            <a:r>
              <a:rPr lang="sl-SI" altLang="sl-SI" sz="2400" b="1" dirty="0"/>
              <a:t>POGOJ ZA VPIS: spl. matura ali določen program </a:t>
            </a:r>
          </a:p>
        </p:txBody>
      </p:sp>
      <p:sp>
        <p:nvSpPr>
          <p:cNvPr id="17411" name="Označba mesta vsebine 2">
            <a:extLst>
              <a:ext uri="{FF2B5EF4-FFF2-40B4-BE49-F238E27FC236}">
                <a16:creationId xmlns:a16="http://schemas.microsoft.com/office/drawing/2014/main" id="{5976AE0B-1C2F-455B-B3B8-5148983F1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271513"/>
            <a:ext cx="7920037" cy="4221682"/>
          </a:xfrm>
        </p:spPr>
        <p:txBody>
          <a:bodyPr/>
          <a:lstStyle/>
          <a:p>
            <a:pPr lvl="0"/>
            <a:r>
              <a:rPr lang="sl-SI" sz="1900" dirty="0"/>
              <a:t>Predšolska vzgoja (Pedagoška fakulteta): vzgojitelj predšolskih otrok in zdravstveni tehnik</a:t>
            </a:r>
            <a:endParaRPr lang="sl-SI" sz="1900" b="1" dirty="0"/>
          </a:p>
          <a:p>
            <a:pPr lvl="0"/>
            <a:r>
              <a:rPr lang="sl-SI" sz="1900" dirty="0"/>
              <a:t>Veterinarstvo (Veterinarska fakulteta): veterinarski tehnik</a:t>
            </a:r>
            <a:endParaRPr lang="sl-SI" sz="1900" b="1" dirty="0"/>
          </a:p>
          <a:p>
            <a:pPr lvl="0"/>
            <a:r>
              <a:rPr lang="sl-SI" sz="1900" dirty="0"/>
              <a:t>Fizioterapija (Zdravstvena fakulteta): tehnik zdravstvene nege, farmacevtski tehnik, veterinarski tehnik, tehnik laboratorijske biomedicine </a:t>
            </a:r>
          </a:p>
          <a:p>
            <a:r>
              <a:rPr lang="sl-SI" sz="1900" dirty="0"/>
              <a:t>Farmacija (Fakulteta za farmacijo): farmacevtski, kemijski, veterinarski in kozmetični tehnik</a:t>
            </a:r>
            <a:endParaRPr lang="sl-SI" sz="1900" b="1" dirty="0"/>
          </a:p>
          <a:p>
            <a:r>
              <a:rPr lang="sl-SI" sz="1900" dirty="0"/>
              <a:t>Film in televizija (AGRFT): fotografski ali medijski tehnik</a:t>
            </a:r>
            <a:endParaRPr lang="sl-SI" sz="1900" b="1" dirty="0"/>
          </a:p>
          <a:p>
            <a:pPr marL="0" indent="0">
              <a:buClr>
                <a:srgbClr val="CC3300"/>
              </a:buClr>
              <a:buFont typeface="Wingdings" panose="05000000000000000000" pitchFamily="2" charset="2"/>
              <a:buNone/>
              <a:defRPr/>
            </a:pPr>
            <a:endParaRPr lang="sl-SI" altLang="sl-SI" sz="1000" dirty="0">
              <a:solidFill>
                <a:srgbClr val="000000"/>
              </a:solidFill>
            </a:endParaRPr>
          </a:p>
          <a:p>
            <a:pPr marL="0" indent="0">
              <a:buClr>
                <a:srgbClr val="CC3300"/>
              </a:buClr>
              <a:buFont typeface="Wingdings" panose="05000000000000000000" pitchFamily="2" charset="2"/>
              <a:buNone/>
              <a:defRPr/>
            </a:pPr>
            <a:r>
              <a:rPr lang="sl-SI" altLang="sl-SI" sz="1800" dirty="0">
                <a:solidFill>
                  <a:srgbClr val="000000"/>
                </a:solidFill>
              </a:rPr>
              <a:t>Navedenih je le nekaj aktualnih programov s preteklih študijskih let. Pogoji za vpis se vsako leto lahko spreminjajo. Za program, ki vas zanima, poglejte </a:t>
            </a:r>
          </a:p>
          <a:p>
            <a:pPr marL="0" indent="0">
              <a:buClr>
                <a:srgbClr val="CC3300"/>
              </a:buClr>
              <a:buFont typeface="Wingdings" panose="05000000000000000000" pitchFamily="2" charset="2"/>
              <a:buNone/>
              <a:defRPr/>
            </a:pPr>
            <a:r>
              <a:rPr lang="sl-SI" altLang="sl-SI" sz="1800" dirty="0"/>
              <a:t>Razpis za vpis v visokošolske študijske programe v študijskem letu 2026/27.</a:t>
            </a:r>
          </a:p>
        </p:txBody>
      </p:sp>
      <p:sp>
        <p:nvSpPr>
          <p:cNvPr id="21508" name="Označba mesta številke diapozitiva 1">
            <a:extLst>
              <a:ext uri="{FF2B5EF4-FFF2-40B4-BE49-F238E27FC236}">
                <a16:creationId xmlns:a16="http://schemas.microsoft.com/office/drawing/2014/main" id="{3C72578A-5C60-4FF1-8306-36A141DA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626459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D9BAD0-6D75-42D7-A9B6-9D7589DE39D0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sl-SI" altLang="sl-SI" sz="1400"/>
          </a:p>
        </p:txBody>
      </p:sp>
    </p:spTree>
    <p:extLst>
      <p:ext uri="{BB962C8B-B14F-4D97-AF65-F5344CB8AC3E}">
        <p14:creationId xmlns:p14="http://schemas.microsoft.com/office/powerpoint/2010/main" val="387771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3808605-6271-41EE-9ED8-419A7E7833B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331640" y="1124744"/>
            <a:ext cx="7201173" cy="648494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IZOBRAŽEVALNI PROGRAMI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6ADFB1F-62C5-4752-961B-70203E50303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2204864"/>
            <a:ext cx="7920880" cy="432048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sl-SI" altLang="sl-SI" sz="2400" dirty="0">
                <a:sym typeface="Wingdings" panose="05000000000000000000" pitchFamily="2" charset="2"/>
              </a:rPr>
              <a:t> </a:t>
            </a:r>
            <a:r>
              <a:rPr lang="sl-SI" altLang="sl-SI" sz="2400" dirty="0"/>
              <a:t>novejša imena programov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l-SI" altLang="sl-SI" sz="2400" dirty="0">
                <a:sym typeface="Wingdings" panose="05000000000000000000" pitchFamily="2" charset="2"/>
              </a:rPr>
              <a:t> vajeništvo</a:t>
            </a:r>
            <a:endParaRPr lang="sl-SI" altLang="sl-SI" sz="2400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 dirty="0">
                <a:sym typeface="Wingdings" panose="05000000000000000000" pitchFamily="2" charset="2"/>
              </a:rPr>
              <a:t></a:t>
            </a:r>
            <a:r>
              <a:rPr lang="sl-SI" altLang="sl-SI" sz="2400" dirty="0"/>
              <a:t> vrste gimnazij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 dirty="0">
                <a:sym typeface="Wingdings" panose="05000000000000000000" pitchFamily="2" charset="2"/>
              </a:rPr>
              <a:t> programi v Razpisu za vpis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 dirty="0">
                <a:sym typeface="Wingdings" panose="05000000000000000000" pitchFamily="2" charset="2"/>
              </a:rPr>
              <a:t>    v srednje šole in dijaške domove </a:t>
            </a:r>
            <a:endParaRPr lang="sl-SI" altLang="sl-SI" sz="2400" dirty="0"/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1200" dirty="0">
              <a:solidFill>
                <a:schemeClr val="folHlink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1200" dirty="0">
              <a:solidFill>
                <a:schemeClr val="folHlink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1000" dirty="0"/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1000" dirty="0"/>
          </a:p>
        </p:txBody>
      </p:sp>
      <p:sp>
        <p:nvSpPr>
          <p:cNvPr id="32774" name="Označba mesta številke diapozitiva 1">
            <a:extLst>
              <a:ext uri="{FF2B5EF4-FFF2-40B4-BE49-F238E27FC236}">
                <a16:creationId xmlns:a16="http://schemas.microsoft.com/office/drawing/2014/main" id="{E52C813E-6AE7-4F85-B76D-C69AEFA1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15147B-2090-4957-8CC1-C818E4C4B147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sl-SI" altLang="sl-SI" sz="1400"/>
          </a:p>
        </p:txBody>
      </p:sp>
      <p:pic>
        <p:nvPicPr>
          <p:cNvPr id="8" name="Picture 2" descr="vajenistvo delovna mesta">
            <a:extLst>
              <a:ext uri="{FF2B5EF4-FFF2-40B4-BE49-F238E27FC236}">
                <a16:creationId xmlns:a16="http://schemas.microsoft.com/office/drawing/2014/main" id="{E8611491-6873-4500-8A22-F66DB0374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25" y="2129693"/>
            <a:ext cx="22682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BE1008B-46A3-444C-B5D7-9A660476E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66" y="4509120"/>
            <a:ext cx="3427691" cy="183114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DFEB482-8F38-496D-9AD7-59D17934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03" y="4509120"/>
            <a:ext cx="2728631" cy="18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BA863A4-9E92-470A-BEEC-E66C5B3BD5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1124744"/>
            <a:ext cx="6912817" cy="564356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NOVA IMENA PROGRAMOV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1B4C693-F2E6-4124-A63D-60EAAE34246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35504" y="2324100"/>
            <a:ext cx="8128000" cy="3887787"/>
          </a:xfrm>
        </p:spPr>
        <p:txBody>
          <a:bodyPr/>
          <a:lstStyle/>
          <a:p>
            <a:pPr eaLnBrk="1" hangingPunct="1">
              <a:lnSpc>
                <a:spcPts val="2700"/>
              </a:lnSpc>
            </a:pPr>
            <a:r>
              <a:rPr lang="sl-SI" altLang="sl-SI" sz="2000" b="1" dirty="0" err="1">
                <a:solidFill>
                  <a:schemeClr val="folHlink"/>
                </a:solidFill>
              </a:rPr>
              <a:t>Avtoserviser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dirty="0"/>
              <a:t>- prej avtomehanik</a:t>
            </a:r>
          </a:p>
          <a:p>
            <a:pPr eaLnBrk="1" hangingPunct="1">
              <a:lnSpc>
                <a:spcPts val="2700"/>
              </a:lnSpc>
            </a:pPr>
            <a:r>
              <a:rPr lang="sl-SI" altLang="sl-SI" sz="2000" b="1" dirty="0" err="1">
                <a:solidFill>
                  <a:schemeClr val="folHlink"/>
                </a:solidFill>
              </a:rPr>
              <a:t>Avtokaroserist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dirty="0"/>
              <a:t>- prej avtoklepar in avtoličar</a:t>
            </a:r>
          </a:p>
          <a:p>
            <a:pPr eaLnBrk="1" hangingPunct="1">
              <a:lnSpc>
                <a:spcPts val="2700"/>
              </a:lnSpc>
            </a:pPr>
            <a:r>
              <a:rPr lang="sl-SI" altLang="sl-SI" sz="2000" b="1" dirty="0">
                <a:solidFill>
                  <a:schemeClr val="folHlink"/>
                </a:solidFill>
              </a:rPr>
              <a:t>Gospodar na podeželju </a:t>
            </a:r>
            <a:r>
              <a:rPr lang="sl-SI" altLang="sl-SI" sz="2000" dirty="0"/>
              <a:t>-</a:t>
            </a:r>
            <a:r>
              <a:rPr lang="sl-SI" altLang="sl-SI" sz="2000" b="1" dirty="0">
                <a:solidFill>
                  <a:srgbClr val="FF0000"/>
                </a:solidFill>
              </a:rPr>
              <a:t> </a:t>
            </a:r>
            <a:r>
              <a:rPr lang="sl-SI" altLang="sl-SI" sz="2000" dirty="0"/>
              <a:t>prej kmetovalec</a:t>
            </a:r>
          </a:p>
          <a:p>
            <a:pPr eaLnBrk="1" hangingPunct="1">
              <a:lnSpc>
                <a:spcPts val="2700"/>
              </a:lnSpc>
            </a:pPr>
            <a:r>
              <a:rPr lang="sl-SI" altLang="sl-SI" sz="2000" b="1" dirty="0">
                <a:solidFill>
                  <a:schemeClr val="folHlink"/>
                </a:solidFill>
              </a:rPr>
              <a:t>Gastronom hotelir </a:t>
            </a:r>
            <a:r>
              <a:rPr lang="sl-SI" altLang="sl-SI" sz="2000" dirty="0"/>
              <a:t>-</a:t>
            </a:r>
            <a:r>
              <a:rPr lang="sl-SI" altLang="sl-SI" sz="2000" b="1" dirty="0"/>
              <a:t> </a:t>
            </a:r>
            <a:r>
              <a:rPr lang="sl-SI" altLang="sl-SI" sz="2000" dirty="0"/>
              <a:t>prej kuhar, natakar</a:t>
            </a:r>
          </a:p>
          <a:p>
            <a:pPr eaLnBrk="1" hangingPunct="1">
              <a:lnSpc>
                <a:spcPts val="2700"/>
              </a:lnSpc>
              <a:buFont typeface="Wingdings" panose="05000000000000000000" pitchFamily="2" charset="2"/>
              <a:buNone/>
            </a:pPr>
            <a:r>
              <a:rPr lang="sl-SI" altLang="sl-SI" sz="2000" dirty="0"/>
              <a:t>    gastronomija = veda o prehranjevanju</a:t>
            </a:r>
          </a:p>
          <a:p>
            <a:pPr eaLnBrk="1" hangingPunct="1">
              <a:lnSpc>
                <a:spcPts val="2700"/>
              </a:lnSpc>
            </a:pPr>
            <a:r>
              <a:rPr lang="sl-SI" altLang="sl-SI" sz="2000" b="1" dirty="0">
                <a:solidFill>
                  <a:schemeClr val="folHlink"/>
                </a:solidFill>
              </a:rPr>
              <a:t>Gastronomsko-turistični tehnik </a:t>
            </a:r>
            <a:r>
              <a:rPr lang="sl-SI" altLang="sl-SI" sz="2000" dirty="0"/>
              <a:t>- prej je bil posebej </a:t>
            </a:r>
          </a:p>
          <a:p>
            <a:pPr eaLnBrk="1" hangingPunct="1">
              <a:lnSpc>
                <a:spcPts val="2700"/>
              </a:lnSpc>
              <a:buFont typeface="Wingdings" panose="05000000000000000000" pitchFamily="2" charset="2"/>
              <a:buNone/>
            </a:pPr>
            <a:r>
              <a:rPr lang="sl-SI" altLang="sl-SI" sz="2000" dirty="0"/>
              <a:t>     gostinski in posebej turistični tehnik</a:t>
            </a:r>
          </a:p>
          <a:p>
            <a:pPr eaLnBrk="1" hangingPunct="1">
              <a:lnSpc>
                <a:spcPts val="2700"/>
              </a:lnSpc>
            </a:pPr>
            <a:r>
              <a:rPr lang="sl-SI" altLang="sl-SI" sz="2000" b="1" dirty="0">
                <a:solidFill>
                  <a:schemeClr val="folHlink"/>
                </a:solidFill>
              </a:rPr>
              <a:t>Hortikulturni tehnik </a:t>
            </a:r>
            <a:r>
              <a:rPr lang="sl-SI" altLang="sl-SI" sz="2000" dirty="0"/>
              <a:t>(prej vrtnarski tehnik)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1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800" dirty="0"/>
          </a:p>
          <a:p>
            <a:pPr eaLnBrk="1" hangingPunct="1">
              <a:lnSpc>
                <a:spcPct val="80000"/>
              </a:lnSpc>
            </a:pPr>
            <a:endParaRPr lang="sl-SI" altLang="sl-SI" sz="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400" dirty="0"/>
              <a:t>  </a:t>
            </a:r>
          </a:p>
        </p:txBody>
      </p:sp>
      <p:pic>
        <p:nvPicPr>
          <p:cNvPr id="38916" name="Picture 5" descr="MCj02957590000[1]">
            <a:extLst>
              <a:ext uri="{FF2B5EF4-FFF2-40B4-BE49-F238E27FC236}">
                <a16:creationId xmlns:a16="http://schemas.microsoft.com/office/drawing/2014/main" id="{66DF5CF9-081A-4F96-9437-3E0F4107B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324100"/>
            <a:ext cx="1584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MCj04240260000[1]">
            <a:extLst>
              <a:ext uri="{FF2B5EF4-FFF2-40B4-BE49-F238E27FC236}">
                <a16:creationId xmlns:a16="http://schemas.microsoft.com/office/drawing/2014/main" id="{6DCED3F3-E302-492C-A886-06D9DC84C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437063"/>
            <a:ext cx="11318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Označba mesta številke diapozitiva 1">
            <a:extLst>
              <a:ext uri="{FF2B5EF4-FFF2-40B4-BE49-F238E27FC236}">
                <a16:creationId xmlns:a16="http://schemas.microsoft.com/office/drawing/2014/main" id="{4FE17203-5990-44BC-AD2B-61C88B97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1191B2-2DA0-43D3-9B31-0CEC7C1AC1A2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sl-SI" altLang="sl-SI" sz="1400"/>
          </a:p>
        </p:txBody>
      </p:sp>
    </p:spTree>
    <p:extLst>
      <p:ext uri="{BB962C8B-B14F-4D97-AF65-F5344CB8AC3E}">
        <p14:creationId xmlns:p14="http://schemas.microsoft.com/office/powerpoint/2010/main" val="195527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F1CA02E5-E3B6-493F-B540-145AA05C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908050"/>
            <a:ext cx="7597775" cy="768350"/>
          </a:xfrm>
        </p:spPr>
        <p:txBody>
          <a:bodyPr/>
          <a:lstStyle/>
          <a:p>
            <a:r>
              <a:rPr lang="sl-SI" altLang="sl-SI" sz="3600" b="1" dirty="0"/>
              <a:t>VAJENIŠTVO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B0C6F085-1A70-4442-A632-5BFC40ECD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82" y="2131356"/>
            <a:ext cx="7777235" cy="4362198"/>
          </a:xfrm>
        </p:spPr>
        <p:txBody>
          <a:bodyPr/>
          <a:lstStyle/>
          <a:p>
            <a:pPr>
              <a:lnSpc>
                <a:spcPts val="21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sl-SI" altLang="sl-SI" sz="2000" b="1" dirty="0">
                <a:solidFill>
                  <a:srgbClr val="CC3300"/>
                </a:solidFill>
              </a:rPr>
              <a:t>Značilnosti vajeniške oblike izobraževanja</a:t>
            </a:r>
            <a:endParaRPr lang="sl-SI" altLang="sl-SI" sz="1600" dirty="0"/>
          </a:p>
          <a:p>
            <a:pPr eaLnBrk="1" hangingPunct="1">
              <a:lnSpc>
                <a:spcPts val="2100"/>
              </a:lnSpc>
              <a:spcBef>
                <a:spcPts val="1000"/>
              </a:spcBef>
            </a:pPr>
            <a:r>
              <a:rPr lang="sl-SI" altLang="sl-SI" sz="1700" dirty="0"/>
              <a:t>Vsaj </a:t>
            </a:r>
            <a:r>
              <a:rPr lang="sl-SI" altLang="sl-SI" sz="1700" b="1" dirty="0"/>
              <a:t>50 % </a:t>
            </a:r>
            <a:r>
              <a:rPr lang="sl-SI" altLang="sl-SI" sz="1700" dirty="0"/>
              <a:t>izobraževanja se izvede kot praktično usposabljanje </a:t>
            </a:r>
            <a:r>
              <a:rPr lang="sl-SI" altLang="sl-SI" sz="1700" b="1" dirty="0"/>
              <a:t>pri</a:t>
            </a:r>
            <a:r>
              <a:rPr lang="sl-SI" altLang="sl-SI" sz="1700" dirty="0"/>
              <a:t> </a:t>
            </a:r>
            <a:r>
              <a:rPr lang="sl-SI" altLang="sl-SI" sz="1700" b="1" dirty="0"/>
              <a:t>delodajalcu. </a:t>
            </a:r>
            <a:r>
              <a:rPr lang="sl-SI" altLang="sl-SI" sz="1700" dirty="0"/>
              <a:t>Šolska oblika ima ok. 22 % praktičnega usposabljanja. </a:t>
            </a:r>
          </a:p>
          <a:p>
            <a:pPr eaLnBrk="1" hangingPunct="1">
              <a:lnSpc>
                <a:spcPts val="2100"/>
              </a:lnSpc>
              <a:spcBef>
                <a:spcPts val="1000"/>
              </a:spcBef>
            </a:pPr>
            <a:r>
              <a:rPr lang="sl-SI" altLang="sl-SI" sz="1700" dirty="0"/>
              <a:t>Šolska in vajeniška oblika izobraževanja imata enak standard izobrazbe. </a:t>
            </a:r>
          </a:p>
          <a:p>
            <a:pPr eaLnBrk="1" hangingPunct="1">
              <a:lnSpc>
                <a:spcPts val="2100"/>
              </a:lnSpc>
              <a:spcBef>
                <a:spcPts val="1000"/>
              </a:spcBef>
            </a:pPr>
            <a:r>
              <a:rPr lang="sl-SI" altLang="sl-SI" sz="1700" b="1" dirty="0"/>
              <a:t>Prednost vajeniške oblike:</a:t>
            </a:r>
            <a:r>
              <a:rPr lang="sl-SI" altLang="sl-SI" sz="1700" dirty="0"/>
              <a:t> pridobivanje praktičnih izkušenj, zgodnejši stik s potencialnim delodajalcem in s tem večje možnosti za zaposlitev po končanem izobraževanju. </a:t>
            </a:r>
          </a:p>
          <a:p>
            <a:pPr eaLnBrk="1" hangingPunct="1">
              <a:lnSpc>
                <a:spcPts val="2100"/>
              </a:lnSpc>
              <a:spcBef>
                <a:spcPts val="1000"/>
              </a:spcBef>
              <a:spcAft>
                <a:spcPts val="1000"/>
              </a:spcAft>
            </a:pPr>
            <a:r>
              <a:rPr lang="sl-SI" altLang="sl-SI" sz="1700" dirty="0"/>
              <a:t>Kandidat in delodajalec podpišeta </a:t>
            </a:r>
            <a:r>
              <a:rPr lang="sl-SI" altLang="sl-SI" sz="1700" b="1" dirty="0"/>
              <a:t>vajeniško pogodbo. </a:t>
            </a:r>
          </a:p>
          <a:p>
            <a:pPr eaLnBrk="1" hangingPunct="1">
              <a:lnSpc>
                <a:spcPts val="2100"/>
              </a:lnSpc>
              <a:spcBef>
                <a:spcPts val="1000"/>
              </a:spcBef>
              <a:spcAft>
                <a:spcPts val="1000"/>
              </a:spcAft>
            </a:pPr>
            <a:r>
              <a:rPr lang="sl-SI" altLang="sl-SI" sz="1700" dirty="0"/>
              <a:t>Kandidat bo imel </a:t>
            </a:r>
            <a:r>
              <a:rPr lang="sl-SI" altLang="sl-SI" sz="1700" b="1" dirty="0"/>
              <a:t>v primeru omejitve vpisa prednost </a:t>
            </a:r>
            <a:r>
              <a:rPr lang="sl-SI" altLang="sl-SI" sz="1700" dirty="0"/>
              <a:t>pred kandidati v šolski obliki. </a:t>
            </a:r>
          </a:p>
          <a:p>
            <a:pPr eaLnBrk="1" hangingPunct="1">
              <a:lnSpc>
                <a:spcPts val="2100"/>
              </a:lnSpc>
              <a:spcBef>
                <a:spcPts val="0"/>
              </a:spcBef>
            </a:pPr>
            <a:r>
              <a:rPr lang="sl-SI" altLang="sl-SI" sz="1700" b="1" dirty="0"/>
              <a:t>Vajeniška nagrada </a:t>
            </a:r>
            <a:r>
              <a:rPr lang="sl-SI" altLang="sl-SI" sz="1700" dirty="0"/>
              <a:t>je v vsakem letniku višja: 1. letnik: 317,85 evrov, </a:t>
            </a:r>
          </a:p>
          <a:p>
            <a:pPr marL="0" indent="0" eaLnBrk="1" hangingPunct="1">
              <a:lnSpc>
                <a:spcPts val="2100"/>
              </a:lnSpc>
              <a:spcBef>
                <a:spcPts val="0"/>
              </a:spcBef>
              <a:buNone/>
            </a:pPr>
            <a:r>
              <a:rPr lang="sl-SI" altLang="sl-SI" sz="1700" dirty="0"/>
              <a:t>     2. letnik: 381,42 evrov, 3. letnik: 508,56 evrov mesečno. </a:t>
            </a:r>
            <a:endParaRPr lang="sl-SI" altLang="sl-SI" dirty="0"/>
          </a:p>
        </p:txBody>
      </p:sp>
      <p:sp>
        <p:nvSpPr>
          <p:cNvPr id="33796" name="Označba mesta številke diapozitiva 1">
            <a:extLst>
              <a:ext uri="{FF2B5EF4-FFF2-40B4-BE49-F238E27FC236}">
                <a16:creationId xmlns:a16="http://schemas.microsoft.com/office/drawing/2014/main" id="{EAE55F4E-3BDC-46FD-814D-CFC54921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C8FA8B-C40F-4F01-9FF0-F889D190D7F3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sl-SI" altLang="sl-SI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151A8BF-81ED-486E-BF83-330B196225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885162"/>
            <a:ext cx="7577410" cy="837275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GIMNAZIJE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F9D8344-2D9B-453D-8943-8B9B2E2887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5555" y="2077121"/>
            <a:ext cx="7992889" cy="4169237"/>
          </a:xfrm>
        </p:spPr>
        <p:txBody>
          <a:bodyPr/>
          <a:lstStyle/>
          <a:p>
            <a:pPr eaLnBrk="1" hangingPunct="1">
              <a:lnSpc>
                <a:spcPts val="2300"/>
              </a:lnSpc>
            </a:pPr>
            <a:r>
              <a:rPr lang="sl-SI" altLang="sl-SI" sz="1700" b="1" dirty="0">
                <a:solidFill>
                  <a:schemeClr val="folHlink"/>
                </a:solidFill>
              </a:rPr>
              <a:t>Splošna gimnazija:</a:t>
            </a:r>
            <a:r>
              <a:rPr lang="sl-SI" altLang="sl-SI" sz="1700" b="1" dirty="0"/>
              <a:t>  </a:t>
            </a:r>
            <a:r>
              <a:rPr lang="sl-SI" altLang="sl-SI" sz="1700" u="sng" dirty="0"/>
              <a:t>Gimnazija Kranj, Gimnazija Škofja Loka, GFP</a:t>
            </a:r>
            <a:r>
              <a:rPr lang="sl-SI" altLang="sl-SI" sz="1700" dirty="0"/>
              <a:t> …</a:t>
            </a:r>
            <a:endParaRPr lang="sl-SI" altLang="sl-SI" sz="1700" b="1" dirty="0">
              <a:solidFill>
                <a:schemeClr val="folHlink"/>
              </a:solidFill>
            </a:endParaRPr>
          </a:p>
          <a:p>
            <a:pPr eaLnBrk="1" hangingPunct="1">
              <a:lnSpc>
                <a:spcPts val="2300"/>
              </a:lnSpc>
            </a:pPr>
            <a:r>
              <a:rPr lang="sl-SI" altLang="sl-SI" sz="1700" b="1" dirty="0">
                <a:solidFill>
                  <a:schemeClr val="folHlink"/>
                </a:solidFill>
              </a:rPr>
              <a:t>Umetniška gimnazija</a:t>
            </a:r>
            <a:r>
              <a:rPr lang="sl-SI" altLang="sl-SI" sz="1700" dirty="0"/>
              <a:t> v Ljubljani: </a:t>
            </a:r>
          </a:p>
          <a:p>
            <a:pPr eaLnBrk="1" hangingPunct="1">
              <a:lnSpc>
                <a:spcPts val="2300"/>
              </a:lnSpc>
              <a:buFont typeface="Wingdings" panose="05000000000000000000" pitchFamily="2" charset="2"/>
              <a:buNone/>
            </a:pPr>
            <a:r>
              <a:rPr lang="sl-SI" altLang="sl-SI" sz="1700" b="1" dirty="0">
                <a:solidFill>
                  <a:schemeClr val="folHlink"/>
                </a:solidFill>
              </a:rPr>
              <a:t>	</a:t>
            </a:r>
            <a:r>
              <a:rPr lang="sl-SI" altLang="sl-SI" sz="1700" dirty="0"/>
              <a:t>- glasbena smer</a:t>
            </a:r>
          </a:p>
          <a:p>
            <a:pPr eaLnBrk="1" hangingPunct="1">
              <a:lnSpc>
                <a:spcPts val="2300"/>
              </a:lnSpc>
              <a:buFont typeface="Wingdings" panose="05000000000000000000" pitchFamily="2" charset="2"/>
              <a:buNone/>
            </a:pPr>
            <a:r>
              <a:rPr lang="sl-SI" altLang="sl-SI" sz="1700" dirty="0"/>
              <a:t>     - plesna smer: balet, sodobni ples</a:t>
            </a:r>
          </a:p>
          <a:p>
            <a:pPr eaLnBrk="1" hangingPunct="1">
              <a:lnSpc>
                <a:spcPts val="2300"/>
              </a:lnSpc>
              <a:buFont typeface="Wingdings" panose="05000000000000000000" pitchFamily="2" charset="2"/>
              <a:buNone/>
            </a:pPr>
            <a:r>
              <a:rPr lang="sl-SI" altLang="sl-SI" sz="1700" dirty="0"/>
              <a:t>     - likovna smer</a:t>
            </a:r>
          </a:p>
          <a:p>
            <a:pPr eaLnBrk="1" hangingPunct="1">
              <a:lnSpc>
                <a:spcPts val="2300"/>
              </a:lnSpc>
              <a:buFont typeface="Wingdings" panose="05000000000000000000" pitchFamily="2" charset="2"/>
              <a:buNone/>
            </a:pPr>
            <a:r>
              <a:rPr lang="sl-SI" altLang="sl-SI" sz="1700" dirty="0"/>
              <a:t>     - dramsko gledališka smer (edina od 4 smeri nima preizkusa sposobnosti)</a:t>
            </a:r>
          </a:p>
          <a:p>
            <a:pPr eaLnBrk="1" hangingPunct="1">
              <a:lnSpc>
                <a:spcPts val="2300"/>
              </a:lnSpc>
            </a:pPr>
            <a:r>
              <a:rPr lang="sl-SI" altLang="sl-SI" sz="1700" b="1" dirty="0">
                <a:solidFill>
                  <a:schemeClr val="folHlink"/>
                </a:solidFill>
              </a:rPr>
              <a:t>Tehniška gimnazija</a:t>
            </a:r>
            <a:r>
              <a:rPr lang="sl-SI" altLang="sl-SI" sz="1700" b="1" dirty="0">
                <a:solidFill>
                  <a:srgbClr val="C00000"/>
                </a:solidFill>
              </a:rPr>
              <a:t>: </a:t>
            </a:r>
            <a:r>
              <a:rPr lang="sl-SI" altLang="sl-SI" sz="1700" dirty="0">
                <a:solidFill>
                  <a:srgbClr val="C00000"/>
                </a:solidFill>
              </a:rPr>
              <a:t> </a:t>
            </a:r>
            <a:r>
              <a:rPr lang="sl-SI" altLang="sl-SI" sz="1700" u="sng" dirty="0"/>
              <a:t>Šolski center Kranj</a:t>
            </a:r>
            <a:r>
              <a:rPr lang="sl-SI" altLang="sl-SI" sz="1700" dirty="0"/>
              <a:t>: možna izbira med 3 področji: elektrotehniko, strojništvom (oz. mehaniko) in računalništvom, ŠC Škofja Loka, </a:t>
            </a:r>
            <a:r>
              <a:rPr lang="sl-SI" altLang="sl-SI" sz="1700" u="sng" dirty="0"/>
              <a:t>Srednja šola za strojništvo</a:t>
            </a:r>
            <a:r>
              <a:rPr lang="sl-SI" altLang="sl-SI" sz="1700" dirty="0"/>
              <a:t>: strojno področje, </a:t>
            </a:r>
            <a:r>
              <a:rPr lang="sl-SI" altLang="sl-SI" sz="1700" u="sng" dirty="0"/>
              <a:t>Biotehniški center Naklo</a:t>
            </a:r>
            <a:r>
              <a:rPr lang="sl-SI" altLang="sl-SI" sz="1700" dirty="0"/>
              <a:t>: vključuje predmet biotehnologija (združuje naslednja področja: biologija, kemija in tehnologija). V 3. in 4. letniku dijak izbira med mikrobiologijo in kmetijstvom. </a:t>
            </a:r>
          </a:p>
          <a:p>
            <a:pPr eaLnBrk="1" hangingPunct="1">
              <a:lnSpc>
                <a:spcPts val="2300"/>
              </a:lnSpc>
            </a:pPr>
            <a:r>
              <a:rPr lang="sl-SI" altLang="sl-SI" sz="1700" b="1" dirty="0">
                <a:solidFill>
                  <a:schemeClr val="folHlink"/>
                </a:solidFill>
              </a:rPr>
              <a:t>Ekonomska gimnazija: </a:t>
            </a:r>
            <a:r>
              <a:rPr lang="sl-SI" altLang="sl-SI" sz="1700" u="sng" dirty="0"/>
              <a:t>Gimnazija Franceta Prešerna Kranj</a:t>
            </a:r>
            <a:r>
              <a:rPr lang="sl-SI" altLang="sl-SI" sz="1700" dirty="0"/>
              <a:t> ...</a:t>
            </a:r>
            <a:endParaRPr lang="sl-SI" altLang="sl-SI" sz="1700" u="sng" dirty="0"/>
          </a:p>
          <a:p>
            <a:pPr eaLnBrk="1" hangingPunct="1">
              <a:lnSpc>
                <a:spcPts val="2300"/>
              </a:lnSpc>
            </a:pPr>
            <a:endParaRPr lang="sl-SI" altLang="sl-SI" sz="1700" dirty="0"/>
          </a:p>
        </p:txBody>
      </p:sp>
      <p:pic>
        <p:nvPicPr>
          <p:cNvPr id="39940" name="Picture 4" descr="MC900298657[1]">
            <a:extLst>
              <a:ext uri="{FF2B5EF4-FFF2-40B4-BE49-F238E27FC236}">
                <a16:creationId xmlns:a16="http://schemas.microsoft.com/office/drawing/2014/main" id="{BCD15E52-172C-49FB-94C5-242F97E1D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611642"/>
            <a:ext cx="20161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MC900441754[1]">
            <a:extLst>
              <a:ext uri="{FF2B5EF4-FFF2-40B4-BE49-F238E27FC236}">
                <a16:creationId xmlns:a16="http://schemas.microsoft.com/office/drawing/2014/main" id="{54336CAA-16B6-4116-B1A1-836554AF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Označba mesta številke diapozitiva 1">
            <a:extLst>
              <a:ext uri="{FF2B5EF4-FFF2-40B4-BE49-F238E27FC236}">
                <a16:creationId xmlns:a16="http://schemas.microsoft.com/office/drawing/2014/main" id="{5BB34696-1383-40FE-9C73-71A4EBF9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93002F-371E-44E1-9110-74D0EDC3043C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sl-SI" altLang="sl-SI" sz="1400"/>
          </a:p>
        </p:txBody>
      </p:sp>
    </p:spTree>
    <p:extLst>
      <p:ext uri="{BB962C8B-B14F-4D97-AF65-F5344CB8AC3E}">
        <p14:creationId xmlns:p14="http://schemas.microsoft.com/office/powerpoint/2010/main" val="703439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B97E95C-916A-4988-8F08-6721BE25C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b="1" dirty="0"/>
              <a:t>GIMNAZIJE</a:t>
            </a:r>
            <a:r>
              <a:rPr lang="sl-SI" altLang="sl-SI" b="1" dirty="0"/>
              <a:t>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FBE189D-F52C-4930-9805-DC53D0D02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2139478"/>
            <a:ext cx="8351838" cy="4527989"/>
          </a:xfrm>
        </p:spPr>
        <p:txBody>
          <a:bodyPr/>
          <a:lstStyle/>
          <a:p>
            <a:pPr eaLnBrk="1" hangingPunct="1">
              <a:lnSpc>
                <a:spcPts val="2300"/>
              </a:lnSpc>
            </a:pPr>
            <a:r>
              <a:rPr lang="sl-SI" altLang="sl-SI" sz="1700" b="1" dirty="0">
                <a:solidFill>
                  <a:schemeClr val="folHlink"/>
                </a:solidFill>
              </a:rPr>
              <a:t>Klasična gimnazija:  </a:t>
            </a:r>
            <a:r>
              <a:rPr lang="sl-SI" altLang="sl-SI" sz="1700" u="sng" dirty="0"/>
              <a:t>Gimnazija Škofja Loka, Škofijska klasična gimnazija Šentvid</a:t>
            </a:r>
            <a:r>
              <a:rPr lang="sl-SI" altLang="sl-SI" sz="1700" dirty="0"/>
              <a:t>: obvezna latinščina, poudarek na jezikih, ZGO, filozofiji, družboslovju, strokovne ekskurzije v Italiji, Grčiji; dobra podlaga za študij medicine, jezikov, prava, biologije, filozofije.</a:t>
            </a:r>
          </a:p>
          <a:p>
            <a:pPr eaLnBrk="1" hangingPunct="1">
              <a:lnSpc>
                <a:spcPts val="2300"/>
              </a:lnSpc>
            </a:pPr>
            <a:r>
              <a:rPr lang="sl-SI" altLang="sl-SI" sz="1700" b="1" dirty="0">
                <a:solidFill>
                  <a:schemeClr val="folHlink"/>
                </a:solidFill>
              </a:rPr>
              <a:t>Poudarki in posebnosti na posameznih gimnazijah: </a:t>
            </a:r>
          </a:p>
          <a:p>
            <a:pPr lvl="1" eaLnBrk="1" hangingPunct="1">
              <a:lnSpc>
                <a:spcPts val="2300"/>
              </a:lnSpc>
              <a:buFont typeface="Wingdings" panose="05000000000000000000" pitchFamily="2" charset="2"/>
              <a:buChar char="v"/>
            </a:pPr>
            <a:r>
              <a:rPr lang="sl-SI" altLang="sl-SI" sz="1300" b="1" dirty="0"/>
              <a:t>Športni oddelek:  </a:t>
            </a:r>
            <a:r>
              <a:rPr lang="sl-SI" altLang="sl-SI" sz="1300" u="sng" dirty="0"/>
              <a:t>Gimnazija Franceta Prešerna Kranj</a:t>
            </a:r>
            <a:r>
              <a:rPr lang="sl-SI" altLang="sl-SI" sz="1300" dirty="0"/>
              <a:t>, </a:t>
            </a:r>
            <a:r>
              <a:rPr lang="sl-SI" altLang="sl-SI" sz="1300" u="sng" dirty="0"/>
              <a:t>Gimnazija Šiška</a:t>
            </a:r>
            <a:r>
              <a:rPr lang="sl-SI" altLang="sl-SI" sz="1300" dirty="0"/>
              <a:t> ...</a:t>
            </a:r>
          </a:p>
          <a:p>
            <a:pPr lvl="1" eaLnBrk="1" hangingPunct="1">
              <a:lnSpc>
                <a:spcPts val="2300"/>
              </a:lnSpc>
              <a:buFont typeface="Wingdings" panose="05000000000000000000" pitchFamily="2" charset="2"/>
              <a:buChar char="v"/>
            </a:pPr>
            <a:r>
              <a:rPr lang="sl-SI" altLang="sl-SI" sz="1300" b="1" dirty="0"/>
              <a:t>Mednarodna matura:</a:t>
            </a:r>
            <a:r>
              <a:rPr lang="sl-SI" altLang="sl-SI" sz="1300" dirty="0"/>
              <a:t>  </a:t>
            </a:r>
            <a:r>
              <a:rPr lang="sl-SI" altLang="sl-SI" sz="1300" u="sng" dirty="0"/>
              <a:t>Gimnazija Kranj idr.</a:t>
            </a:r>
            <a:r>
              <a:rPr lang="sl-SI" altLang="sl-SI" sz="1300" dirty="0"/>
              <a:t>: vpis v 3. letniku, pogoji za vpis: najmanj prav dober uspeh v 2. letniku in pri SLO, ANG, MAT; aktivno vključevanje v dejavnosti. Pouk poteka v angleščini. Omogoča  vpis na 2.500 univerz po svetu.</a:t>
            </a:r>
          </a:p>
          <a:p>
            <a:pPr lvl="1" eaLnBrk="1" hangingPunct="1">
              <a:lnSpc>
                <a:spcPts val="2300"/>
              </a:lnSpc>
              <a:buFont typeface="Wingdings" panose="05000000000000000000" pitchFamily="2" charset="2"/>
              <a:buChar char="v"/>
            </a:pPr>
            <a:r>
              <a:rPr lang="sl-SI" altLang="sl-SI" sz="1300" b="1" dirty="0"/>
              <a:t>Poudarek na vzgoji:</a:t>
            </a:r>
            <a:r>
              <a:rPr lang="sl-SI" altLang="sl-SI" sz="1300" dirty="0">
                <a:solidFill>
                  <a:schemeClr val="folHlink"/>
                </a:solidFill>
              </a:rPr>
              <a:t>  </a:t>
            </a:r>
            <a:r>
              <a:rPr lang="sl-SI" altLang="sl-SI" sz="1300" u="sng" dirty="0"/>
              <a:t>Gimnazija Želimlje, Škofijska klasična gimnazija Šentvid</a:t>
            </a:r>
            <a:r>
              <a:rPr lang="sl-SI" altLang="sl-SI" sz="1300" dirty="0"/>
              <a:t>: razvoj celostne osebnosti: razvijanje dobrih odnosov med dijaki ter med dijaki in profesorji / vzgojitelji, socialno, čustveno učenje, umetnost, duhovni razvoj.</a:t>
            </a:r>
            <a:r>
              <a:rPr lang="sl-SI" altLang="sl-SI" sz="1300" b="1" dirty="0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lnSpc>
                <a:spcPts val="2300"/>
              </a:lnSpc>
            </a:pPr>
            <a:r>
              <a:rPr lang="sl-SI" altLang="sl-SI" sz="1700" b="1" dirty="0">
                <a:solidFill>
                  <a:schemeClr val="folHlink"/>
                </a:solidFill>
              </a:rPr>
              <a:t>Višja šola za gospodarske poklice Št. Peter: </a:t>
            </a:r>
            <a:r>
              <a:rPr lang="sl-SI" altLang="sl-SI" sz="1700" dirty="0"/>
              <a:t>šola za življenje; poudarek na razvoju celostne osebnosti.</a:t>
            </a:r>
          </a:p>
        </p:txBody>
      </p:sp>
      <p:pic>
        <p:nvPicPr>
          <p:cNvPr id="40964" name="Picture 4" descr="MCj03499960000[1]">
            <a:extLst>
              <a:ext uri="{FF2B5EF4-FFF2-40B4-BE49-F238E27FC236}">
                <a16:creationId xmlns:a16="http://schemas.microsoft.com/office/drawing/2014/main" id="{7263EA50-DE6D-4494-B112-5FC3DE515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99" y="944240"/>
            <a:ext cx="784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Označba mesta številke diapozitiva 1">
            <a:extLst>
              <a:ext uri="{FF2B5EF4-FFF2-40B4-BE49-F238E27FC236}">
                <a16:creationId xmlns:a16="http://schemas.microsoft.com/office/drawing/2014/main" id="{A79E3972-D4EB-43EA-A73C-D5D86FC2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448817-A9B5-488C-9A3A-49838EA38C38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sl-SI" altLang="sl-SI" sz="1400" dirty="0"/>
          </a:p>
        </p:txBody>
      </p:sp>
    </p:spTree>
    <p:extLst>
      <p:ext uri="{BB962C8B-B14F-4D97-AF65-F5344CB8AC3E}">
        <p14:creationId xmlns:p14="http://schemas.microsoft.com/office/powerpoint/2010/main" val="370654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0C1DD96-85F3-4745-99FC-8B594182F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400" b="1" dirty="0"/>
              <a:t>PREDAVANJA o karierni orientaciji</a:t>
            </a:r>
            <a:r>
              <a:rPr lang="sl-SI" altLang="sl-SI" sz="3400" dirty="0"/>
              <a:t>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1947DF0-974F-4095-A90D-70AC0A53F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2308461"/>
            <a:ext cx="7992888" cy="4335226"/>
          </a:xfrm>
        </p:spPr>
        <p:txBody>
          <a:bodyPr/>
          <a:lstStyle/>
          <a:p>
            <a:pPr eaLnBrk="1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sl-SI" altLang="sl-SI" sz="1800" dirty="0"/>
              <a:t>Vse informacije o karierni orientaciji so objavljene v Arnes učilnici, </a:t>
            </a:r>
          </a:p>
          <a:p>
            <a:pPr eaLnBrk="1" hangingPunct="1">
              <a:lnSpc>
                <a:spcPts val="2200"/>
              </a:lnSpc>
              <a:spcBef>
                <a:spcPts val="600"/>
              </a:spcBef>
              <a:spcAft>
                <a:spcPts val="1500"/>
              </a:spcAft>
              <a:buNone/>
              <a:defRPr/>
            </a:pPr>
            <a:r>
              <a:rPr lang="sl-SI" altLang="sl-SI" sz="1800" dirty="0"/>
              <a:t>Meglič Erna, predmet Karierna orientacija. Učilnica je odprta.</a:t>
            </a:r>
          </a:p>
          <a:p>
            <a:pPr eaLnBrk="1" hangingPunct="1">
              <a:lnSpc>
                <a:spcPts val="2500"/>
              </a:lnSpc>
              <a:buNone/>
              <a:defRPr/>
            </a:pPr>
            <a:r>
              <a:rPr lang="sl-SI" altLang="sl-SI" sz="1800" b="1" dirty="0">
                <a:solidFill>
                  <a:schemeClr val="tx2"/>
                </a:solidFill>
              </a:rPr>
              <a:t>PREDAVANJE - 8. razred  </a:t>
            </a:r>
            <a:r>
              <a:rPr lang="sl-SI" altLang="sl-SI" sz="1600" dirty="0"/>
              <a:t>(za  učence in starše): PPT objavljen v Arnes učilnici</a:t>
            </a:r>
          </a:p>
          <a:p>
            <a:pPr lvl="1" eaLnBrk="1" hangingPunct="1">
              <a:lnSpc>
                <a:spcPts val="2300"/>
              </a:lnSpc>
              <a:buFont typeface="Wingdings" panose="05000000000000000000" pitchFamily="2" charset="2"/>
              <a:buChar char="v"/>
              <a:defRPr/>
            </a:pPr>
            <a:r>
              <a:rPr lang="sl-SI" altLang="sl-SI" sz="1700" dirty="0"/>
              <a:t>dejavnosti karierne orientacije v 8. in 9. razredu</a:t>
            </a:r>
          </a:p>
          <a:p>
            <a:pPr lvl="1" eaLnBrk="1" hangingPunct="1">
              <a:lnSpc>
                <a:spcPts val="2300"/>
              </a:lnSpc>
              <a:buFont typeface="Wingdings" panose="05000000000000000000" pitchFamily="2" charset="2"/>
              <a:buChar char="v"/>
              <a:defRPr/>
            </a:pPr>
            <a:r>
              <a:rPr lang="sl-SI" altLang="sl-SI" sz="1700" dirty="0"/>
              <a:t>dejavniki kariernega odločanja</a:t>
            </a:r>
          </a:p>
          <a:p>
            <a:pPr lvl="1" eaLnBrk="1" hangingPunct="1">
              <a:lnSpc>
                <a:spcPts val="2300"/>
              </a:lnSpc>
              <a:buFont typeface="Wingdings" panose="05000000000000000000" pitchFamily="2" charset="2"/>
              <a:buChar char="v"/>
              <a:defRPr/>
            </a:pPr>
            <a:r>
              <a:rPr lang="sl-SI" altLang="sl-SI" sz="1700" dirty="0"/>
              <a:t>šolski sistem po OŠ</a:t>
            </a:r>
          </a:p>
          <a:p>
            <a:pPr lvl="1" eaLnBrk="1" hangingPunct="1">
              <a:lnSpc>
                <a:spcPts val="2300"/>
              </a:lnSpc>
              <a:buFont typeface="Wingdings" panose="05000000000000000000" pitchFamily="2" charset="2"/>
              <a:buChar char="v"/>
              <a:defRPr/>
            </a:pPr>
            <a:r>
              <a:rPr lang="sl-SI" altLang="sl-SI" sz="1700" dirty="0"/>
              <a:t>srednje šole in srednješolski programi</a:t>
            </a:r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endParaRPr lang="sl-SI" altLang="sl-SI" sz="1000" dirty="0"/>
          </a:p>
          <a:p>
            <a:pPr eaLnBrk="1" hangingPunct="1">
              <a:lnSpc>
                <a:spcPts val="2500"/>
              </a:lnSpc>
              <a:buFont typeface="Wingdings" panose="05000000000000000000" pitchFamily="2" charset="2"/>
              <a:buNone/>
              <a:defRPr/>
            </a:pPr>
            <a:r>
              <a:rPr lang="sl-SI" altLang="sl-SI" sz="1800" b="1" dirty="0">
                <a:solidFill>
                  <a:schemeClr val="tx2"/>
                </a:solidFill>
              </a:rPr>
              <a:t>PREDAVANJE - 9. razred  </a:t>
            </a:r>
            <a:r>
              <a:rPr lang="sl-SI" altLang="sl-SI" sz="1600" dirty="0"/>
              <a:t>(za učence in starše, na začetku februarja) </a:t>
            </a:r>
          </a:p>
          <a:p>
            <a:pPr lvl="1" eaLnBrk="1" hangingPunct="1">
              <a:lnSpc>
                <a:spcPts val="2300"/>
              </a:lnSpc>
              <a:buFont typeface="Wingdings" panose="05000000000000000000" pitchFamily="2" charset="2"/>
              <a:buChar char="v"/>
              <a:defRPr/>
            </a:pPr>
            <a:r>
              <a:rPr lang="sl-SI" altLang="sl-SI" sz="1700" dirty="0"/>
              <a:t>vpisni in izbirni postopek</a:t>
            </a:r>
          </a:p>
          <a:p>
            <a:pPr lvl="1" eaLnBrk="1" hangingPunct="1">
              <a:lnSpc>
                <a:spcPts val="2300"/>
              </a:lnSpc>
              <a:buFont typeface="Wingdings" panose="05000000000000000000" pitchFamily="2" charset="2"/>
              <a:buChar char="v"/>
              <a:defRPr/>
            </a:pPr>
            <a:r>
              <a:rPr lang="sl-SI" altLang="sl-SI" sz="1700" dirty="0"/>
              <a:t>trg dela</a:t>
            </a:r>
          </a:p>
          <a:p>
            <a:pPr lvl="1" eaLnBrk="1" hangingPunct="1">
              <a:lnSpc>
                <a:spcPts val="2300"/>
              </a:lnSpc>
              <a:buFont typeface="Wingdings" panose="05000000000000000000" pitchFamily="2" charset="2"/>
              <a:buChar char="v"/>
              <a:defRPr/>
            </a:pPr>
            <a:r>
              <a:rPr lang="sl-SI" altLang="sl-SI" sz="1700" dirty="0"/>
              <a:t>štipendije</a:t>
            </a:r>
            <a:endParaRPr lang="sl-SI" altLang="sl-SI" sz="2800" dirty="0"/>
          </a:p>
          <a:p>
            <a:pPr eaLnBrk="1" hangingPunct="1">
              <a:defRPr/>
            </a:pPr>
            <a:endParaRPr lang="sl-SI" altLang="sl-SI" sz="4000" dirty="0"/>
          </a:p>
        </p:txBody>
      </p:sp>
      <p:sp>
        <p:nvSpPr>
          <p:cNvPr id="9220" name="Označba mesta številke diapozitiva 1">
            <a:extLst>
              <a:ext uri="{FF2B5EF4-FFF2-40B4-BE49-F238E27FC236}">
                <a16:creationId xmlns:a16="http://schemas.microsoft.com/office/drawing/2014/main" id="{7797E921-D807-4693-854E-66F09580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38B33A-CF8D-4D2A-9D2A-71DF877CEFB7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sl-SI" altLang="sl-SI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9E3CD2-E149-433A-BD72-E760744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500" b="1" dirty="0"/>
              <a:t>RAZPIS ZA VPIS V SREDNJE ŠOLE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A8211E5-2C55-4D82-8C5F-3AE17667B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411" y="2276872"/>
            <a:ext cx="7937053" cy="388843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sl-SI" altLang="sl-SI" sz="2000" b="1" dirty="0"/>
              <a:t>Vpis v srednje šole in izbirni postopek</a:t>
            </a:r>
          </a:p>
          <a:p>
            <a:pPr>
              <a:lnSpc>
                <a:spcPct val="200000"/>
              </a:lnSpc>
            </a:pPr>
            <a:r>
              <a:rPr lang="sl-SI" altLang="sl-SI" sz="2000" b="1" dirty="0"/>
              <a:t>Vpis v dijaške domove  </a:t>
            </a:r>
          </a:p>
          <a:p>
            <a:pPr>
              <a:lnSpc>
                <a:spcPct val="200000"/>
              </a:lnSpc>
            </a:pPr>
            <a:r>
              <a:rPr lang="sl-SI" altLang="sl-SI" sz="2000" b="1" dirty="0"/>
              <a:t>Srednješolski programi po regijah: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 dirty="0"/>
              <a:t>Gorenjska regija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 dirty="0"/>
              <a:t>Osrednjeslovenska regija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 dirty="0"/>
              <a:t>Druge regije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 dirty="0"/>
              <a:t>Zasebne šole so na koncu</a:t>
            </a:r>
          </a:p>
          <a:p>
            <a:pPr>
              <a:lnSpc>
                <a:spcPct val="150000"/>
              </a:lnSpc>
            </a:pPr>
            <a:endParaRPr lang="sl-SI" altLang="sl-SI" sz="2000" b="1" dirty="0">
              <a:solidFill>
                <a:srgbClr val="CC3300"/>
              </a:solidFill>
            </a:endParaRPr>
          </a:p>
          <a:p>
            <a:pPr marL="0" indent="0">
              <a:buNone/>
            </a:pPr>
            <a:endParaRPr lang="sl-SI" altLang="sl-SI" sz="2000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4CC830D-ED99-4E76-95EC-E1F096AA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C3B1-4239-4D4C-BE97-C7C05F2388BB}" type="slidenum">
              <a:rPr lang="sl-SI" altLang="sl-SI" smtClean="0"/>
              <a:pPr/>
              <a:t>20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0796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C894EB8-295B-4737-AA9F-17A605739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4FF926E8-67D4-4B16-8EEE-CEA29E06AC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5831" y="2276872"/>
            <a:ext cx="7272338" cy="37830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l-SI" altLang="sl-SI" b="1" dirty="0">
                <a:solidFill>
                  <a:srgbClr val="FF9900"/>
                </a:solidFill>
              </a:rPr>
              <a:t>Ni razloga, da ne bi sledili srcu. </a:t>
            </a:r>
          </a:p>
          <a:p>
            <a:pPr algn="ctr">
              <a:buFont typeface="Wingdings" panose="05000000000000000000" pitchFamily="2" charset="2"/>
              <a:buNone/>
            </a:pPr>
            <a:endParaRPr lang="sl-SI" altLang="sl-SI" sz="1200" b="1" dirty="0"/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sz="2800" dirty="0"/>
              <a:t>Lasten interes je najpomembnejši dejavnik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sz="2800" dirty="0"/>
              <a:t>pravilne izbire, saj ga navadno spremlja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sz="2800" dirty="0"/>
              <a:t>visoka motivacija in zavzetost za učenje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sz="2800" dirty="0"/>
              <a:t>novih znanj in spretnosti. </a:t>
            </a:r>
          </a:p>
          <a:p>
            <a:pPr algn="ctr">
              <a:buFont typeface="Wingdings" panose="05000000000000000000" pitchFamily="2" charset="2"/>
              <a:buNone/>
            </a:pPr>
            <a:endParaRPr lang="sl-SI" altLang="sl-SI" sz="1200" dirty="0"/>
          </a:p>
          <a:p>
            <a:pPr marL="0" indent="0">
              <a:buNone/>
            </a:pPr>
            <a:r>
              <a:rPr lang="sl-SI" altLang="sl-SI" sz="2400" dirty="0"/>
              <a:t>                                                 (Steve Jobs)</a:t>
            </a:r>
          </a:p>
        </p:txBody>
      </p:sp>
      <p:sp>
        <p:nvSpPr>
          <p:cNvPr id="34820" name="Označba mesta številke diapozitiva 1">
            <a:extLst>
              <a:ext uri="{FF2B5EF4-FFF2-40B4-BE49-F238E27FC236}">
                <a16:creationId xmlns:a16="http://schemas.microsoft.com/office/drawing/2014/main" id="{867B811B-E461-4A93-995D-E554258F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B68739-274D-4EE7-9E39-8A781BEA27EB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sl-SI" altLang="sl-SI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0EBA144-0BF1-4FEC-A1A5-BBE9C35B8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624" y="908050"/>
            <a:ext cx="7756351" cy="768350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Karierna orientacija - 8. razred </a:t>
            </a:r>
            <a:r>
              <a:rPr lang="sl-SI" altLang="sl-SI" sz="3600" dirty="0"/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310C54B-9BBD-42E5-98F3-B6E145873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093" y="2564904"/>
            <a:ext cx="7851775" cy="3385046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sl-SI" altLang="sl-SI" sz="1800" dirty="0"/>
              <a:t>Možnost</a:t>
            </a:r>
            <a:r>
              <a:rPr lang="sl-SI" altLang="sl-SI" sz="1800" b="1" dirty="0"/>
              <a:t> udeležbe na dnevih odprtih vrat</a:t>
            </a:r>
          </a:p>
          <a:p>
            <a:pPr eaLnBrk="1" hangingPunct="1">
              <a:lnSpc>
                <a:spcPts val="3000"/>
              </a:lnSpc>
            </a:pPr>
            <a:r>
              <a:rPr lang="sl-SI" altLang="sl-SI" sz="1800" dirty="0"/>
              <a:t>Možnost </a:t>
            </a:r>
            <a:r>
              <a:rPr lang="sl-SI" altLang="sl-SI" sz="1800" b="1" dirty="0"/>
              <a:t>udeležbe na informativnem dnevu</a:t>
            </a:r>
          </a:p>
          <a:p>
            <a:pPr eaLnBrk="1" hangingPunct="1">
              <a:lnSpc>
                <a:spcPts val="3000"/>
              </a:lnSpc>
            </a:pPr>
            <a:r>
              <a:rPr lang="sl-SI" altLang="sl-SI" sz="1800" b="1" dirty="0"/>
              <a:t>Predavanje in delavnica </a:t>
            </a:r>
            <a:r>
              <a:rPr lang="sl-SI" altLang="sl-SI" sz="1800" dirty="0"/>
              <a:t>na</a:t>
            </a:r>
            <a:r>
              <a:rPr lang="sl-SI" altLang="sl-SI" sz="1800" b="1" dirty="0"/>
              <a:t> </a:t>
            </a:r>
            <a:r>
              <a:rPr lang="sl-SI" altLang="sl-SI" sz="1800" dirty="0"/>
              <a:t>temo karierne orientacije (22. 5. 2026)</a:t>
            </a:r>
          </a:p>
          <a:p>
            <a:pPr eaLnBrk="1" hangingPunct="1">
              <a:lnSpc>
                <a:spcPts val="3000"/>
              </a:lnSpc>
            </a:pPr>
            <a:r>
              <a:rPr lang="sl-SI" altLang="sl-SI" sz="1800" b="1" dirty="0"/>
              <a:t>Delavnica: </a:t>
            </a:r>
            <a:r>
              <a:rPr lang="sl-SI" altLang="sl-SI" sz="1800" dirty="0"/>
              <a:t>spoznavanje spletnih strani na temo karierne orientacije v računalniški učilnici (predvidoma 18. 6. </a:t>
            </a:r>
            <a:r>
              <a:rPr lang="sl-SI" altLang="sl-SI" sz="1800"/>
              <a:t>2026)</a:t>
            </a:r>
            <a:endParaRPr lang="sl-SI" altLang="sl-SI" sz="1800" dirty="0"/>
          </a:p>
          <a:p>
            <a:pPr eaLnBrk="1" hangingPunct="1">
              <a:lnSpc>
                <a:spcPts val="3000"/>
              </a:lnSpc>
            </a:pPr>
            <a:r>
              <a:rPr lang="sl-SI" altLang="sl-SI" sz="1800" b="1" dirty="0"/>
              <a:t>Grafologija</a:t>
            </a:r>
            <a:r>
              <a:rPr lang="sl-SI" altLang="sl-SI" sz="1800" dirty="0"/>
              <a:t> kot pomoč pri kariernem odločanju in odkrivanju poklicnih interesov, izvaja grafologinja, ga. Adriano </a:t>
            </a:r>
            <a:r>
              <a:rPr lang="sl-SI" altLang="sl-SI" sz="1800" dirty="0" err="1"/>
              <a:t>Yuno</a:t>
            </a:r>
            <a:r>
              <a:rPr lang="sl-SI" altLang="sl-SI" sz="1800" dirty="0"/>
              <a:t>, e-naslov: </a:t>
            </a:r>
            <a:r>
              <a:rPr lang="sl-SI" altLang="sl-SI" sz="1800" dirty="0">
                <a:hlinkClick r:id="rId3"/>
              </a:rPr>
              <a:t>info@yuno.si</a:t>
            </a:r>
            <a:r>
              <a:rPr lang="sl-SI" altLang="sl-SI" sz="1800" dirty="0"/>
              <a:t>, na go. Adriano se lahko obrnete tudi na začetku 9. razreda.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1000" dirty="0"/>
              <a:t> </a:t>
            </a:r>
            <a:r>
              <a:rPr lang="sl-SI" altLang="sl-SI" sz="1200" dirty="0"/>
              <a:t>    </a:t>
            </a:r>
          </a:p>
        </p:txBody>
      </p:sp>
      <p:sp>
        <p:nvSpPr>
          <p:cNvPr id="11268" name="Označba mesta številke diapozitiva 1">
            <a:extLst>
              <a:ext uri="{FF2B5EF4-FFF2-40B4-BE49-F238E27FC236}">
                <a16:creationId xmlns:a16="http://schemas.microsoft.com/office/drawing/2014/main" id="{5AB9CB31-7314-4492-9139-39821CAD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052B0F-F265-4F31-A903-422CB51A191D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sl-SI" altLang="sl-SI" sz="1400" dirty="0"/>
          </a:p>
        </p:txBody>
      </p:sp>
      <p:pic>
        <p:nvPicPr>
          <p:cNvPr id="11269" name="Picture 24" descr="C:\Users\ERNA\AppData\Local\Microsoft\Windows\Temporary Internet Files\Content.IE5\AQ2JG4T5\1318068952NX3M11[1][1].jpg">
            <a:extLst>
              <a:ext uri="{FF2B5EF4-FFF2-40B4-BE49-F238E27FC236}">
                <a16:creationId xmlns:a16="http://schemas.microsoft.com/office/drawing/2014/main" id="{5A10F0C3-C411-4162-9E0F-AB9674FC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16212"/>
            <a:ext cx="1465568" cy="129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C5C51DD-84A7-42D6-9798-86EBC469E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 b="1" dirty="0"/>
              <a:t>Karierna orientacija - 9. razred</a:t>
            </a:r>
            <a:r>
              <a:rPr lang="sl-SI" altLang="sl-SI" sz="3600" dirty="0"/>
              <a:t>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BAE85BD-4623-49E8-A698-B50904476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2761" y="2238375"/>
            <a:ext cx="8065726" cy="3776663"/>
          </a:xfrm>
        </p:spPr>
        <p:txBody>
          <a:bodyPr/>
          <a:lstStyle/>
          <a:p>
            <a:pPr eaLnBrk="1" hangingPunct="1">
              <a:lnSpc>
                <a:spcPts val="2500"/>
              </a:lnSpc>
              <a:spcBef>
                <a:spcPts val="600"/>
              </a:spcBef>
            </a:pPr>
            <a:r>
              <a:rPr lang="sl-SI" altLang="sl-SI" sz="1800" b="1" dirty="0"/>
              <a:t>dnevi odprtih vrat </a:t>
            </a:r>
            <a:r>
              <a:rPr lang="sl-SI" altLang="sl-SI" sz="1800" dirty="0"/>
              <a:t>(od oktobra do januarja)</a:t>
            </a:r>
          </a:p>
          <a:p>
            <a:pPr eaLnBrk="1" hangingPunct="1">
              <a:lnSpc>
                <a:spcPts val="2500"/>
              </a:lnSpc>
              <a:spcBef>
                <a:spcPts val="600"/>
              </a:spcBef>
            </a:pPr>
            <a:r>
              <a:rPr lang="sl-SI" altLang="sl-SI" sz="1800" dirty="0"/>
              <a:t>elektronski </a:t>
            </a:r>
            <a:r>
              <a:rPr lang="sl-SI" altLang="sl-SI" sz="1800" b="1" dirty="0"/>
              <a:t>Vprašalnik o poklicni poti </a:t>
            </a:r>
            <a:r>
              <a:rPr lang="sl-SI" altLang="sl-SI" sz="1800" dirty="0"/>
              <a:t>(december),</a:t>
            </a:r>
          </a:p>
          <a:p>
            <a:pPr marL="0" indent="0" eaLnBrk="1" hangingPunct="1">
              <a:lnSpc>
                <a:spcPts val="2500"/>
              </a:lnSpc>
              <a:spcBef>
                <a:spcPts val="600"/>
              </a:spcBef>
              <a:buNone/>
            </a:pPr>
            <a:r>
              <a:rPr lang="sl-SI" altLang="sl-SI" sz="1800" dirty="0"/>
              <a:t>     za izpolnjevanje je </a:t>
            </a:r>
            <a:r>
              <a:rPr lang="sl-SI" altLang="sl-SI" sz="1800" b="1" dirty="0">
                <a:solidFill>
                  <a:schemeClr val="tx2"/>
                </a:solidFill>
              </a:rPr>
              <a:t>potrebno soglasje staršev</a:t>
            </a:r>
          </a:p>
          <a:p>
            <a:pPr eaLnBrk="1" hangingPunct="1">
              <a:lnSpc>
                <a:spcPts val="2500"/>
              </a:lnSpc>
              <a:spcBef>
                <a:spcPts val="600"/>
              </a:spcBef>
            </a:pPr>
            <a:r>
              <a:rPr lang="sl-SI" altLang="sl-SI" sz="1800" dirty="0"/>
              <a:t>računalniški program </a:t>
            </a:r>
            <a:r>
              <a:rPr lang="sl-SI" altLang="sl-SI" sz="1800" b="1" dirty="0"/>
              <a:t>Kam in kako </a:t>
            </a:r>
            <a:r>
              <a:rPr lang="sl-SI" altLang="sl-SI" sz="1800" dirty="0"/>
              <a:t>(december)</a:t>
            </a:r>
          </a:p>
          <a:p>
            <a:pPr eaLnBrk="1" hangingPunct="1">
              <a:lnSpc>
                <a:spcPts val="2500"/>
              </a:lnSpc>
              <a:spcBef>
                <a:spcPts val="600"/>
              </a:spcBef>
            </a:pPr>
            <a:r>
              <a:rPr lang="sl-SI" altLang="sl-SI" sz="1800" b="1" dirty="0"/>
              <a:t>individualni svetovalni pogovori </a:t>
            </a:r>
            <a:r>
              <a:rPr lang="sl-SI" altLang="sl-SI" sz="1800" dirty="0"/>
              <a:t>(januar do marec)</a:t>
            </a:r>
          </a:p>
          <a:p>
            <a:pPr eaLnBrk="1" hangingPunct="1">
              <a:lnSpc>
                <a:spcPts val="2500"/>
              </a:lnSpc>
              <a:spcBef>
                <a:spcPts val="600"/>
              </a:spcBef>
            </a:pPr>
            <a:r>
              <a:rPr lang="sl-SI" altLang="sl-SI" sz="1800" b="1" dirty="0" err="1"/>
              <a:t>Informativa</a:t>
            </a:r>
            <a:r>
              <a:rPr lang="sl-SI" altLang="sl-SI" sz="1800" b="1" dirty="0"/>
              <a:t>: </a:t>
            </a:r>
            <a:r>
              <a:rPr lang="sl-SI" altLang="sl-SI" sz="1800" dirty="0"/>
              <a:t>sejem izobraževanja in poklicev (januar)</a:t>
            </a:r>
          </a:p>
          <a:p>
            <a:pPr eaLnBrk="1" hangingPunct="1">
              <a:lnSpc>
                <a:spcPts val="2500"/>
              </a:lnSpc>
              <a:spcBef>
                <a:spcPts val="600"/>
              </a:spcBef>
            </a:pPr>
            <a:r>
              <a:rPr lang="sl-SI" altLang="sl-SI" sz="1800" b="1" dirty="0"/>
              <a:t>predavanje </a:t>
            </a:r>
            <a:r>
              <a:rPr lang="sl-SI" altLang="sl-SI" sz="1800" dirty="0"/>
              <a:t>za starše in učence (začetek februarja)</a:t>
            </a:r>
          </a:p>
          <a:p>
            <a:pPr eaLnBrk="1" hangingPunct="1">
              <a:lnSpc>
                <a:spcPts val="2500"/>
              </a:lnSpc>
              <a:spcBef>
                <a:spcPts val="600"/>
              </a:spcBef>
            </a:pPr>
            <a:r>
              <a:rPr lang="sl-SI" altLang="sl-SI" sz="1800" b="1" dirty="0"/>
              <a:t>informativni dan </a:t>
            </a:r>
            <a:r>
              <a:rPr lang="sl-SI" altLang="sl-SI" sz="1800" dirty="0"/>
              <a:t>(sredi februarja: petek in sobota)</a:t>
            </a:r>
          </a:p>
          <a:p>
            <a:pPr eaLnBrk="1" hangingPunct="1">
              <a:lnSpc>
                <a:spcPts val="2500"/>
              </a:lnSpc>
              <a:spcBef>
                <a:spcPts val="600"/>
              </a:spcBef>
            </a:pPr>
            <a:r>
              <a:rPr lang="sl-SI" altLang="sl-SI" sz="1800" b="1" dirty="0"/>
              <a:t>prijava za vpis v srednjo šolo </a:t>
            </a:r>
            <a:r>
              <a:rPr lang="sl-SI" altLang="sl-SI" sz="1800" dirty="0"/>
              <a:t>(konec marca)</a:t>
            </a:r>
            <a:endParaRPr lang="sl-SI" altLang="sl-SI" sz="17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200" dirty="0"/>
              <a:t>    </a:t>
            </a:r>
          </a:p>
        </p:txBody>
      </p:sp>
      <p:pic>
        <p:nvPicPr>
          <p:cNvPr id="13316" name="Picture 16" descr="C:\Users\ERNA\AppData\Local\Microsoft\Windows\Temporary Internet Files\Content.IE5\P2MOJ7M9\MC900388850[1].wmf">
            <a:extLst>
              <a:ext uri="{FF2B5EF4-FFF2-40B4-BE49-F238E27FC236}">
                <a16:creationId xmlns:a16="http://schemas.microsoft.com/office/drawing/2014/main" id="{14E95307-FFF3-4CE6-B0C8-F67130B0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93576"/>
            <a:ext cx="13239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C:\Users\ERNA\AppData\Local\Microsoft\Windows\Temporary Internet Files\Content.IE5\MDR2XSWW\hardhat-logo[1].gif">
            <a:extLst>
              <a:ext uri="{FF2B5EF4-FFF2-40B4-BE49-F238E27FC236}">
                <a16:creationId xmlns:a16="http://schemas.microsoft.com/office/drawing/2014/main" id="{13F5E641-5D6D-4BE5-8111-221993265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4651"/>
            <a:ext cx="1419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Označba mesta številke diapozitiva 1">
            <a:extLst>
              <a:ext uri="{FF2B5EF4-FFF2-40B4-BE49-F238E27FC236}">
                <a16:creationId xmlns:a16="http://schemas.microsoft.com/office/drawing/2014/main" id="{7DB85471-9C4E-463E-9120-0F904317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8BC2A9-98E2-49B2-BED9-C465A7CB6FB4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sl-SI" altLang="sl-SI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6DDE16E-9146-42D6-91F2-BBA7E065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500187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17DFA59-596E-4DEF-8DA9-74C99449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916113"/>
            <a:ext cx="8143875" cy="41275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sl-SI" altLang="sl-SI" sz="1200" b="1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6000" b="1">
                <a:solidFill>
                  <a:schemeClr val="tx2"/>
                </a:solidFill>
              </a:rPr>
              <a:t>          </a:t>
            </a:r>
            <a:r>
              <a:rPr lang="sl-SI" altLang="sl-SI" sz="4800" b="1">
                <a:solidFill>
                  <a:schemeClr val="tx2"/>
                </a:solidFill>
              </a:rPr>
              <a:t>IZBIRA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1200" b="1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4800" b="1">
                <a:solidFill>
                  <a:schemeClr val="tx2"/>
                </a:solidFill>
              </a:rPr>
              <a:t>    KARIERNE POTI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1600" b="1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4000" b="1">
                <a:solidFill>
                  <a:schemeClr val="tx2"/>
                </a:solidFill>
              </a:rPr>
              <a:t>     dejavniki odločanja</a:t>
            </a:r>
          </a:p>
        </p:txBody>
      </p:sp>
      <p:pic>
        <p:nvPicPr>
          <p:cNvPr id="15364" name="Picture 5" descr="MCj03520620000[1]">
            <a:extLst>
              <a:ext uri="{FF2B5EF4-FFF2-40B4-BE49-F238E27FC236}">
                <a16:creationId xmlns:a16="http://schemas.microsoft.com/office/drawing/2014/main" id="{6BFB8D17-4227-4BCF-87EC-D7321C7C7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349500"/>
            <a:ext cx="17589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Označba mesta številke diapozitiva 1">
            <a:extLst>
              <a:ext uri="{FF2B5EF4-FFF2-40B4-BE49-F238E27FC236}">
                <a16:creationId xmlns:a16="http://schemas.microsoft.com/office/drawing/2014/main" id="{E1EDFDBF-41C9-417E-8659-5B0ED063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CB7541-2734-4380-BFF0-978BAE5F52E6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sl-SI" altLang="sl-SI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94AA7BE-A770-4CD5-B6BF-D2AB8386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 b="1" dirty="0"/>
              <a:t>JAZ IN OKOLJE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95587A9-93CF-4D43-A4F8-7EB0154E1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347913"/>
            <a:ext cx="7600900" cy="4124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600" b="1" dirty="0">
                <a:solidFill>
                  <a:schemeClr val="tx2"/>
                </a:solidFill>
              </a:rPr>
              <a:t>JAZ</a:t>
            </a:r>
          </a:p>
          <a:p>
            <a:pPr eaLnBrk="1" hangingPunct="1"/>
            <a:r>
              <a:rPr lang="sl-SI" altLang="sl-SI" sz="2200" dirty="0"/>
              <a:t>Kaj želim?   interesi</a:t>
            </a:r>
          </a:p>
          <a:p>
            <a:pPr eaLnBrk="1" hangingPunct="1"/>
            <a:r>
              <a:rPr lang="sl-SI" altLang="sl-SI" sz="2200" dirty="0"/>
              <a:t>Kaj zmorem?  sposobnosti</a:t>
            </a:r>
          </a:p>
          <a:p>
            <a:pPr eaLnBrk="1" hangingPunct="1"/>
            <a:r>
              <a:rPr lang="sl-SI" altLang="sl-SI" sz="2200" dirty="0"/>
              <a:t>Kako delujem? osebnostne lastnosti</a:t>
            </a:r>
          </a:p>
          <a:p>
            <a:pPr eaLnBrk="1" hangingPunct="1"/>
            <a:r>
              <a:rPr lang="sl-SI" altLang="sl-SI" sz="2200" dirty="0"/>
              <a:t>Kaj hočem?  motiviranost</a:t>
            </a:r>
          </a:p>
          <a:p>
            <a:pPr eaLnBrk="1" hangingPunct="1"/>
            <a:endParaRPr lang="sl-SI" altLang="sl-SI" sz="1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600" b="1" dirty="0">
                <a:solidFill>
                  <a:schemeClr val="tx2"/>
                </a:solidFill>
              </a:rPr>
              <a:t>OKOLJE</a:t>
            </a:r>
          </a:p>
          <a:p>
            <a:pPr eaLnBrk="1" hangingPunct="1"/>
            <a:r>
              <a:rPr lang="sl-SI" altLang="sl-SI" sz="2200" dirty="0"/>
              <a:t>Poti do poklica</a:t>
            </a:r>
          </a:p>
          <a:p>
            <a:pPr eaLnBrk="1" hangingPunct="1"/>
            <a:r>
              <a:rPr lang="sl-SI" altLang="sl-SI" sz="2200" dirty="0"/>
              <a:t>Trg dela</a:t>
            </a:r>
          </a:p>
        </p:txBody>
      </p:sp>
      <p:pic>
        <p:nvPicPr>
          <p:cNvPr id="16388" name="Picture 5" descr="MPj04393310000[1]">
            <a:extLst>
              <a:ext uri="{FF2B5EF4-FFF2-40B4-BE49-F238E27FC236}">
                <a16:creationId xmlns:a16="http://schemas.microsoft.com/office/drawing/2014/main" id="{A5736C2D-DC94-4E96-8409-AE59D0DC7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345728"/>
            <a:ext cx="2224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MPj04392940000[1]">
            <a:extLst>
              <a:ext uri="{FF2B5EF4-FFF2-40B4-BE49-F238E27FC236}">
                <a16:creationId xmlns:a16="http://schemas.microsoft.com/office/drawing/2014/main" id="{8EB27D21-1325-475F-AEA7-C892C120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65" y="4122738"/>
            <a:ext cx="1574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Označba mesta številke diapozitiva 1">
            <a:extLst>
              <a:ext uri="{FF2B5EF4-FFF2-40B4-BE49-F238E27FC236}">
                <a16:creationId xmlns:a16="http://schemas.microsoft.com/office/drawing/2014/main" id="{55FDC8F5-E6BF-49DB-AD9F-4CB911C3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D7F725-AB4B-4B23-9591-ED94E0858484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sl-SI" altLang="sl-SI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A931525-1CB5-497A-BDF4-78BBEF40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 b="1" dirty="0"/>
              <a:t>INTERESI</a:t>
            </a:r>
            <a:endParaRPr lang="sl-SI" altLang="sl-SI" sz="3600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68DBC04-4DB1-4CA0-8200-C2528483D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77" y="2097345"/>
            <a:ext cx="8429625" cy="4438649"/>
          </a:xfrm>
        </p:spPr>
        <p:txBody>
          <a:bodyPr/>
          <a:lstStyle/>
          <a:p>
            <a:pPr eaLnBrk="1" hangingPunct="1"/>
            <a:r>
              <a:rPr lang="sl-SI" altLang="sl-SI" sz="1900" dirty="0"/>
              <a:t>Moj najljubši šolski predmet</a:t>
            </a:r>
          </a:p>
          <a:p>
            <a:pPr eaLnBrk="1" hangingPunct="1"/>
            <a:r>
              <a:rPr lang="sl-SI" altLang="sl-SI" sz="1900" dirty="0"/>
              <a:t>Izbirni predmeti, interesne dejavnosti</a:t>
            </a:r>
          </a:p>
          <a:p>
            <a:pPr eaLnBrk="1" hangingPunct="1"/>
            <a:r>
              <a:rPr lang="sl-SI" altLang="sl-SI" sz="1900" dirty="0"/>
              <a:t>Hobiji</a:t>
            </a:r>
          </a:p>
          <a:p>
            <a:pPr eaLnBrk="1" hangingPunct="1"/>
            <a:r>
              <a:rPr lang="sl-SI" altLang="sl-SI" sz="1900" dirty="0"/>
              <a:t>Kaj berem?</a:t>
            </a:r>
          </a:p>
          <a:p>
            <a:pPr eaLnBrk="1" hangingPunct="1"/>
            <a:r>
              <a:rPr lang="sl-SI" altLang="sl-SI" sz="1900" dirty="0"/>
              <a:t>Kaj gledam?</a:t>
            </a:r>
          </a:p>
          <a:p>
            <a:pPr eaLnBrk="1" hangingPunct="1"/>
            <a:r>
              <a:rPr lang="sl-SI" altLang="sl-SI" sz="1900" dirty="0"/>
              <a:t>O čem se pogovarjam? </a:t>
            </a:r>
          </a:p>
          <a:p>
            <a:pPr eaLnBrk="1" hangingPunct="1"/>
            <a:r>
              <a:rPr lang="sl-SI" altLang="sl-SI" sz="1900" dirty="0"/>
              <a:t>Hišna in gospodinjska opravila</a:t>
            </a:r>
          </a:p>
          <a:p>
            <a:pPr eaLnBrk="1" hangingPunct="1"/>
            <a:r>
              <a:rPr lang="sl-SI" altLang="sl-SI" sz="1900" dirty="0"/>
              <a:t>Aktivno in ustvarjalno preživljam prosti čas. </a:t>
            </a:r>
            <a:r>
              <a:rPr lang="sl-SI" altLang="sl-SI" sz="2400" dirty="0">
                <a:sym typeface="Wingdings" panose="05000000000000000000" pitchFamily="2" charset="2"/>
              </a:rPr>
              <a:t></a:t>
            </a:r>
            <a:endParaRPr lang="sl-SI" altLang="sl-SI" sz="2400" dirty="0"/>
          </a:p>
          <a:p>
            <a:pPr eaLnBrk="1" hangingPunct="1"/>
            <a:r>
              <a:rPr lang="sl-SI" altLang="sl-SI" sz="1900" dirty="0"/>
              <a:t>poklicni interesi:  ljudje / stvari</a:t>
            </a:r>
          </a:p>
          <a:p>
            <a:pPr eaLnBrk="1" hangingPunct="1"/>
            <a:r>
              <a:rPr lang="sl-SI" altLang="sl-SI" sz="1900" dirty="0"/>
              <a:t>poklic(</a:t>
            </a:r>
            <a:r>
              <a:rPr lang="sl-SI" altLang="sl-SI" sz="1900" dirty="0" err="1"/>
              <a:t>anost</a:t>
            </a:r>
            <a:r>
              <a:rPr lang="sl-SI" altLang="sl-SI" sz="1900" dirty="0"/>
              <a:t>) / samo služba  =  veselje </a:t>
            </a:r>
            <a:r>
              <a:rPr lang="sl-SI" altLang="sl-SI" sz="2100" dirty="0">
                <a:sym typeface="Wingdings" panose="05000000000000000000" pitchFamily="2" charset="2"/>
              </a:rPr>
              <a:t></a:t>
            </a:r>
            <a:r>
              <a:rPr lang="sl-SI" altLang="sl-SI" sz="19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1900" dirty="0">
                <a:sym typeface="Wingdings" panose="05000000000000000000" pitchFamily="2" charset="2"/>
              </a:rPr>
              <a:t>    </a:t>
            </a:r>
            <a:r>
              <a:rPr lang="sl-SI" altLang="sl-SI" sz="2400" dirty="0">
                <a:sym typeface="Wingdings" panose="05000000000000000000" pitchFamily="2" charset="2"/>
              </a:rPr>
              <a:t> </a:t>
            </a:r>
            <a:r>
              <a:rPr lang="sl-SI" altLang="sl-SI" sz="2400" dirty="0"/>
              <a:t> </a:t>
            </a:r>
            <a:r>
              <a:rPr lang="sl-SI" altLang="sl-SI" sz="1900" dirty="0">
                <a:sym typeface="Wingdings" panose="05000000000000000000" pitchFamily="2" charset="2"/>
              </a:rPr>
              <a:t></a:t>
            </a:r>
            <a:r>
              <a:rPr lang="sl-SI" altLang="sl-SI" sz="1900" dirty="0"/>
              <a:t>  uspeh, + vpliv na družino</a:t>
            </a:r>
          </a:p>
          <a:p>
            <a:pPr eaLnBrk="1" hangingPunct="1"/>
            <a:endParaRPr lang="sl-SI" altLang="sl-SI" dirty="0"/>
          </a:p>
        </p:txBody>
      </p:sp>
      <p:pic>
        <p:nvPicPr>
          <p:cNvPr id="17412" name="Picture 5" descr="MCj03357370000[1]">
            <a:extLst>
              <a:ext uri="{FF2B5EF4-FFF2-40B4-BE49-F238E27FC236}">
                <a16:creationId xmlns:a16="http://schemas.microsoft.com/office/drawing/2014/main" id="{DB052E0A-9E3F-4A0F-88A4-9AD0104BE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1539"/>
            <a:ext cx="13398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3" descr="MPj04093770000[1]">
            <a:extLst>
              <a:ext uri="{FF2B5EF4-FFF2-40B4-BE49-F238E27FC236}">
                <a16:creationId xmlns:a16="http://schemas.microsoft.com/office/drawing/2014/main" id="{A7415E83-8558-424A-AAAA-1AD2999E5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99" y="1292109"/>
            <a:ext cx="1749063" cy="262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8" descr="MPj04222620000[1]">
            <a:extLst>
              <a:ext uri="{FF2B5EF4-FFF2-40B4-BE49-F238E27FC236}">
                <a16:creationId xmlns:a16="http://schemas.microsoft.com/office/drawing/2014/main" id="{6ADE1BF3-10CC-410B-A24B-024F1A44B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04" y="4559275"/>
            <a:ext cx="13398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značba mesta številke diapozitiva 1">
            <a:extLst>
              <a:ext uri="{FF2B5EF4-FFF2-40B4-BE49-F238E27FC236}">
                <a16:creationId xmlns:a16="http://schemas.microsoft.com/office/drawing/2014/main" id="{BDAFF126-5F96-43BB-852A-F3A1D53B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1D5028-C66C-458A-9D00-A437A1BD0943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sl-SI" altLang="sl-SI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1E4FCD0-EC80-4DC5-8CFA-538D6BAD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 b="1" dirty="0"/>
              <a:t>SPOSOBNOSTI</a:t>
            </a:r>
            <a:endParaRPr lang="sl-SI" altLang="sl-SI" sz="3600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4C908935-6CC3-4FA6-8551-4D9086786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2133600"/>
            <a:ext cx="8526462" cy="4295775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z="1800" dirty="0"/>
              <a:t>Kaj znam?</a:t>
            </a:r>
          </a:p>
          <a:p>
            <a:pPr eaLnBrk="1" hangingPunct="1">
              <a:defRPr/>
            </a:pPr>
            <a:r>
              <a:rPr lang="sl-SI" altLang="sl-SI" sz="1800" dirty="0"/>
              <a:t>Kaj zmorem?</a:t>
            </a:r>
          </a:p>
          <a:p>
            <a:pPr eaLnBrk="1" hangingPunct="1">
              <a:defRPr/>
            </a:pPr>
            <a:r>
              <a:rPr lang="sl-SI" altLang="sl-SI" sz="1800" dirty="0"/>
              <a:t>Kje sem dober/-a v šoli?</a:t>
            </a:r>
          </a:p>
          <a:p>
            <a:pPr eaLnBrk="1" hangingPunct="1">
              <a:defRPr/>
            </a:pPr>
            <a:r>
              <a:rPr lang="sl-SI" altLang="sl-SI" sz="1800" dirty="0"/>
              <a:t>Kaj dobro delam?</a:t>
            </a:r>
          </a:p>
          <a:p>
            <a:pPr eaLnBrk="1" hangingPunct="1">
              <a:defRPr/>
            </a:pPr>
            <a:r>
              <a:rPr lang="sl-SI" altLang="sl-SI" sz="1800" dirty="0"/>
              <a:t>Katere so moje močne točke?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altLang="sl-SI" sz="16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altLang="sl-SI" sz="2000" b="1" dirty="0">
                <a:solidFill>
                  <a:schemeClr val="tx2"/>
                </a:solidFill>
              </a:rPr>
              <a:t>Različne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altLang="sl-SI" sz="2000" b="1" dirty="0">
                <a:solidFill>
                  <a:schemeClr val="tx2"/>
                </a:solidFill>
              </a:rPr>
              <a:t>Sposobnosti:</a:t>
            </a:r>
          </a:p>
          <a:p>
            <a:pPr eaLnBrk="1" hangingPunct="1">
              <a:defRPr/>
            </a:pPr>
            <a:endParaRPr lang="sl-SI" altLang="sl-SI" sz="12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altLang="sl-SI" sz="2000" b="1" dirty="0">
                <a:solidFill>
                  <a:schemeClr val="tx2"/>
                </a:solidFill>
              </a:rPr>
              <a:t>Sposobnosti:</a:t>
            </a:r>
          </a:p>
          <a:p>
            <a:pPr eaLnBrk="1" hangingPunct="1">
              <a:defRPr/>
            </a:pPr>
            <a:r>
              <a:rPr lang="sl-SI" altLang="sl-SI" sz="1800" dirty="0"/>
              <a:t>Ugotavljam, katere sposobnosti imam: sam, drugi, rezultati, grafologija …</a:t>
            </a:r>
          </a:p>
          <a:p>
            <a:pPr eaLnBrk="1" hangingPunct="1">
              <a:defRPr/>
            </a:pPr>
            <a:r>
              <a:rPr lang="sl-SI" altLang="sl-SI" sz="1800" dirty="0"/>
              <a:t>Sposobnosti razvijam: vadim, treniram, vztrajam, delam …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sl-SI" altLang="sl-SI" sz="1800" dirty="0"/>
              <a:t>     (delovne in učne navade)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altLang="sl-SI" dirty="0"/>
          </a:p>
        </p:txBody>
      </p:sp>
      <p:graphicFrame>
        <p:nvGraphicFramePr>
          <p:cNvPr id="10265" name="Group 25">
            <a:extLst>
              <a:ext uri="{FF2B5EF4-FFF2-40B4-BE49-F238E27FC236}">
                <a16:creationId xmlns:a16="http://schemas.microsoft.com/office/drawing/2014/main" id="{B58B867E-1865-4023-91CD-0010F39BEC14}"/>
              </a:ext>
            </a:extLst>
          </p:cNvPr>
          <p:cNvGraphicFramePr>
            <a:graphicFrameLocks noGrp="1"/>
          </p:cNvGraphicFramePr>
          <p:nvPr/>
        </p:nvGraphicFramePr>
        <p:xfrm>
          <a:off x="2771775" y="4005263"/>
          <a:ext cx="3949700" cy="1219200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Telesne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Intelektualne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Umetniške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Osebnostne lastnosti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447" name="Picture 18" descr="MPj04243970000[1]">
            <a:extLst>
              <a:ext uri="{FF2B5EF4-FFF2-40B4-BE49-F238E27FC236}">
                <a16:creationId xmlns:a16="http://schemas.microsoft.com/office/drawing/2014/main" id="{AF76CBA7-0339-4EAF-A4CD-ABB0C0D6A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64" y="2133600"/>
            <a:ext cx="1943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32" descr="MPj04089310000[1]">
            <a:extLst>
              <a:ext uri="{FF2B5EF4-FFF2-40B4-BE49-F238E27FC236}">
                <a16:creationId xmlns:a16="http://schemas.microsoft.com/office/drawing/2014/main" id="{F59E0FBD-97FD-4D77-8295-DB9D36EC0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860800"/>
            <a:ext cx="1440507" cy="144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36" descr="MPj04227930000[1]">
            <a:extLst>
              <a:ext uri="{FF2B5EF4-FFF2-40B4-BE49-F238E27FC236}">
                <a16:creationId xmlns:a16="http://schemas.microsoft.com/office/drawing/2014/main" id="{D460A309-5F37-4C0D-9568-43A3941B0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72" y="1158010"/>
            <a:ext cx="2432695" cy="243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9" descr="MCj04348080000[1]">
            <a:extLst>
              <a:ext uri="{FF2B5EF4-FFF2-40B4-BE49-F238E27FC236}">
                <a16:creationId xmlns:a16="http://schemas.microsoft.com/office/drawing/2014/main" id="{300C4A0D-F013-4C15-98E9-2D1884B4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676900"/>
            <a:ext cx="1008459" cy="100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Označba mesta številke diapozitiva 1">
            <a:extLst>
              <a:ext uri="{FF2B5EF4-FFF2-40B4-BE49-F238E27FC236}">
                <a16:creationId xmlns:a16="http://schemas.microsoft.com/office/drawing/2014/main" id="{2768A32D-C77C-46E1-820B-3988F663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1658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1158FA-A411-46A4-91A0-38A9C6F2B042}" type="slidenum">
              <a:rPr lang="sl-SI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sl-SI" altLang="sl-SI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A1AE62D6-C3FB-4D15-B526-E825C7B0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b="1" dirty="0"/>
              <a:t>KOMPETENCE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AB02D3-DA08-4935-B571-FCFB23F4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205038"/>
            <a:ext cx="8064500" cy="4321175"/>
          </a:xfrm>
        </p:spPr>
        <p:txBody>
          <a:bodyPr/>
          <a:lstStyle/>
          <a:p>
            <a:pPr marL="0" indent="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sl-SI" sz="1700" b="1" dirty="0">
                <a:solidFill>
                  <a:schemeClr val="tx2"/>
                </a:solidFill>
              </a:rPr>
              <a:t>Kompetenca </a:t>
            </a:r>
            <a:r>
              <a:rPr lang="sl-SI" sz="1700" dirty="0"/>
              <a:t>je sposobnost posameznika ali skupine, da v praksi izkaže svoje znanje in spretnosti, ki jih je pridobil formalno ali pa preko izkušenj.</a:t>
            </a:r>
          </a:p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sl-SI" sz="1700" b="1" dirty="0">
                <a:solidFill>
                  <a:schemeClr val="tx2"/>
                </a:solidFill>
              </a:rPr>
              <a:t>Trde kompetence oz. </a:t>
            </a:r>
            <a:r>
              <a:rPr lang="sl-SI" sz="1700" b="1" dirty="0"/>
              <a:t>znanje</a:t>
            </a:r>
            <a:r>
              <a:rPr lang="sl-SI" sz="1700" dirty="0"/>
              <a:t>: tehnično in specifično znanje.</a:t>
            </a:r>
          </a:p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sl-SI" sz="1700" b="1" dirty="0">
                <a:solidFill>
                  <a:schemeClr val="tx2"/>
                </a:solidFill>
              </a:rPr>
              <a:t>Mehke kompetence oz. </a:t>
            </a:r>
            <a:r>
              <a:rPr lang="sl-SI" sz="1700" b="1" dirty="0"/>
              <a:t>spretnosti</a:t>
            </a:r>
            <a:r>
              <a:rPr lang="sl-SI" sz="1700" dirty="0"/>
              <a:t>: komunikacijske zmožnosti, prilagodljivost, sposobnost timskega dela, inovativnost, organiziranost, kritično mišljenje, usmeritev k odličnosti ... </a:t>
            </a:r>
          </a:p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sl-SI" sz="1700" b="1" dirty="0">
                <a:solidFill>
                  <a:schemeClr val="tx2"/>
                </a:solidFill>
              </a:rPr>
              <a:t>Naravnanost/drža</a:t>
            </a:r>
            <a:r>
              <a:rPr lang="sl-SI" sz="1700" dirty="0"/>
              <a:t>: volja posameznika - njegova </a:t>
            </a:r>
            <a:r>
              <a:rPr lang="sl-SI" sz="1700" b="1" dirty="0"/>
              <a:t>motivacija</a:t>
            </a:r>
            <a:r>
              <a:rPr lang="sl-SI" sz="1700" dirty="0"/>
              <a:t> in pripravljenost uresničiti znanje in spretnosti. </a:t>
            </a:r>
          </a:p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sl-SI" sz="1700" dirty="0"/>
              <a:t>Veliko poklicev zahteva znanje </a:t>
            </a:r>
            <a:r>
              <a:rPr lang="sl-SI" sz="1700" b="1" dirty="0">
                <a:solidFill>
                  <a:schemeClr val="tx2"/>
                </a:solidFill>
              </a:rPr>
              <a:t>računalništva, tujih jezikov, komunikacijske zmožnosti </a:t>
            </a:r>
            <a:r>
              <a:rPr lang="sl-SI" sz="1700" dirty="0"/>
              <a:t>ter sposobnost za timsko delo. Učenci in dijaki v šoli te kompetence pridobivajo na mednarodnih izmenjavah, pri projektnem delu, na delavnicah za učenje socialnih veščin, pri prostovoljnem delu …</a:t>
            </a:r>
          </a:p>
          <a:p>
            <a:pPr>
              <a:lnSpc>
                <a:spcPts val="2100"/>
              </a:lnSpc>
              <a:defRPr/>
            </a:pPr>
            <a:endParaRPr lang="sl-SI" sz="1600" dirty="0"/>
          </a:p>
          <a:p>
            <a:pPr>
              <a:defRPr/>
            </a:pPr>
            <a:endParaRPr lang="sl-SI" sz="1600" dirty="0"/>
          </a:p>
          <a:p>
            <a:pPr>
              <a:defRPr/>
            </a:pPr>
            <a:endParaRPr lang="sl-SI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l-SI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lanca">
  <a:themeElements>
    <a:clrScheme name="Bilanca 12">
      <a:dk1>
        <a:srgbClr val="663300"/>
      </a:dk1>
      <a:lt1>
        <a:srgbClr val="FFFFFF"/>
      </a:lt1>
      <a:dk2>
        <a:srgbClr val="FF9900"/>
      </a:dk2>
      <a:lt2>
        <a:srgbClr val="663300"/>
      </a:lt2>
      <a:accent1>
        <a:srgbClr val="663300"/>
      </a:accent1>
      <a:accent2>
        <a:srgbClr val="808000"/>
      </a:accent2>
      <a:accent3>
        <a:srgbClr val="FFCAAA"/>
      </a:accent3>
      <a:accent4>
        <a:srgbClr val="DADADA"/>
      </a:accent4>
      <a:accent5>
        <a:srgbClr val="B8AD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ilanc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lanca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ca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ca 10">
        <a:dk1>
          <a:srgbClr val="663300"/>
        </a:dk1>
        <a:lt1>
          <a:srgbClr val="FFFFFF"/>
        </a:lt1>
        <a:dk2>
          <a:srgbClr val="FF99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FFCA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11">
        <a:dk1>
          <a:srgbClr val="663300"/>
        </a:dk1>
        <a:lt1>
          <a:srgbClr val="FFFFFF"/>
        </a:lt1>
        <a:dk2>
          <a:srgbClr val="FF9900"/>
        </a:dk2>
        <a:lt2>
          <a:srgbClr val="DBBD71"/>
        </a:lt2>
        <a:accent1>
          <a:srgbClr val="663300"/>
        </a:accent1>
        <a:accent2>
          <a:srgbClr val="808000"/>
        </a:accent2>
        <a:accent3>
          <a:srgbClr val="FFCAAA"/>
        </a:accent3>
        <a:accent4>
          <a:srgbClr val="DADADA"/>
        </a:accent4>
        <a:accent5>
          <a:srgbClr val="B8AD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12">
        <a:dk1>
          <a:srgbClr val="663300"/>
        </a:dk1>
        <a:lt1>
          <a:srgbClr val="FFFFFF"/>
        </a:lt1>
        <a:dk2>
          <a:srgbClr val="FF9900"/>
        </a:dk2>
        <a:lt2>
          <a:srgbClr val="663300"/>
        </a:lt2>
        <a:accent1>
          <a:srgbClr val="663300"/>
        </a:accent1>
        <a:accent2>
          <a:srgbClr val="808000"/>
        </a:accent2>
        <a:accent3>
          <a:srgbClr val="FFCAAA"/>
        </a:accent3>
        <a:accent4>
          <a:srgbClr val="DADADA"/>
        </a:accent4>
        <a:accent5>
          <a:srgbClr val="B8AD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13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8A0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ca 14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ca 15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33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ca 16">
        <a:dk1>
          <a:srgbClr val="000000"/>
        </a:dk1>
        <a:lt1>
          <a:srgbClr val="FFFFFF"/>
        </a:lt1>
        <a:dk2>
          <a:srgbClr val="CC33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33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livi">
  <a:themeElements>
    <a:clrScheme name="Prelivi 9">
      <a:dk1>
        <a:srgbClr val="000000"/>
      </a:dk1>
      <a:lt1>
        <a:srgbClr val="FFFFFF"/>
      </a:lt1>
      <a:dk2>
        <a:srgbClr val="CC33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3300"/>
      </a:hlink>
      <a:folHlink>
        <a:srgbClr val="CC3300"/>
      </a:folHlink>
    </a:clrScheme>
    <a:fontScheme name="Preliv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liv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vi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vi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33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9">
        <a:dk1>
          <a:srgbClr val="000000"/>
        </a:dk1>
        <a:lt1>
          <a:srgbClr val="FFFFFF"/>
        </a:lt1>
        <a:dk2>
          <a:srgbClr val="CC33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33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3438</TotalTime>
  <Words>1611</Words>
  <Application>Microsoft Office PowerPoint</Application>
  <PresentationFormat>Diaprojekcija na zaslonu (4:3)</PresentationFormat>
  <Paragraphs>275</Paragraphs>
  <Slides>21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Bilanca</vt:lpstr>
      <vt:lpstr>Prelivi</vt:lpstr>
      <vt:lpstr>8. razred</vt:lpstr>
      <vt:lpstr>PREDAVANJA o karierni orientaciji </vt:lpstr>
      <vt:lpstr>Karierna orientacija - 8. razred  </vt:lpstr>
      <vt:lpstr>Karierna orientacija - 9. razred </vt:lpstr>
      <vt:lpstr>PowerPointova predstavitev</vt:lpstr>
      <vt:lpstr>JAZ IN OKOLJE</vt:lpstr>
      <vt:lpstr>INTERESI</vt:lpstr>
      <vt:lpstr>SPOSOBNOSTI</vt:lpstr>
      <vt:lpstr>KOMPETENCE</vt:lpstr>
      <vt:lpstr>ODKRIVANJE POTI DO POKLICA</vt:lpstr>
      <vt:lpstr>ZGRADBA VZGOJE IN IZOBRAŽEVANJA v Sloveniji po OŠ </vt:lpstr>
      <vt:lpstr> SPLOŠNA IN POKLICNA MATURA</vt:lpstr>
      <vt:lpstr>POGOJ ZA VPIS: splošna matura</vt:lpstr>
      <vt:lpstr>POGOJ ZA VPIS: spl. matura ali določen program </vt:lpstr>
      <vt:lpstr>IZOBRAŽEVALNI PROGRAMI </vt:lpstr>
      <vt:lpstr>NOVA IMENA PROGRAMOV</vt:lpstr>
      <vt:lpstr>VAJENIŠTVO</vt:lpstr>
      <vt:lpstr>GIMNAZIJE</vt:lpstr>
      <vt:lpstr>GIMNAZIJE </vt:lpstr>
      <vt:lpstr>RAZPIS ZA VPIS V SREDNJE ŠOLE</vt:lpstr>
      <vt:lpstr>PowerPointova predstavitev</vt:lpstr>
    </vt:vector>
  </TitlesOfParts>
  <Company>Privat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POKLICNA  ORIENTACIJA</dc:title>
  <dc:creator>Erna Meglic</dc:creator>
  <cp:lastModifiedBy>Erna Meglič</cp:lastModifiedBy>
  <cp:revision>347</cp:revision>
  <cp:lastPrinted>2023-05-24T12:22:10Z</cp:lastPrinted>
  <dcterms:created xsi:type="dcterms:W3CDTF">2008-09-16T17:22:13Z</dcterms:created>
  <dcterms:modified xsi:type="dcterms:W3CDTF">2026-05-19T15:17:32Z</dcterms:modified>
</cp:coreProperties>
</file>