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 id="2147483744" r:id="rId2"/>
    <p:sldMasterId id="2147483756" r:id="rId3"/>
    <p:sldMasterId id="2147483768" r:id="rId4"/>
    <p:sldMasterId id="2147483780" r:id="rId5"/>
    <p:sldMasterId id="2147483792" r:id="rId6"/>
  </p:sldMasterIdLst>
  <p:notesMasterIdLst>
    <p:notesMasterId r:id="rId20"/>
  </p:notesMasterIdLst>
  <p:sldIdLst>
    <p:sldId id="256" r:id="rId7"/>
    <p:sldId id="258" r:id="rId8"/>
    <p:sldId id="257" r:id="rId9"/>
    <p:sldId id="259" r:id="rId10"/>
    <p:sldId id="263" r:id="rId11"/>
    <p:sldId id="265" r:id="rId12"/>
    <p:sldId id="266" r:id="rId13"/>
    <p:sldId id="260" r:id="rId14"/>
    <p:sldId id="267" r:id="rId15"/>
    <p:sldId id="262" r:id="rId16"/>
    <p:sldId id="268" r:id="rId17"/>
    <p:sldId id="264" r:id="rId18"/>
    <p:sldId id="261"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8CAD13F3-8D54-458E-963E-DAF3080DBE7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l-SI"/>
          </a:p>
        </p:txBody>
      </p:sp>
      <p:sp>
        <p:nvSpPr>
          <p:cNvPr id="3" name="Ograda datuma 2">
            <a:extLst>
              <a:ext uri="{FF2B5EF4-FFF2-40B4-BE49-F238E27FC236}">
                <a16:creationId xmlns:a16="http://schemas.microsoft.com/office/drawing/2014/main" id="{19D44CB0-F816-4857-BE7E-542BA941316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690EA28-8773-40BB-BB93-51F5D46C6A77}" type="datetimeFigureOut">
              <a:rPr lang="sl-SI"/>
              <a:pPr>
                <a:defRPr/>
              </a:pPr>
              <a:t>30. 05. 2019</a:t>
            </a:fld>
            <a:endParaRPr lang="sl-SI"/>
          </a:p>
        </p:txBody>
      </p:sp>
      <p:sp>
        <p:nvSpPr>
          <p:cNvPr id="4" name="Ograda stranske slike 3">
            <a:extLst>
              <a:ext uri="{FF2B5EF4-FFF2-40B4-BE49-F238E27FC236}">
                <a16:creationId xmlns:a16="http://schemas.microsoft.com/office/drawing/2014/main" id="{3DC2AEE1-E2D2-4F4B-9DD7-AD062B5CA28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DC48A465-8D1B-4624-A877-6667AEC771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BB646C14-3DDE-4652-9CF0-A2BA2DA8080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l-SI"/>
          </a:p>
        </p:txBody>
      </p:sp>
      <p:sp>
        <p:nvSpPr>
          <p:cNvPr id="7" name="Ograda številke diapozitiva 6">
            <a:extLst>
              <a:ext uri="{FF2B5EF4-FFF2-40B4-BE49-F238E27FC236}">
                <a16:creationId xmlns:a16="http://schemas.microsoft.com/office/drawing/2014/main" id="{261B5048-CFB9-420F-B360-5AD667D30E5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1910DD0-F69D-42ED-B27E-9564D63B19F6}"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grada stranske slike 1">
            <a:extLst>
              <a:ext uri="{FF2B5EF4-FFF2-40B4-BE49-F238E27FC236}">
                <a16:creationId xmlns:a16="http://schemas.microsoft.com/office/drawing/2014/main" id="{EC84B485-3741-4EE6-9E18-2407DDEF9A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Ograda opomb 2">
            <a:extLst>
              <a:ext uri="{FF2B5EF4-FFF2-40B4-BE49-F238E27FC236}">
                <a16:creationId xmlns:a16="http://schemas.microsoft.com/office/drawing/2014/main" id="{A3C8E26C-C707-4DF8-8EAA-E61190191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2228" name="Ograda številke diapozitiva 3">
            <a:extLst>
              <a:ext uri="{FF2B5EF4-FFF2-40B4-BE49-F238E27FC236}">
                <a16:creationId xmlns:a16="http://schemas.microsoft.com/office/drawing/2014/main" id="{9982A092-80C4-45B8-96C8-BBE0A67A30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fld id="{08AB9DBB-230F-40DC-A68D-7E7D71F4BAE2}" type="slidenum">
              <a:rPr lang="sl-SI" altLang="sl-SI">
                <a:latin typeface="Calibri" panose="020F0502020204030204" pitchFamily="34" charset="0"/>
              </a:rPr>
              <a:pPr/>
              <a:t>3</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grada stranske slike 1">
            <a:extLst>
              <a:ext uri="{FF2B5EF4-FFF2-40B4-BE49-F238E27FC236}">
                <a16:creationId xmlns:a16="http://schemas.microsoft.com/office/drawing/2014/main" id="{BDBED021-850B-4B7C-BF62-83729E2962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Ograda opomb 2">
            <a:extLst>
              <a:ext uri="{FF2B5EF4-FFF2-40B4-BE49-F238E27FC236}">
                <a16:creationId xmlns:a16="http://schemas.microsoft.com/office/drawing/2014/main" id="{09142FFD-6392-40AC-8284-BEDE176032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53252" name="Ograda številke diapozitiva 3">
            <a:extLst>
              <a:ext uri="{FF2B5EF4-FFF2-40B4-BE49-F238E27FC236}">
                <a16:creationId xmlns:a16="http://schemas.microsoft.com/office/drawing/2014/main" id="{85CB78D2-90CD-4BB1-B575-E2F68A500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fld id="{E8C727C1-2957-4E0B-8273-2784641C2BED}" type="slidenum">
              <a:rPr lang="sl-SI" altLang="sl-SI">
                <a:latin typeface="Calibri" panose="020F0502020204030204" pitchFamily="34" charset="0"/>
              </a:rPr>
              <a:pPr/>
              <a:t>7</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solidFill>
          <a:schemeClr val="bg2"/>
        </a:solidFill>
        <a:effectLst/>
      </p:bgPr>
    </p:bg>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B5A97588-F6B1-4460-8B42-34462BDFBECE}"/>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9">
            <a:extLst>
              <a:ext uri="{FF2B5EF4-FFF2-40B4-BE49-F238E27FC236}">
                <a16:creationId xmlns:a16="http://schemas.microsoft.com/office/drawing/2014/main" id="{4F0C10D3-2DB6-4DE9-90A2-7705856C4757}"/>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10">
            <a:extLst>
              <a:ext uri="{FF2B5EF4-FFF2-40B4-BE49-F238E27FC236}">
                <a16:creationId xmlns:a16="http://schemas.microsoft.com/office/drawing/2014/main" id="{7F0FC175-59F7-483F-ACD8-7F3414B1F757}"/>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slov 7"/>
          <p:cNvSpPr>
            <a:spLocks noGrp="1"/>
          </p:cNvSpPr>
          <p:nvPr>
            <p:ph type="ctrTitle"/>
          </p:nvPr>
        </p:nvSpPr>
        <p:spPr>
          <a:xfrm>
            <a:off x="2362200" y="4038600"/>
            <a:ext cx="6477000" cy="1828800"/>
          </a:xfrm>
        </p:spPr>
        <p:txBody>
          <a:bodyPr anchor="b"/>
          <a:lstStyle>
            <a:lvl1pPr>
              <a:defRPr cap="all" baseline="0"/>
            </a:lvl1pPr>
          </a:lstStyle>
          <a:p>
            <a:r>
              <a:rPr lang="sl-SI"/>
              <a:t>Kliknite, če želite urediti slog naslova matrice</a:t>
            </a:r>
            <a:endParaRPr lang="en-US"/>
          </a:p>
        </p:txBody>
      </p:sp>
      <p:sp>
        <p:nvSpPr>
          <p:cNvPr id="9" name="Podnaslov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7" name="Ograda datuma 27">
            <a:extLst>
              <a:ext uri="{FF2B5EF4-FFF2-40B4-BE49-F238E27FC236}">
                <a16:creationId xmlns:a16="http://schemas.microsoft.com/office/drawing/2014/main" id="{76A6C8AD-8B1D-4324-86DF-736F7E2A8964}"/>
              </a:ext>
            </a:extLst>
          </p:cNvPr>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FCEB5EBA-D178-4FFE-BBB2-9A6A0F42B3C0}" type="datetimeFigureOut">
              <a:rPr lang="sl-SI"/>
              <a:pPr>
                <a:defRPr/>
              </a:pPr>
              <a:t>30. 05. 2019</a:t>
            </a:fld>
            <a:endParaRPr lang="sl-SI"/>
          </a:p>
        </p:txBody>
      </p:sp>
      <p:sp>
        <p:nvSpPr>
          <p:cNvPr id="10" name="Ograda noge 16">
            <a:extLst>
              <a:ext uri="{FF2B5EF4-FFF2-40B4-BE49-F238E27FC236}">
                <a16:creationId xmlns:a16="http://schemas.microsoft.com/office/drawing/2014/main" id="{591A913A-CBA2-4E96-9FE7-F0B5725F07EA}"/>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sl-SI"/>
          </a:p>
        </p:txBody>
      </p:sp>
      <p:sp>
        <p:nvSpPr>
          <p:cNvPr id="11" name="Ograda številke diapozitiva 28">
            <a:extLst>
              <a:ext uri="{FF2B5EF4-FFF2-40B4-BE49-F238E27FC236}">
                <a16:creationId xmlns:a16="http://schemas.microsoft.com/office/drawing/2014/main" id="{BF195A28-345A-483C-928C-FF185A207A37}"/>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fld id="{F675EE0E-5270-4FCC-99B3-7451F49981C5}" type="slidenum">
              <a:rPr lang="sl-SI" altLang="sl-SI"/>
              <a:pPr/>
              <a:t>‹#›</a:t>
            </a:fld>
            <a:endParaRPr lang="sl-SI" altLang="sl-SI"/>
          </a:p>
        </p:txBody>
      </p:sp>
    </p:spTree>
    <p:extLst>
      <p:ext uri="{BB962C8B-B14F-4D97-AF65-F5344CB8AC3E}">
        <p14:creationId xmlns:p14="http://schemas.microsoft.com/office/powerpoint/2010/main" val="30392249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9C2CC4B0-8804-4B0E-A60A-DB698BEB50A8}"/>
              </a:ext>
            </a:extLst>
          </p:cNvPr>
          <p:cNvSpPr>
            <a:spLocks noGrp="1"/>
          </p:cNvSpPr>
          <p:nvPr>
            <p:ph type="dt" sz="half" idx="10"/>
          </p:nvPr>
        </p:nvSpPr>
        <p:spPr/>
        <p:txBody>
          <a:bodyPr/>
          <a:lstStyle>
            <a:lvl1pPr>
              <a:defRPr/>
            </a:lvl1pPr>
          </a:lstStyle>
          <a:p>
            <a:pPr>
              <a:defRPr/>
            </a:pPr>
            <a:fld id="{7F2B74C8-E5D7-4CB0-9844-A2B9E18CC75A}" type="datetimeFigureOut">
              <a:rPr lang="sl-SI"/>
              <a:pPr>
                <a:defRPr/>
              </a:pPr>
              <a:t>30. 05. 2019</a:t>
            </a:fld>
            <a:endParaRPr lang="sl-SI"/>
          </a:p>
        </p:txBody>
      </p:sp>
      <p:sp>
        <p:nvSpPr>
          <p:cNvPr id="5" name="Ograda noge 2">
            <a:extLst>
              <a:ext uri="{FF2B5EF4-FFF2-40B4-BE49-F238E27FC236}">
                <a16:creationId xmlns:a16="http://schemas.microsoft.com/office/drawing/2014/main" id="{B76EBEC9-236A-4B79-8228-17E8E586EDC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D6A3B84D-9934-46A7-9294-664A5204CA75}"/>
              </a:ext>
            </a:extLst>
          </p:cNvPr>
          <p:cNvSpPr>
            <a:spLocks noGrp="1"/>
          </p:cNvSpPr>
          <p:nvPr>
            <p:ph type="sldNum" sz="quarter" idx="12"/>
          </p:nvPr>
        </p:nvSpPr>
        <p:spPr/>
        <p:txBody>
          <a:bodyPr/>
          <a:lstStyle>
            <a:lvl1pPr>
              <a:defRPr/>
            </a:lvl1pPr>
          </a:lstStyle>
          <a:p>
            <a:fld id="{2FFB46B8-FB82-4138-BF02-1D357014C980}" type="slidenum">
              <a:rPr lang="sl-SI" altLang="sl-SI"/>
              <a:pPr/>
              <a:t>‹#›</a:t>
            </a:fld>
            <a:endParaRPr lang="sl-SI" altLang="sl-SI"/>
          </a:p>
        </p:txBody>
      </p:sp>
    </p:spTree>
    <p:extLst>
      <p:ext uri="{BB962C8B-B14F-4D97-AF65-F5344CB8AC3E}">
        <p14:creationId xmlns:p14="http://schemas.microsoft.com/office/powerpoint/2010/main" val="426090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31C5E9BB-5B0D-41BD-AA11-77569F1760AE}"/>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7">
            <a:extLst>
              <a:ext uri="{FF2B5EF4-FFF2-40B4-BE49-F238E27FC236}">
                <a16:creationId xmlns:a16="http://schemas.microsoft.com/office/drawing/2014/main" id="{FA939D8D-C4E1-4B52-BA95-5F2097778E2D}"/>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8">
            <a:extLst>
              <a:ext uri="{FF2B5EF4-FFF2-40B4-BE49-F238E27FC236}">
                <a16:creationId xmlns:a16="http://schemas.microsoft.com/office/drawing/2014/main" id="{B1FB0354-EB87-4600-BC02-FCFE0D453B7D}"/>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vpični naslov 1"/>
          <p:cNvSpPr>
            <a:spLocks noGrp="1"/>
          </p:cNvSpPr>
          <p:nvPr>
            <p:ph type="title" orient="vert"/>
          </p:nvPr>
        </p:nvSpPr>
        <p:spPr>
          <a:xfrm>
            <a:off x="6553200" y="609600"/>
            <a:ext cx="2057400" cy="5516563"/>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609600"/>
            <a:ext cx="5562600" cy="5516564"/>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3">
            <a:extLst>
              <a:ext uri="{FF2B5EF4-FFF2-40B4-BE49-F238E27FC236}">
                <a16:creationId xmlns:a16="http://schemas.microsoft.com/office/drawing/2014/main" id="{A289C99F-DDB0-48F6-92FF-B6CC346B4070}"/>
              </a:ext>
            </a:extLst>
          </p:cNvPr>
          <p:cNvSpPr>
            <a:spLocks noGrp="1"/>
          </p:cNvSpPr>
          <p:nvPr>
            <p:ph type="dt" sz="half" idx="10"/>
          </p:nvPr>
        </p:nvSpPr>
        <p:spPr>
          <a:xfrm>
            <a:off x="6553200" y="6248400"/>
            <a:ext cx="2209800" cy="365125"/>
          </a:xfrm>
        </p:spPr>
        <p:txBody>
          <a:bodyPr/>
          <a:lstStyle>
            <a:lvl1pPr>
              <a:defRPr/>
            </a:lvl1pPr>
          </a:lstStyle>
          <a:p>
            <a:pPr>
              <a:defRPr/>
            </a:pPr>
            <a:fld id="{33BB6197-6426-4514-9531-1DE494D9F235}" type="datetimeFigureOut">
              <a:rPr lang="sl-SI"/>
              <a:pPr>
                <a:defRPr/>
              </a:pPr>
              <a:t>30. 05. 2019</a:t>
            </a:fld>
            <a:endParaRPr lang="sl-SI"/>
          </a:p>
        </p:txBody>
      </p:sp>
      <p:sp>
        <p:nvSpPr>
          <p:cNvPr id="8" name="Ograda noge 4">
            <a:extLst>
              <a:ext uri="{FF2B5EF4-FFF2-40B4-BE49-F238E27FC236}">
                <a16:creationId xmlns:a16="http://schemas.microsoft.com/office/drawing/2014/main" id="{6F58AAF6-7578-4858-91E3-3AF6BE445558}"/>
              </a:ext>
            </a:extLst>
          </p:cNvPr>
          <p:cNvSpPr>
            <a:spLocks noGrp="1"/>
          </p:cNvSpPr>
          <p:nvPr>
            <p:ph type="ftr" sz="quarter" idx="11"/>
          </p:nvPr>
        </p:nvSpPr>
        <p:spPr>
          <a:xfrm>
            <a:off x="457200" y="6248400"/>
            <a:ext cx="5573713" cy="365125"/>
          </a:xfrm>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82BF4EC3-8E37-4B38-9DAE-B422416B772F}"/>
              </a:ext>
            </a:extLst>
          </p:cNvPr>
          <p:cNvSpPr>
            <a:spLocks noGrp="1"/>
          </p:cNvSpPr>
          <p:nvPr>
            <p:ph type="sldNum" sz="quarter" idx="12"/>
          </p:nvPr>
        </p:nvSpPr>
        <p:spPr>
          <a:xfrm rot="5400000">
            <a:off x="5989638" y="144462"/>
            <a:ext cx="533400" cy="244475"/>
          </a:xfrm>
        </p:spPr>
        <p:txBody>
          <a:bodyPr/>
          <a:lstStyle>
            <a:lvl1pPr>
              <a:defRPr/>
            </a:lvl1pPr>
          </a:lstStyle>
          <a:p>
            <a:fld id="{3A859A0F-700D-470C-A3E8-15CF477436B7}" type="slidenum">
              <a:rPr lang="sl-SI" altLang="sl-SI"/>
              <a:pPr/>
              <a:t>‹#›</a:t>
            </a:fld>
            <a:endParaRPr lang="sl-SI" altLang="sl-SI"/>
          </a:p>
        </p:txBody>
      </p:sp>
    </p:spTree>
    <p:extLst>
      <p:ext uri="{BB962C8B-B14F-4D97-AF65-F5344CB8AC3E}">
        <p14:creationId xmlns:p14="http://schemas.microsoft.com/office/powerpoint/2010/main" val="5073568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Zaokroži kota na diagonali pravokotnika 6">
            <a:extLst>
              <a:ext uri="{FF2B5EF4-FFF2-40B4-BE49-F238E27FC236}">
                <a16:creationId xmlns:a16="http://schemas.microsoft.com/office/drawing/2014/main" id="{DEECAB70-858D-45BD-BC40-04D101296C98}"/>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slov 7"/>
          <p:cNvSpPr>
            <a:spLocks noGrp="1"/>
          </p:cNvSpPr>
          <p:nvPr>
            <p:ph type="ctrTitle"/>
          </p:nvPr>
        </p:nvSpPr>
        <p:spPr>
          <a:xfrm>
            <a:off x="464234" y="381001"/>
            <a:ext cx="8229600" cy="2209800"/>
          </a:xfrm>
        </p:spPr>
        <p:txBody>
          <a:bodyPr lIns="45720" rIns="228600"/>
          <a:lstStyle>
            <a:lvl1pPr marL="0" algn="r">
              <a:defRPr sz="4800"/>
            </a:lvl1pPr>
            <a:extLst/>
          </a:lstStyle>
          <a:p>
            <a:r>
              <a:rPr lang="sl-SI"/>
              <a:t>Kliknite, če želite urediti slog naslova matrice</a:t>
            </a:r>
            <a:endParaRPr lang="en-US"/>
          </a:p>
        </p:txBody>
      </p:sp>
      <p:sp>
        <p:nvSpPr>
          <p:cNvPr id="9" name="Podnaslov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5" name="Ograda datuma 9">
            <a:extLst>
              <a:ext uri="{FF2B5EF4-FFF2-40B4-BE49-F238E27FC236}">
                <a16:creationId xmlns:a16="http://schemas.microsoft.com/office/drawing/2014/main" id="{9E558252-4DF3-4C45-BC42-CE01F0C61E38}"/>
              </a:ext>
            </a:extLst>
          </p:cNvPr>
          <p:cNvSpPr>
            <a:spLocks noGrp="1"/>
          </p:cNvSpPr>
          <p:nvPr>
            <p:ph type="dt" sz="half" idx="10"/>
          </p:nvPr>
        </p:nvSpPr>
        <p:spPr>
          <a:xfrm>
            <a:off x="5562600" y="6508750"/>
            <a:ext cx="3001963" cy="274638"/>
          </a:xfrm>
        </p:spPr>
        <p:txBody>
          <a:bodyPr vert="horz" rtlCol="0"/>
          <a:lstStyle>
            <a:lvl1pPr>
              <a:defRPr/>
            </a:lvl1pPr>
          </a:lstStyle>
          <a:p>
            <a:pPr>
              <a:defRPr/>
            </a:pPr>
            <a:fld id="{E881949E-F7B3-48D6-82AA-FA2F5923E818}" type="datetimeFigureOut">
              <a:rPr lang="sl-SI"/>
              <a:pPr>
                <a:defRPr/>
              </a:pPr>
              <a:t>30. 05. 2019</a:t>
            </a:fld>
            <a:endParaRPr lang="sl-SI"/>
          </a:p>
        </p:txBody>
      </p:sp>
      <p:sp>
        <p:nvSpPr>
          <p:cNvPr id="6" name="Ograda številke diapozitiva 10">
            <a:extLst>
              <a:ext uri="{FF2B5EF4-FFF2-40B4-BE49-F238E27FC236}">
                <a16:creationId xmlns:a16="http://schemas.microsoft.com/office/drawing/2014/main" id="{CEAB2667-212A-4C7C-8C54-9513241E863E}"/>
              </a:ext>
            </a:extLst>
          </p:cNvPr>
          <p:cNvSpPr>
            <a:spLocks noGrp="1"/>
          </p:cNvSpPr>
          <p:nvPr>
            <p:ph type="sldNum" sz="quarter" idx="11"/>
          </p:nvPr>
        </p:nvSpPr>
        <p:spPr>
          <a:xfrm>
            <a:off x="8639175" y="6508750"/>
            <a:ext cx="463550" cy="274638"/>
          </a:xfrm>
        </p:spPr>
        <p:txBody>
          <a:bodyPr/>
          <a:lstStyle>
            <a:lvl1pPr>
              <a:defRPr/>
            </a:lvl1pPr>
          </a:lstStyle>
          <a:p>
            <a:fld id="{2381C75C-02CE-4C46-8DD3-46D3030EC07A}" type="slidenum">
              <a:rPr lang="sl-SI" altLang="sl-SI"/>
              <a:pPr/>
              <a:t>‹#›</a:t>
            </a:fld>
            <a:endParaRPr lang="sl-SI" altLang="sl-SI"/>
          </a:p>
        </p:txBody>
      </p:sp>
      <p:sp>
        <p:nvSpPr>
          <p:cNvPr id="7" name="Ograda noge 11">
            <a:extLst>
              <a:ext uri="{FF2B5EF4-FFF2-40B4-BE49-F238E27FC236}">
                <a16:creationId xmlns:a16="http://schemas.microsoft.com/office/drawing/2014/main" id="{92A86ACA-2FA0-4685-9026-454121F0CDEA}"/>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sl-SI"/>
          </a:p>
        </p:txBody>
      </p:sp>
    </p:spTree>
    <p:extLst>
      <p:ext uri="{BB962C8B-B14F-4D97-AF65-F5344CB8AC3E}">
        <p14:creationId xmlns:p14="http://schemas.microsoft.com/office/powerpoint/2010/main" val="309591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039904B7-E0B4-43BD-BF0F-F6DC8708CEC8}"/>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3">
            <a:extLst>
              <a:ext uri="{FF2B5EF4-FFF2-40B4-BE49-F238E27FC236}">
                <a16:creationId xmlns:a16="http://schemas.microsoft.com/office/drawing/2014/main" id="{CDC347DF-C9D4-409B-B154-A4E6251BC0D3}"/>
              </a:ext>
            </a:extLst>
          </p:cNvPr>
          <p:cNvSpPr>
            <a:spLocks noGrp="1"/>
          </p:cNvSpPr>
          <p:nvPr>
            <p:ph type="dt" sz="half" idx="10"/>
          </p:nvPr>
        </p:nvSpPr>
        <p:spPr/>
        <p:txBody>
          <a:bodyPr/>
          <a:lstStyle>
            <a:lvl1pPr>
              <a:defRPr/>
            </a:lvl1pPr>
          </a:lstStyle>
          <a:p>
            <a:pPr>
              <a:defRPr/>
            </a:pPr>
            <a:fld id="{DA704728-6C57-41A3-8EC5-557145B8856E}" type="datetimeFigureOut">
              <a:rPr lang="sl-SI"/>
              <a:pPr>
                <a:defRPr/>
              </a:pPr>
              <a:t>30. 05. 2019</a:t>
            </a:fld>
            <a:endParaRPr lang="sl-SI"/>
          </a:p>
        </p:txBody>
      </p:sp>
      <p:sp>
        <p:nvSpPr>
          <p:cNvPr id="6" name="Ograda noge 4">
            <a:extLst>
              <a:ext uri="{FF2B5EF4-FFF2-40B4-BE49-F238E27FC236}">
                <a16:creationId xmlns:a16="http://schemas.microsoft.com/office/drawing/2014/main" id="{EA4643EC-FCEF-44B7-A47E-A3580AA6BD6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E7BCD482-3070-4457-A652-EBA9255E322B}"/>
              </a:ext>
            </a:extLst>
          </p:cNvPr>
          <p:cNvSpPr>
            <a:spLocks noGrp="1"/>
          </p:cNvSpPr>
          <p:nvPr>
            <p:ph type="sldNum" sz="quarter" idx="12"/>
          </p:nvPr>
        </p:nvSpPr>
        <p:spPr/>
        <p:txBody>
          <a:bodyPr/>
          <a:lstStyle>
            <a:lvl1pPr>
              <a:defRPr/>
            </a:lvl1pPr>
          </a:lstStyle>
          <a:p>
            <a:fld id="{41D61995-FB7A-4AAC-AE38-40D35F4410AD}" type="slidenum">
              <a:rPr lang="sl-SI" altLang="sl-SI"/>
              <a:pPr/>
              <a:t>‹#›</a:t>
            </a:fld>
            <a:endParaRPr lang="sl-SI" altLang="sl-SI"/>
          </a:p>
        </p:txBody>
      </p:sp>
    </p:spTree>
    <p:extLst>
      <p:ext uri="{BB962C8B-B14F-4D97-AF65-F5344CB8AC3E}">
        <p14:creationId xmlns:p14="http://schemas.microsoft.com/office/powerpoint/2010/main" val="48914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2"/>
        </a:solidFill>
        <a:effectLst/>
      </p:bgPr>
    </p:bg>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21D9C3A6-3359-47BA-AD61-4316547A69E2}"/>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5" name="Ograda datuma 7">
            <a:extLst>
              <a:ext uri="{FF2B5EF4-FFF2-40B4-BE49-F238E27FC236}">
                <a16:creationId xmlns:a16="http://schemas.microsoft.com/office/drawing/2014/main" id="{56C2E6EA-5D89-4D9C-9AFB-E32642650F87}"/>
              </a:ext>
            </a:extLst>
          </p:cNvPr>
          <p:cNvSpPr>
            <a:spLocks noGrp="1"/>
          </p:cNvSpPr>
          <p:nvPr>
            <p:ph type="dt" sz="half" idx="10"/>
          </p:nvPr>
        </p:nvSpPr>
        <p:spPr>
          <a:xfrm>
            <a:off x="5562600" y="6513513"/>
            <a:ext cx="3001963" cy="274637"/>
          </a:xfrm>
        </p:spPr>
        <p:txBody>
          <a:bodyPr vert="horz" rtlCol="0"/>
          <a:lstStyle>
            <a:lvl1pPr>
              <a:defRPr/>
            </a:lvl1pPr>
          </a:lstStyle>
          <a:p>
            <a:pPr>
              <a:defRPr/>
            </a:pPr>
            <a:fld id="{DE2C0CA3-2AC2-4084-B87B-CD71A181EF58}" type="datetimeFigureOut">
              <a:rPr lang="sl-SI"/>
              <a:pPr>
                <a:defRPr/>
              </a:pPr>
              <a:t>30. 05. 2019</a:t>
            </a:fld>
            <a:endParaRPr lang="sl-SI"/>
          </a:p>
        </p:txBody>
      </p:sp>
      <p:sp>
        <p:nvSpPr>
          <p:cNvPr id="6" name="Ograda številke diapozitiva 8">
            <a:extLst>
              <a:ext uri="{FF2B5EF4-FFF2-40B4-BE49-F238E27FC236}">
                <a16:creationId xmlns:a16="http://schemas.microsoft.com/office/drawing/2014/main" id="{8B20AF5B-0369-45C4-839D-B5DE0A81BBEA}"/>
              </a:ext>
            </a:extLst>
          </p:cNvPr>
          <p:cNvSpPr>
            <a:spLocks noGrp="1"/>
          </p:cNvSpPr>
          <p:nvPr>
            <p:ph type="sldNum" sz="quarter" idx="11"/>
          </p:nvPr>
        </p:nvSpPr>
        <p:spPr>
          <a:xfrm>
            <a:off x="8639175" y="6513513"/>
            <a:ext cx="463550" cy="274637"/>
          </a:xfrm>
        </p:spPr>
        <p:txBody>
          <a:bodyPr/>
          <a:lstStyle>
            <a:lvl1pPr>
              <a:defRPr/>
            </a:lvl1pPr>
          </a:lstStyle>
          <a:p>
            <a:fld id="{8FA084D4-8034-4F38-A142-2A90F025C0C8}" type="slidenum">
              <a:rPr lang="sl-SI" altLang="sl-SI"/>
              <a:pPr/>
              <a:t>‹#›</a:t>
            </a:fld>
            <a:endParaRPr lang="sl-SI" altLang="sl-SI"/>
          </a:p>
        </p:txBody>
      </p:sp>
      <p:sp>
        <p:nvSpPr>
          <p:cNvPr id="7" name="Ograda noge 9">
            <a:extLst>
              <a:ext uri="{FF2B5EF4-FFF2-40B4-BE49-F238E27FC236}">
                <a16:creationId xmlns:a16="http://schemas.microsoft.com/office/drawing/2014/main" id="{CAF33F65-02D6-4BD5-9F1B-52000BFAD8DF}"/>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sl-SI"/>
          </a:p>
        </p:txBody>
      </p:sp>
    </p:spTree>
    <p:extLst>
      <p:ext uri="{BB962C8B-B14F-4D97-AF65-F5344CB8AC3E}">
        <p14:creationId xmlns:p14="http://schemas.microsoft.com/office/powerpoint/2010/main" val="133667100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Pravokotnik 9">
            <a:extLst>
              <a:ext uri="{FF2B5EF4-FFF2-40B4-BE49-F238E27FC236}">
                <a16:creationId xmlns:a16="http://schemas.microsoft.com/office/drawing/2014/main" id="{ED184DFF-A146-42F0-BB28-C439BE260A37}"/>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datuma 4">
            <a:extLst>
              <a:ext uri="{FF2B5EF4-FFF2-40B4-BE49-F238E27FC236}">
                <a16:creationId xmlns:a16="http://schemas.microsoft.com/office/drawing/2014/main" id="{D321E96D-F534-468B-AE28-643C404CA0BD}"/>
              </a:ext>
            </a:extLst>
          </p:cNvPr>
          <p:cNvSpPr>
            <a:spLocks noGrp="1"/>
          </p:cNvSpPr>
          <p:nvPr>
            <p:ph type="dt" sz="half" idx="10"/>
          </p:nvPr>
        </p:nvSpPr>
        <p:spPr/>
        <p:txBody>
          <a:bodyPr/>
          <a:lstStyle>
            <a:lvl1pPr>
              <a:defRPr/>
            </a:lvl1pPr>
          </a:lstStyle>
          <a:p>
            <a:pPr>
              <a:defRPr/>
            </a:pPr>
            <a:fld id="{815BA6AF-BCC4-4F62-9795-D99DC9E84543}" type="datetimeFigureOut">
              <a:rPr lang="sl-SI"/>
              <a:pPr>
                <a:defRPr/>
              </a:pPr>
              <a:t>30. 05. 2019</a:t>
            </a:fld>
            <a:endParaRPr lang="sl-SI"/>
          </a:p>
        </p:txBody>
      </p:sp>
      <p:sp>
        <p:nvSpPr>
          <p:cNvPr id="7" name="Ograda noge 5">
            <a:extLst>
              <a:ext uri="{FF2B5EF4-FFF2-40B4-BE49-F238E27FC236}">
                <a16:creationId xmlns:a16="http://schemas.microsoft.com/office/drawing/2014/main" id="{69AAD438-8FB1-486A-953A-BD1BD822EB1D}"/>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6">
            <a:extLst>
              <a:ext uri="{FF2B5EF4-FFF2-40B4-BE49-F238E27FC236}">
                <a16:creationId xmlns:a16="http://schemas.microsoft.com/office/drawing/2014/main" id="{B6A20D4A-1B13-4C36-B124-696579EC4FA2}"/>
              </a:ext>
            </a:extLst>
          </p:cNvPr>
          <p:cNvSpPr>
            <a:spLocks noGrp="1"/>
          </p:cNvSpPr>
          <p:nvPr>
            <p:ph type="sldNum" sz="quarter" idx="12"/>
          </p:nvPr>
        </p:nvSpPr>
        <p:spPr>
          <a:xfrm>
            <a:off x="8640763" y="6515100"/>
            <a:ext cx="465137" cy="273050"/>
          </a:xfrm>
        </p:spPr>
        <p:txBody>
          <a:bodyPr/>
          <a:lstStyle>
            <a:lvl1pPr>
              <a:defRPr/>
            </a:lvl1pPr>
          </a:lstStyle>
          <a:p>
            <a:fld id="{0C6501E8-02AA-4A46-A1EF-307AF0EA137F}" type="slidenum">
              <a:rPr lang="sl-SI" altLang="sl-SI"/>
              <a:pPr/>
              <a:t>‹#›</a:t>
            </a:fld>
            <a:endParaRPr lang="sl-SI" altLang="sl-SI"/>
          </a:p>
        </p:txBody>
      </p:sp>
    </p:spTree>
    <p:extLst>
      <p:ext uri="{BB962C8B-B14F-4D97-AF65-F5344CB8AC3E}">
        <p14:creationId xmlns:p14="http://schemas.microsoft.com/office/powerpoint/2010/main" val="165261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7" name="Pravokotnik 9">
            <a:extLst>
              <a:ext uri="{FF2B5EF4-FFF2-40B4-BE49-F238E27FC236}">
                <a16:creationId xmlns:a16="http://schemas.microsoft.com/office/drawing/2014/main" id="{91603BF4-55AB-404F-80C4-35D1FD94BDF6}"/>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Pravokotnik 10">
            <a:extLst>
              <a:ext uri="{FF2B5EF4-FFF2-40B4-BE49-F238E27FC236}">
                <a16:creationId xmlns:a16="http://schemas.microsoft.com/office/drawing/2014/main" id="{39AB8AF4-FEDE-4F0C-A769-F37F27D9BCD4}"/>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Naslov 1"/>
          <p:cNvSpPr>
            <a:spLocks noGrp="1"/>
          </p:cNvSpPr>
          <p:nvPr>
            <p:ph type="title"/>
          </p:nvPr>
        </p:nvSpPr>
        <p:spPr>
          <a:xfrm>
            <a:off x="457200" y="251948"/>
            <a:ext cx="8229600" cy="1143000"/>
          </a:xfrm>
        </p:spPr>
        <p:txBody>
          <a:bodyPr/>
          <a:lstStyle>
            <a:lvl1pPr>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9" name="Ograda datuma 6">
            <a:extLst>
              <a:ext uri="{FF2B5EF4-FFF2-40B4-BE49-F238E27FC236}">
                <a16:creationId xmlns:a16="http://schemas.microsoft.com/office/drawing/2014/main" id="{7E8E04BC-CB74-404A-8A44-E346BD715395}"/>
              </a:ext>
            </a:extLst>
          </p:cNvPr>
          <p:cNvSpPr>
            <a:spLocks noGrp="1"/>
          </p:cNvSpPr>
          <p:nvPr>
            <p:ph type="dt" sz="half" idx="10"/>
          </p:nvPr>
        </p:nvSpPr>
        <p:spPr/>
        <p:txBody>
          <a:bodyPr/>
          <a:lstStyle>
            <a:lvl1pPr>
              <a:defRPr/>
            </a:lvl1pPr>
          </a:lstStyle>
          <a:p>
            <a:pPr>
              <a:defRPr/>
            </a:pPr>
            <a:fld id="{AE344E1A-6F20-40A3-95C4-7401C450C55D}" type="datetimeFigureOut">
              <a:rPr lang="sl-SI"/>
              <a:pPr>
                <a:defRPr/>
              </a:pPr>
              <a:t>30. 05. 2019</a:t>
            </a:fld>
            <a:endParaRPr lang="sl-SI"/>
          </a:p>
        </p:txBody>
      </p:sp>
      <p:sp>
        <p:nvSpPr>
          <p:cNvPr id="10" name="Ograda noge 7">
            <a:extLst>
              <a:ext uri="{FF2B5EF4-FFF2-40B4-BE49-F238E27FC236}">
                <a16:creationId xmlns:a16="http://schemas.microsoft.com/office/drawing/2014/main" id="{55944488-8D27-4E09-8883-5A81CAA4C982}"/>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8">
            <a:extLst>
              <a:ext uri="{FF2B5EF4-FFF2-40B4-BE49-F238E27FC236}">
                <a16:creationId xmlns:a16="http://schemas.microsoft.com/office/drawing/2014/main" id="{9029B1BE-5AD9-4ACE-834D-D25C15734183}"/>
              </a:ext>
            </a:extLst>
          </p:cNvPr>
          <p:cNvSpPr>
            <a:spLocks noGrp="1"/>
          </p:cNvSpPr>
          <p:nvPr>
            <p:ph type="sldNum" sz="quarter" idx="12"/>
          </p:nvPr>
        </p:nvSpPr>
        <p:spPr>
          <a:xfrm>
            <a:off x="8640763" y="6515100"/>
            <a:ext cx="465137" cy="273050"/>
          </a:xfrm>
        </p:spPr>
        <p:txBody>
          <a:bodyPr/>
          <a:lstStyle>
            <a:lvl1pPr>
              <a:defRPr/>
            </a:lvl1pPr>
          </a:lstStyle>
          <a:p>
            <a:fld id="{8F8C0E20-76C9-4D73-8D21-FEE6B67E24EA}" type="slidenum">
              <a:rPr lang="sl-SI" altLang="sl-SI"/>
              <a:pPr/>
              <a:t>‹#›</a:t>
            </a:fld>
            <a:endParaRPr lang="sl-SI" altLang="sl-SI"/>
          </a:p>
        </p:txBody>
      </p:sp>
    </p:spTree>
    <p:extLst>
      <p:ext uri="{BB962C8B-B14F-4D97-AF65-F5344CB8AC3E}">
        <p14:creationId xmlns:p14="http://schemas.microsoft.com/office/powerpoint/2010/main" val="3877711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Pravokotnik 6">
            <a:extLst>
              <a:ext uri="{FF2B5EF4-FFF2-40B4-BE49-F238E27FC236}">
                <a16:creationId xmlns:a16="http://schemas.microsoft.com/office/drawing/2014/main" id="{3B14A94E-47CA-43E7-84F8-1CE4C0B8DEAF}"/>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457200" y="253218"/>
            <a:ext cx="8229600" cy="1143000"/>
          </a:xfrm>
        </p:spPr>
        <p:txBody>
          <a:bodyPr/>
          <a:lstStyle/>
          <a:p>
            <a:r>
              <a:rPr lang="sl-SI"/>
              <a:t>Kliknite, če želite urediti slog naslova matrice</a:t>
            </a:r>
            <a:endParaRPr lang="en-US"/>
          </a:p>
        </p:txBody>
      </p:sp>
      <p:sp>
        <p:nvSpPr>
          <p:cNvPr id="4" name="Ograda datuma 2">
            <a:extLst>
              <a:ext uri="{FF2B5EF4-FFF2-40B4-BE49-F238E27FC236}">
                <a16:creationId xmlns:a16="http://schemas.microsoft.com/office/drawing/2014/main" id="{E0E82A69-C8E1-485B-9DAC-EFE19113D05B}"/>
              </a:ext>
            </a:extLst>
          </p:cNvPr>
          <p:cNvSpPr>
            <a:spLocks noGrp="1"/>
          </p:cNvSpPr>
          <p:nvPr>
            <p:ph type="dt" sz="half" idx="10"/>
          </p:nvPr>
        </p:nvSpPr>
        <p:spPr/>
        <p:txBody>
          <a:bodyPr/>
          <a:lstStyle>
            <a:lvl1pPr>
              <a:defRPr/>
            </a:lvl1pPr>
          </a:lstStyle>
          <a:p>
            <a:pPr>
              <a:defRPr/>
            </a:pPr>
            <a:fld id="{0B12188C-89D5-44A3-8AED-1B2143A5692A}" type="datetimeFigureOut">
              <a:rPr lang="sl-SI"/>
              <a:pPr>
                <a:defRPr/>
              </a:pPr>
              <a:t>30. 05. 2019</a:t>
            </a:fld>
            <a:endParaRPr lang="sl-SI"/>
          </a:p>
        </p:txBody>
      </p:sp>
      <p:sp>
        <p:nvSpPr>
          <p:cNvPr id="5" name="Ograda noge 3">
            <a:extLst>
              <a:ext uri="{FF2B5EF4-FFF2-40B4-BE49-F238E27FC236}">
                <a16:creationId xmlns:a16="http://schemas.microsoft.com/office/drawing/2014/main" id="{E0D63B4C-02E3-4434-910D-AB00E641235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4">
            <a:extLst>
              <a:ext uri="{FF2B5EF4-FFF2-40B4-BE49-F238E27FC236}">
                <a16:creationId xmlns:a16="http://schemas.microsoft.com/office/drawing/2014/main" id="{BC65B35C-CA21-43DC-B1FD-741ADA5633AD}"/>
              </a:ext>
            </a:extLst>
          </p:cNvPr>
          <p:cNvSpPr>
            <a:spLocks noGrp="1"/>
          </p:cNvSpPr>
          <p:nvPr>
            <p:ph type="sldNum" sz="quarter" idx="12"/>
          </p:nvPr>
        </p:nvSpPr>
        <p:spPr/>
        <p:txBody>
          <a:bodyPr/>
          <a:lstStyle>
            <a:lvl1pPr>
              <a:defRPr/>
            </a:lvl1pPr>
          </a:lstStyle>
          <a:p>
            <a:fld id="{2FDB163B-2D4C-4C2E-84CF-7B84B04772B5}" type="slidenum">
              <a:rPr lang="sl-SI" altLang="sl-SI"/>
              <a:pPr/>
              <a:t>‹#›</a:t>
            </a:fld>
            <a:endParaRPr lang="sl-SI" altLang="sl-SI"/>
          </a:p>
        </p:txBody>
      </p:sp>
    </p:spTree>
    <p:extLst>
      <p:ext uri="{BB962C8B-B14F-4D97-AF65-F5344CB8AC3E}">
        <p14:creationId xmlns:p14="http://schemas.microsoft.com/office/powerpoint/2010/main" val="372766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noge 2">
            <a:extLst>
              <a:ext uri="{FF2B5EF4-FFF2-40B4-BE49-F238E27FC236}">
                <a16:creationId xmlns:a16="http://schemas.microsoft.com/office/drawing/2014/main" id="{E8A1627B-0080-4628-BDFE-5DECE31D356B}"/>
              </a:ext>
            </a:extLst>
          </p:cNvPr>
          <p:cNvSpPr>
            <a:spLocks noGrp="1"/>
          </p:cNvSpPr>
          <p:nvPr>
            <p:ph type="ftr" sz="quarter" idx="10"/>
          </p:nvPr>
        </p:nvSpPr>
        <p:spPr/>
        <p:txBody>
          <a:bodyPr/>
          <a:lstStyle>
            <a:lvl1pPr>
              <a:defRPr/>
            </a:lvl1pPr>
          </a:lstStyle>
          <a:p>
            <a:pPr>
              <a:defRPr/>
            </a:pPr>
            <a:endParaRPr lang="sl-SI"/>
          </a:p>
        </p:txBody>
      </p:sp>
      <p:sp>
        <p:nvSpPr>
          <p:cNvPr id="3" name="Ograda datuma 13">
            <a:extLst>
              <a:ext uri="{FF2B5EF4-FFF2-40B4-BE49-F238E27FC236}">
                <a16:creationId xmlns:a16="http://schemas.microsoft.com/office/drawing/2014/main" id="{01BFB362-4648-4E6C-83B1-2C201CA7B923}"/>
              </a:ext>
            </a:extLst>
          </p:cNvPr>
          <p:cNvSpPr>
            <a:spLocks noGrp="1"/>
          </p:cNvSpPr>
          <p:nvPr>
            <p:ph type="dt" sz="half" idx="11"/>
          </p:nvPr>
        </p:nvSpPr>
        <p:spPr/>
        <p:txBody>
          <a:bodyPr/>
          <a:lstStyle>
            <a:lvl1pPr>
              <a:defRPr/>
            </a:lvl1pPr>
          </a:lstStyle>
          <a:p>
            <a:pPr>
              <a:defRPr/>
            </a:pPr>
            <a:fld id="{6C76A3BF-3E24-4D7A-B40A-AD1E77540DCD}" type="datetimeFigureOut">
              <a:rPr lang="sl-SI"/>
              <a:pPr>
                <a:defRPr/>
              </a:pPr>
              <a:t>30. 05. 2019</a:t>
            </a:fld>
            <a:endParaRPr lang="sl-SI"/>
          </a:p>
        </p:txBody>
      </p:sp>
      <p:sp>
        <p:nvSpPr>
          <p:cNvPr id="4" name="Ograda številke diapozitiva 22">
            <a:extLst>
              <a:ext uri="{FF2B5EF4-FFF2-40B4-BE49-F238E27FC236}">
                <a16:creationId xmlns:a16="http://schemas.microsoft.com/office/drawing/2014/main" id="{0BFD590C-65EF-4A2F-92F7-5FF6247BBA17}"/>
              </a:ext>
            </a:extLst>
          </p:cNvPr>
          <p:cNvSpPr>
            <a:spLocks noGrp="1"/>
          </p:cNvSpPr>
          <p:nvPr>
            <p:ph type="sldNum" sz="quarter" idx="12"/>
          </p:nvPr>
        </p:nvSpPr>
        <p:spPr/>
        <p:txBody>
          <a:bodyPr/>
          <a:lstStyle>
            <a:lvl1pPr>
              <a:defRPr/>
            </a:lvl1pPr>
          </a:lstStyle>
          <a:p>
            <a:fld id="{5A58B8A9-055C-4C3F-AE8B-E3865EC909DF}" type="slidenum">
              <a:rPr lang="sl-SI" altLang="sl-SI"/>
              <a:pPr/>
              <a:t>‹#›</a:t>
            </a:fld>
            <a:endParaRPr lang="sl-SI" altLang="sl-SI"/>
          </a:p>
        </p:txBody>
      </p:sp>
    </p:spTree>
    <p:extLst>
      <p:ext uri="{BB962C8B-B14F-4D97-AF65-F5344CB8AC3E}">
        <p14:creationId xmlns:p14="http://schemas.microsoft.com/office/powerpoint/2010/main" val="3423656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Pr>
        <a:solidFill>
          <a:schemeClr val="bg2"/>
        </a:solidFill>
        <a:effectLst/>
      </p:bgPr>
    </p:bg>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F54F5361-F9E7-41D5-938D-D4F93ACE57B5}"/>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4963136" y="304800"/>
            <a:ext cx="3931920" cy="762000"/>
          </a:xfrm>
        </p:spPr>
        <p:txBody>
          <a:bodyPr/>
          <a:lstStyle>
            <a:lvl1pPr marL="0" algn="r">
              <a:buNone/>
              <a:defRPr sz="2000" b="1"/>
            </a:lvl1pPr>
            <a:extLst/>
          </a:lstStyle>
          <a:p>
            <a:r>
              <a:rPr lang="sl-SI"/>
              <a:t>Kliknite, če želite urediti slog naslova matrice</a:t>
            </a:r>
            <a:endParaRPr lang="en-US"/>
          </a:p>
        </p:txBody>
      </p:sp>
      <p:sp>
        <p:nvSpPr>
          <p:cNvPr id="3" name="Ograda besedila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datuma 8">
            <a:extLst>
              <a:ext uri="{FF2B5EF4-FFF2-40B4-BE49-F238E27FC236}">
                <a16:creationId xmlns:a16="http://schemas.microsoft.com/office/drawing/2014/main" id="{754B67A7-F98A-4C6A-B647-A41CF33C93B5}"/>
              </a:ext>
            </a:extLst>
          </p:cNvPr>
          <p:cNvSpPr>
            <a:spLocks noGrp="1"/>
          </p:cNvSpPr>
          <p:nvPr>
            <p:ph type="dt" sz="half" idx="10"/>
          </p:nvPr>
        </p:nvSpPr>
        <p:spPr>
          <a:xfrm>
            <a:off x="5562600" y="6513513"/>
            <a:ext cx="3001963" cy="274637"/>
          </a:xfrm>
        </p:spPr>
        <p:txBody>
          <a:bodyPr vert="horz" rtlCol="0"/>
          <a:lstStyle>
            <a:lvl1pPr>
              <a:defRPr/>
            </a:lvl1pPr>
          </a:lstStyle>
          <a:p>
            <a:pPr>
              <a:defRPr/>
            </a:pPr>
            <a:fld id="{38DFC441-A4B9-4D64-8D2F-BC4D85F12543}" type="datetimeFigureOut">
              <a:rPr lang="sl-SI"/>
              <a:pPr>
                <a:defRPr/>
              </a:pPr>
              <a:t>30. 05. 2019</a:t>
            </a:fld>
            <a:endParaRPr lang="sl-SI"/>
          </a:p>
        </p:txBody>
      </p:sp>
      <p:sp>
        <p:nvSpPr>
          <p:cNvPr id="7" name="Ograda številke diapozitiva 9">
            <a:extLst>
              <a:ext uri="{FF2B5EF4-FFF2-40B4-BE49-F238E27FC236}">
                <a16:creationId xmlns:a16="http://schemas.microsoft.com/office/drawing/2014/main" id="{B753D269-3211-4073-A490-047D7702B536}"/>
              </a:ext>
            </a:extLst>
          </p:cNvPr>
          <p:cNvSpPr>
            <a:spLocks noGrp="1"/>
          </p:cNvSpPr>
          <p:nvPr>
            <p:ph type="sldNum" sz="quarter" idx="11"/>
          </p:nvPr>
        </p:nvSpPr>
        <p:spPr>
          <a:xfrm>
            <a:off x="8639175" y="6513513"/>
            <a:ext cx="463550" cy="274637"/>
          </a:xfrm>
        </p:spPr>
        <p:txBody>
          <a:bodyPr/>
          <a:lstStyle>
            <a:lvl1pPr>
              <a:defRPr/>
            </a:lvl1pPr>
          </a:lstStyle>
          <a:p>
            <a:fld id="{07E08F99-45B1-433F-AD37-CEAD5D547487}" type="slidenum">
              <a:rPr lang="sl-SI" altLang="sl-SI"/>
              <a:pPr/>
              <a:t>‹#›</a:t>
            </a:fld>
            <a:endParaRPr lang="sl-SI" altLang="sl-SI"/>
          </a:p>
        </p:txBody>
      </p:sp>
      <p:sp>
        <p:nvSpPr>
          <p:cNvPr id="8" name="Ograda noge 10">
            <a:extLst>
              <a:ext uri="{FF2B5EF4-FFF2-40B4-BE49-F238E27FC236}">
                <a16:creationId xmlns:a16="http://schemas.microsoft.com/office/drawing/2014/main" id="{214AD388-F58C-4BFE-9013-313F24981F4C}"/>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sl-SI"/>
          </a:p>
        </p:txBody>
      </p:sp>
    </p:spTree>
    <p:extLst>
      <p:ext uri="{BB962C8B-B14F-4D97-AF65-F5344CB8AC3E}">
        <p14:creationId xmlns:p14="http://schemas.microsoft.com/office/powerpoint/2010/main" val="289308482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12648" y="228600"/>
            <a:ext cx="8153400" cy="990600"/>
          </a:xfrm>
        </p:spPr>
        <p:txBody>
          <a:bodyPr/>
          <a:lstStyle/>
          <a:p>
            <a:r>
              <a:rPr lang="sl-SI"/>
              <a:t>Kliknite, če želite urediti slog naslova matrice</a:t>
            </a:r>
            <a:endParaRPr lang="en-US"/>
          </a:p>
        </p:txBody>
      </p:sp>
      <p:sp>
        <p:nvSpPr>
          <p:cNvPr id="8" name="Ograda vsebine 7"/>
          <p:cNvSpPr>
            <a:spLocks noGrp="1"/>
          </p:cNvSpPr>
          <p:nvPr>
            <p:ph sz="quarter" idx="1"/>
          </p:nvPr>
        </p:nvSpPr>
        <p:spPr>
          <a:xfrm>
            <a:off x="612648" y="1600200"/>
            <a:ext cx="8153400" cy="44958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9AF1373C-1F17-4867-8BE8-A1FB66F77134}"/>
              </a:ext>
            </a:extLst>
          </p:cNvPr>
          <p:cNvSpPr>
            <a:spLocks noGrp="1"/>
          </p:cNvSpPr>
          <p:nvPr>
            <p:ph type="dt" sz="half" idx="10"/>
          </p:nvPr>
        </p:nvSpPr>
        <p:spPr/>
        <p:txBody>
          <a:bodyPr/>
          <a:lstStyle>
            <a:lvl1pPr>
              <a:defRPr/>
            </a:lvl1pPr>
          </a:lstStyle>
          <a:p>
            <a:pPr>
              <a:defRPr/>
            </a:pPr>
            <a:fld id="{7AA7BA0D-B851-4312-87F0-5CC081EF8A6F}" type="datetimeFigureOut">
              <a:rPr lang="sl-SI"/>
              <a:pPr>
                <a:defRPr/>
              </a:pPr>
              <a:t>30. 05. 2019</a:t>
            </a:fld>
            <a:endParaRPr lang="sl-SI"/>
          </a:p>
        </p:txBody>
      </p:sp>
      <p:sp>
        <p:nvSpPr>
          <p:cNvPr id="5" name="Ograda noge 2">
            <a:extLst>
              <a:ext uri="{FF2B5EF4-FFF2-40B4-BE49-F238E27FC236}">
                <a16:creationId xmlns:a16="http://schemas.microsoft.com/office/drawing/2014/main" id="{720A1E07-62B5-46B5-84BB-5EE28D2B767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1C55838E-2E81-4342-AC60-7BF24572B646}"/>
              </a:ext>
            </a:extLst>
          </p:cNvPr>
          <p:cNvSpPr>
            <a:spLocks noGrp="1"/>
          </p:cNvSpPr>
          <p:nvPr>
            <p:ph type="sldNum" sz="quarter" idx="12"/>
          </p:nvPr>
        </p:nvSpPr>
        <p:spPr/>
        <p:txBody>
          <a:bodyPr/>
          <a:lstStyle>
            <a:lvl1pPr>
              <a:defRPr/>
            </a:lvl1pPr>
          </a:lstStyle>
          <a:p>
            <a:fld id="{A628F89B-04C4-43FB-B2E9-A2F50D8DC2EA}" type="slidenum">
              <a:rPr lang="sl-SI" altLang="sl-SI"/>
              <a:pPr/>
              <a:t>‹#›</a:t>
            </a:fld>
            <a:endParaRPr lang="sl-SI" altLang="sl-SI"/>
          </a:p>
        </p:txBody>
      </p:sp>
    </p:spTree>
    <p:extLst>
      <p:ext uri="{BB962C8B-B14F-4D97-AF65-F5344CB8AC3E}">
        <p14:creationId xmlns:p14="http://schemas.microsoft.com/office/powerpoint/2010/main" val="1240194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3040443" y="4724400"/>
            <a:ext cx="5486400" cy="664536"/>
          </a:xfrm>
        </p:spPr>
        <p:txBody>
          <a:bodyPr/>
          <a:lstStyle>
            <a:lvl1pPr marL="0" algn="r">
              <a:buNone/>
              <a:defRPr sz="2000" b="1"/>
            </a:lvl1pPr>
            <a:extLst/>
          </a:lstStyle>
          <a:p>
            <a:r>
              <a:rPr lang="sl-SI"/>
              <a:t>Kliknite, če želite urediti slog naslova matrice</a:t>
            </a:r>
            <a:endParaRPr lang="en-US"/>
          </a:p>
        </p:txBody>
      </p:sp>
      <p:sp>
        <p:nvSpPr>
          <p:cNvPr id="4" name="Ograda besedila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13" name="Ograda slik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sl-SI" noProof="0"/>
              <a:t>Kliknite ikono, če želite dodati sliko</a:t>
            </a:r>
            <a:endParaRPr lang="en-US" noProof="0" dirty="0"/>
          </a:p>
        </p:txBody>
      </p:sp>
      <p:sp>
        <p:nvSpPr>
          <p:cNvPr id="5" name="Ograda datuma 7">
            <a:extLst>
              <a:ext uri="{FF2B5EF4-FFF2-40B4-BE49-F238E27FC236}">
                <a16:creationId xmlns:a16="http://schemas.microsoft.com/office/drawing/2014/main" id="{235A9017-ED7E-4434-851A-4E940DFD5FAC}"/>
              </a:ext>
            </a:extLst>
          </p:cNvPr>
          <p:cNvSpPr>
            <a:spLocks noGrp="1"/>
          </p:cNvSpPr>
          <p:nvPr>
            <p:ph type="dt" sz="half" idx="10"/>
          </p:nvPr>
        </p:nvSpPr>
        <p:spPr>
          <a:xfrm>
            <a:off x="5562600" y="6508750"/>
            <a:ext cx="3001963" cy="274638"/>
          </a:xfrm>
        </p:spPr>
        <p:txBody>
          <a:bodyPr vert="horz" rtlCol="0"/>
          <a:lstStyle>
            <a:lvl1pPr>
              <a:defRPr/>
            </a:lvl1pPr>
          </a:lstStyle>
          <a:p>
            <a:pPr>
              <a:defRPr/>
            </a:pPr>
            <a:fld id="{53015E73-F63E-4CBC-8936-B7ECC443E0AF}" type="datetimeFigureOut">
              <a:rPr lang="sl-SI"/>
              <a:pPr>
                <a:defRPr/>
              </a:pPr>
              <a:t>30. 05. 2019</a:t>
            </a:fld>
            <a:endParaRPr lang="sl-SI"/>
          </a:p>
        </p:txBody>
      </p:sp>
      <p:sp>
        <p:nvSpPr>
          <p:cNvPr id="6" name="Ograda številke diapozitiva 8">
            <a:extLst>
              <a:ext uri="{FF2B5EF4-FFF2-40B4-BE49-F238E27FC236}">
                <a16:creationId xmlns:a16="http://schemas.microsoft.com/office/drawing/2014/main" id="{AC206982-1A48-48E2-AF99-739AFA065CBB}"/>
              </a:ext>
            </a:extLst>
          </p:cNvPr>
          <p:cNvSpPr>
            <a:spLocks noGrp="1"/>
          </p:cNvSpPr>
          <p:nvPr>
            <p:ph type="sldNum" sz="quarter" idx="11"/>
          </p:nvPr>
        </p:nvSpPr>
        <p:spPr>
          <a:xfrm>
            <a:off x="8639175" y="6508750"/>
            <a:ext cx="463550" cy="274638"/>
          </a:xfrm>
        </p:spPr>
        <p:txBody>
          <a:bodyPr/>
          <a:lstStyle>
            <a:lvl1pPr>
              <a:defRPr/>
            </a:lvl1pPr>
          </a:lstStyle>
          <a:p>
            <a:fld id="{50FE73F7-2876-40FE-95C2-DDFFFA70AEA6}" type="slidenum">
              <a:rPr lang="sl-SI" altLang="sl-SI"/>
              <a:pPr/>
              <a:t>‹#›</a:t>
            </a:fld>
            <a:endParaRPr lang="sl-SI" altLang="sl-SI"/>
          </a:p>
        </p:txBody>
      </p:sp>
      <p:sp>
        <p:nvSpPr>
          <p:cNvPr id="7" name="Ograda noge 9">
            <a:extLst>
              <a:ext uri="{FF2B5EF4-FFF2-40B4-BE49-F238E27FC236}">
                <a16:creationId xmlns:a16="http://schemas.microsoft.com/office/drawing/2014/main" id="{AB31CEE1-BB38-4973-9574-22272AE41832}"/>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sl-SI"/>
          </a:p>
        </p:txBody>
      </p:sp>
    </p:spTree>
    <p:extLst>
      <p:ext uri="{BB962C8B-B14F-4D97-AF65-F5344CB8AC3E}">
        <p14:creationId xmlns:p14="http://schemas.microsoft.com/office/powerpoint/2010/main" val="4059031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noge 2">
            <a:extLst>
              <a:ext uri="{FF2B5EF4-FFF2-40B4-BE49-F238E27FC236}">
                <a16:creationId xmlns:a16="http://schemas.microsoft.com/office/drawing/2014/main" id="{1D33C04A-2E2D-4D6E-AF8F-2E1C0BA766D4}"/>
              </a:ext>
            </a:extLst>
          </p:cNvPr>
          <p:cNvSpPr>
            <a:spLocks noGrp="1"/>
          </p:cNvSpPr>
          <p:nvPr>
            <p:ph type="ftr" sz="quarter" idx="10"/>
          </p:nvPr>
        </p:nvSpPr>
        <p:spPr/>
        <p:txBody>
          <a:bodyPr/>
          <a:lstStyle>
            <a:lvl1pPr>
              <a:defRPr/>
            </a:lvl1pPr>
          </a:lstStyle>
          <a:p>
            <a:pPr>
              <a:defRPr/>
            </a:pPr>
            <a:endParaRPr lang="sl-SI"/>
          </a:p>
        </p:txBody>
      </p:sp>
      <p:sp>
        <p:nvSpPr>
          <p:cNvPr id="5" name="Ograda datuma 13">
            <a:extLst>
              <a:ext uri="{FF2B5EF4-FFF2-40B4-BE49-F238E27FC236}">
                <a16:creationId xmlns:a16="http://schemas.microsoft.com/office/drawing/2014/main" id="{5F5179D7-8554-4693-B176-C87EFB0CE1CD}"/>
              </a:ext>
            </a:extLst>
          </p:cNvPr>
          <p:cNvSpPr>
            <a:spLocks noGrp="1"/>
          </p:cNvSpPr>
          <p:nvPr>
            <p:ph type="dt" sz="half" idx="11"/>
          </p:nvPr>
        </p:nvSpPr>
        <p:spPr/>
        <p:txBody>
          <a:bodyPr/>
          <a:lstStyle>
            <a:lvl1pPr>
              <a:defRPr/>
            </a:lvl1pPr>
          </a:lstStyle>
          <a:p>
            <a:pPr>
              <a:defRPr/>
            </a:pPr>
            <a:fld id="{024433F1-BFDE-4D92-9051-15E8CEF80BC7}" type="datetimeFigureOut">
              <a:rPr lang="sl-SI"/>
              <a:pPr>
                <a:defRPr/>
              </a:pPr>
              <a:t>30. 05. 2019</a:t>
            </a:fld>
            <a:endParaRPr lang="sl-SI"/>
          </a:p>
        </p:txBody>
      </p:sp>
      <p:sp>
        <p:nvSpPr>
          <p:cNvPr id="6" name="Ograda številke diapozitiva 22">
            <a:extLst>
              <a:ext uri="{FF2B5EF4-FFF2-40B4-BE49-F238E27FC236}">
                <a16:creationId xmlns:a16="http://schemas.microsoft.com/office/drawing/2014/main" id="{77598DCD-8946-4037-A53D-390392F4A1DB}"/>
              </a:ext>
            </a:extLst>
          </p:cNvPr>
          <p:cNvSpPr>
            <a:spLocks noGrp="1"/>
          </p:cNvSpPr>
          <p:nvPr>
            <p:ph type="sldNum" sz="quarter" idx="12"/>
          </p:nvPr>
        </p:nvSpPr>
        <p:spPr/>
        <p:txBody>
          <a:bodyPr/>
          <a:lstStyle>
            <a:lvl1pPr>
              <a:defRPr/>
            </a:lvl1pPr>
          </a:lstStyle>
          <a:p>
            <a:fld id="{543598BE-CDAC-4020-BB34-AC0D24A08ADB}" type="slidenum">
              <a:rPr lang="sl-SI" altLang="sl-SI"/>
              <a:pPr/>
              <a:t>‹#›</a:t>
            </a:fld>
            <a:endParaRPr lang="sl-SI" altLang="sl-SI"/>
          </a:p>
        </p:txBody>
      </p:sp>
    </p:spTree>
    <p:extLst>
      <p:ext uri="{BB962C8B-B14F-4D97-AF65-F5344CB8AC3E}">
        <p14:creationId xmlns:p14="http://schemas.microsoft.com/office/powerpoint/2010/main" val="5020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lvl1pPr algn="l">
              <a:defRPr/>
            </a:lvl1pPr>
            <a:extLs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noge 2">
            <a:extLst>
              <a:ext uri="{FF2B5EF4-FFF2-40B4-BE49-F238E27FC236}">
                <a16:creationId xmlns:a16="http://schemas.microsoft.com/office/drawing/2014/main" id="{035E5AD5-EC31-40C6-AE27-936EA20210BF}"/>
              </a:ext>
            </a:extLst>
          </p:cNvPr>
          <p:cNvSpPr>
            <a:spLocks noGrp="1"/>
          </p:cNvSpPr>
          <p:nvPr>
            <p:ph type="ftr" sz="quarter" idx="10"/>
          </p:nvPr>
        </p:nvSpPr>
        <p:spPr/>
        <p:txBody>
          <a:bodyPr/>
          <a:lstStyle>
            <a:lvl1pPr>
              <a:defRPr/>
            </a:lvl1pPr>
          </a:lstStyle>
          <a:p>
            <a:pPr>
              <a:defRPr/>
            </a:pPr>
            <a:endParaRPr lang="sl-SI"/>
          </a:p>
        </p:txBody>
      </p:sp>
      <p:sp>
        <p:nvSpPr>
          <p:cNvPr id="5" name="Ograda datuma 13">
            <a:extLst>
              <a:ext uri="{FF2B5EF4-FFF2-40B4-BE49-F238E27FC236}">
                <a16:creationId xmlns:a16="http://schemas.microsoft.com/office/drawing/2014/main" id="{5E943DD5-2230-4267-8289-25A54A3E2959}"/>
              </a:ext>
            </a:extLst>
          </p:cNvPr>
          <p:cNvSpPr>
            <a:spLocks noGrp="1"/>
          </p:cNvSpPr>
          <p:nvPr>
            <p:ph type="dt" sz="half" idx="11"/>
          </p:nvPr>
        </p:nvSpPr>
        <p:spPr/>
        <p:txBody>
          <a:bodyPr/>
          <a:lstStyle>
            <a:lvl1pPr>
              <a:defRPr/>
            </a:lvl1pPr>
          </a:lstStyle>
          <a:p>
            <a:pPr>
              <a:defRPr/>
            </a:pPr>
            <a:fld id="{8889E299-01CE-4AB7-BA78-2ED226CA5544}" type="datetimeFigureOut">
              <a:rPr lang="sl-SI"/>
              <a:pPr>
                <a:defRPr/>
              </a:pPr>
              <a:t>30. 05. 2019</a:t>
            </a:fld>
            <a:endParaRPr lang="sl-SI"/>
          </a:p>
        </p:txBody>
      </p:sp>
      <p:sp>
        <p:nvSpPr>
          <p:cNvPr id="6" name="Ograda številke diapozitiva 22">
            <a:extLst>
              <a:ext uri="{FF2B5EF4-FFF2-40B4-BE49-F238E27FC236}">
                <a16:creationId xmlns:a16="http://schemas.microsoft.com/office/drawing/2014/main" id="{55A0F38E-E0F6-477B-A224-5A05127FF2D0}"/>
              </a:ext>
            </a:extLst>
          </p:cNvPr>
          <p:cNvSpPr>
            <a:spLocks noGrp="1"/>
          </p:cNvSpPr>
          <p:nvPr>
            <p:ph type="sldNum" sz="quarter" idx="12"/>
          </p:nvPr>
        </p:nvSpPr>
        <p:spPr/>
        <p:txBody>
          <a:bodyPr/>
          <a:lstStyle>
            <a:lvl1pPr>
              <a:defRPr/>
            </a:lvl1pPr>
          </a:lstStyle>
          <a:p>
            <a:fld id="{707887BC-6776-427C-A113-81B99C707940}" type="slidenum">
              <a:rPr lang="sl-SI" altLang="sl-SI"/>
              <a:pPr/>
              <a:t>‹#›</a:t>
            </a:fld>
            <a:endParaRPr lang="sl-SI" altLang="sl-SI"/>
          </a:p>
        </p:txBody>
      </p:sp>
    </p:spTree>
    <p:extLst>
      <p:ext uri="{BB962C8B-B14F-4D97-AF65-F5344CB8AC3E}">
        <p14:creationId xmlns:p14="http://schemas.microsoft.com/office/powerpoint/2010/main" val="2570878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53BE0369-2AD0-4F6C-B989-1FB3D7F2E0C0}"/>
              </a:ext>
            </a:extLst>
          </p:cNvPr>
          <p:cNvSpPr>
            <a:spLocks noGrp="1"/>
          </p:cNvSpPr>
          <p:nvPr>
            <p:ph type="dt" sz="half" idx="10"/>
          </p:nvPr>
        </p:nvSpPr>
        <p:spPr/>
        <p:txBody>
          <a:bodyPr/>
          <a:lstStyle>
            <a:lvl1pPr>
              <a:defRPr/>
            </a:lvl1pPr>
          </a:lstStyle>
          <a:p>
            <a:pPr>
              <a:defRPr/>
            </a:pPr>
            <a:fld id="{40677587-215C-4317-AFB7-C0E5D1E5DBC0}" type="datetimeFigureOut">
              <a:rPr lang="sl-SI"/>
              <a:pPr>
                <a:defRPr/>
              </a:pPr>
              <a:t>30. 05. 2019</a:t>
            </a:fld>
            <a:endParaRPr lang="sl-SI"/>
          </a:p>
        </p:txBody>
      </p:sp>
      <p:sp>
        <p:nvSpPr>
          <p:cNvPr id="5" name="Ograda noge 4">
            <a:extLst>
              <a:ext uri="{FF2B5EF4-FFF2-40B4-BE49-F238E27FC236}">
                <a16:creationId xmlns:a16="http://schemas.microsoft.com/office/drawing/2014/main" id="{F1D70266-DFCD-4FAB-9EDF-A245DC51963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8989BB8D-C8CA-4CD6-A6AD-28AABAD14BA6}"/>
              </a:ext>
            </a:extLst>
          </p:cNvPr>
          <p:cNvSpPr>
            <a:spLocks noGrp="1"/>
          </p:cNvSpPr>
          <p:nvPr>
            <p:ph type="sldNum" sz="quarter" idx="12"/>
          </p:nvPr>
        </p:nvSpPr>
        <p:spPr/>
        <p:txBody>
          <a:bodyPr/>
          <a:lstStyle>
            <a:lvl1pPr>
              <a:defRPr/>
            </a:lvl1pPr>
          </a:lstStyle>
          <a:p>
            <a:fld id="{4AA801D6-8EB0-4120-8F5B-37AF749F67AA}" type="slidenum">
              <a:rPr lang="sl-SI" altLang="sl-SI"/>
              <a:pPr/>
              <a:t>‹#›</a:t>
            </a:fld>
            <a:endParaRPr lang="sl-SI" altLang="sl-SI"/>
          </a:p>
        </p:txBody>
      </p:sp>
    </p:spTree>
    <p:extLst>
      <p:ext uri="{BB962C8B-B14F-4D97-AF65-F5344CB8AC3E}">
        <p14:creationId xmlns:p14="http://schemas.microsoft.com/office/powerpoint/2010/main" val="3296851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59E6DAA2-AD2E-4B25-BCAF-84AAE68BC521}"/>
              </a:ext>
            </a:extLst>
          </p:cNvPr>
          <p:cNvSpPr>
            <a:spLocks noGrp="1"/>
          </p:cNvSpPr>
          <p:nvPr>
            <p:ph type="dt" sz="half" idx="10"/>
          </p:nvPr>
        </p:nvSpPr>
        <p:spPr/>
        <p:txBody>
          <a:bodyPr/>
          <a:lstStyle>
            <a:lvl1pPr>
              <a:defRPr/>
            </a:lvl1pPr>
          </a:lstStyle>
          <a:p>
            <a:pPr>
              <a:defRPr/>
            </a:pPr>
            <a:fld id="{1B46A805-36D3-4CCA-B1AA-AF3E813C13F6}" type="datetimeFigureOut">
              <a:rPr lang="sl-SI"/>
              <a:pPr>
                <a:defRPr/>
              </a:pPr>
              <a:t>30. 05. 2019</a:t>
            </a:fld>
            <a:endParaRPr lang="sl-SI"/>
          </a:p>
        </p:txBody>
      </p:sp>
      <p:sp>
        <p:nvSpPr>
          <p:cNvPr id="5" name="Ograda noge 4">
            <a:extLst>
              <a:ext uri="{FF2B5EF4-FFF2-40B4-BE49-F238E27FC236}">
                <a16:creationId xmlns:a16="http://schemas.microsoft.com/office/drawing/2014/main" id="{06F8EC8A-E899-4DF7-AC69-2B3A6FF8250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D91A2F15-32DB-4DC4-8983-ACD925FDC032}"/>
              </a:ext>
            </a:extLst>
          </p:cNvPr>
          <p:cNvSpPr>
            <a:spLocks noGrp="1"/>
          </p:cNvSpPr>
          <p:nvPr>
            <p:ph type="sldNum" sz="quarter" idx="12"/>
          </p:nvPr>
        </p:nvSpPr>
        <p:spPr/>
        <p:txBody>
          <a:bodyPr/>
          <a:lstStyle>
            <a:lvl1pPr>
              <a:defRPr/>
            </a:lvl1pPr>
          </a:lstStyle>
          <a:p>
            <a:fld id="{1AC42F76-9744-4FE8-8943-4001D1F9761B}" type="slidenum">
              <a:rPr lang="sl-SI" altLang="sl-SI"/>
              <a:pPr/>
              <a:t>‹#›</a:t>
            </a:fld>
            <a:endParaRPr lang="sl-SI" altLang="sl-SI"/>
          </a:p>
        </p:txBody>
      </p:sp>
    </p:spTree>
    <p:extLst>
      <p:ext uri="{BB962C8B-B14F-4D97-AF65-F5344CB8AC3E}">
        <p14:creationId xmlns:p14="http://schemas.microsoft.com/office/powerpoint/2010/main" val="3532033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05A93DBF-880C-40F3-8150-A05B030391A9}"/>
              </a:ext>
            </a:extLst>
          </p:cNvPr>
          <p:cNvSpPr>
            <a:spLocks noGrp="1"/>
          </p:cNvSpPr>
          <p:nvPr>
            <p:ph type="dt" sz="half" idx="10"/>
          </p:nvPr>
        </p:nvSpPr>
        <p:spPr/>
        <p:txBody>
          <a:bodyPr/>
          <a:lstStyle>
            <a:lvl1pPr>
              <a:defRPr/>
            </a:lvl1pPr>
          </a:lstStyle>
          <a:p>
            <a:pPr>
              <a:defRPr/>
            </a:pPr>
            <a:fld id="{A52C2912-3BA8-4AEE-A583-0690945F20BF}" type="datetimeFigureOut">
              <a:rPr lang="sl-SI"/>
              <a:pPr>
                <a:defRPr/>
              </a:pPr>
              <a:t>30. 05. 2019</a:t>
            </a:fld>
            <a:endParaRPr lang="sl-SI"/>
          </a:p>
        </p:txBody>
      </p:sp>
      <p:sp>
        <p:nvSpPr>
          <p:cNvPr id="5" name="Ograda noge 4">
            <a:extLst>
              <a:ext uri="{FF2B5EF4-FFF2-40B4-BE49-F238E27FC236}">
                <a16:creationId xmlns:a16="http://schemas.microsoft.com/office/drawing/2014/main" id="{67CA4C5A-CDC0-4134-8DFD-8BF32A30FB4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971CE9B4-4912-4068-BB50-7BA562C75D0A}"/>
              </a:ext>
            </a:extLst>
          </p:cNvPr>
          <p:cNvSpPr>
            <a:spLocks noGrp="1"/>
          </p:cNvSpPr>
          <p:nvPr>
            <p:ph type="sldNum" sz="quarter" idx="12"/>
          </p:nvPr>
        </p:nvSpPr>
        <p:spPr/>
        <p:txBody>
          <a:bodyPr/>
          <a:lstStyle>
            <a:lvl1pPr>
              <a:defRPr/>
            </a:lvl1pPr>
          </a:lstStyle>
          <a:p>
            <a:fld id="{7D1A766E-5E4D-4566-AC05-D83434481B79}" type="slidenum">
              <a:rPr lang="sl-SI" altLang="sl-SI"/>
              <a:pPr/>
              <a:t>‹#›</a:t>
            </a:fld>
            <a:endParaRPr lang="sl-SI" altLang="sl-SI"/>
          </a:p>
        </p:txBody>
      </p:sp>
    </p:spTree>
    <p:extLst>
      <p:ext uri="{BB962C8B-B14F-4D97-AF65-F5344CB8AC3E}">
        <p14:creationId xmlns:p14="http://schemas.microsoft.com/office/powerpoint/2010/main" val="2868536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E355E71F-3604-49FC-80A6-0E71CC3B7ABD}"/>
              </a:ext>
            </a:extLst>
          </p:cNvPr>
          <p:cNvSpPr>
            <a:spLocks noGrp="1"/>
          </p:cNvSpPr>
          <p:nvPr>
            <p:ph type="dt" sz="half" idx="10"/>
          </p:nvPr>
        </p:nvSpPr>
        <p:spPr/>
        <p:txBody>
          <a:bodyPr/>
          <a:lstStyle>
            <a:lvl1pPr>
              <a:defRPr/>
            </a:lvl1pPr>
          </a:lstStyle>
          <a:p>
            <a:pPr>
              <a:defRPr/>
            </a:pPr>
            <a:fld id="{DE127E4F-C151-43AB-A969-03B306463810}" type="datetimeFigureOut">
              <a:rPr lang="sl-SI"/>
              <a:pPr>
                <a:defRPr/>
              </a:pPr>
              <a:t>30. 05. 2019</a:t>
            </a:fld>
            <a:endParaRPr lang="sl-SI"/>
          </a:p>
        </p:txBody>
      </p:sp>
      <p:sp>
        <p:nvSpPr>
          <p:cNvPr id="6" name="Ograda noge 4">
            <a:extLst>
              <a:ext uri="{FF2B5EF4-FFF2-40B4-BE49-F238E27FC236}">
                <a16:creationId xmlns:a16="http://schemas.microsoft.com/office/drawing/2014/main" id="{15B5230D-8D62-4EB0-948C-B82A57C6E8E5}"/>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10E551E6-DC5A-45A5-89B4-A471D3A88FEC}"/>
              </a:ext>
            </a:extLst>
          </p:cNvPr>
          <p:cNvSpPr>
            <a:spLocks noGrp="1"/>
          </p:cNvSpPr>
          <p:nvPr>
            <p:ph type="sldNum" sz="quarter" idx="12"/>
          </p:nvPr>
        </p:nvSpPr>
        <p:spPr/>
        <p:txBody>
          <a:bodyPr/>
          <a:lstStyle>
            <a:lvl1pPr>
              <a:defRPr/>
            </a:lvl1pPr>
          </a:lstStyle>
          <a:p>
            <a:fld id="{01A85FBA-0496-473D-952E-5C5068C2DD8F}" type="slidenum">
              <a:rPr lang="sl-SI" altLang="sl-SI"/>
              <a:pPr/>
              <a:t>‹#›</a:t>
            </a:fld>
            <a:endParaRPr lang="sl-SI" altLang="sl-SI"/>
          </a:p>
        </p:txBody>
      </p:sp>
    </p:spTree>
    <p:extLst>
      <p:ext uri="{BB962C8B-B14F-4D97-AF65-F5344CB8AC3E}">
        <p14:creationId xmlns:p14="http://schemas.microsoft.com/office/powerpoint/2010/main" val="29096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5D5FF4A0-FEBF-4097-B1B3-9D134208E9A4}"/>
              </a:ext>
            </a:extLst>
          </p:cNvPr>
          <p:cNvSpPr>
            <a:spLocks noGrp="1"/>
          </p:cNvSpPr>
          <p:nvPr>
            <p:ph type="dt" sz="half" idx="10"/>
          </p:nvPr>
        </p:nvSpPr>
        <p:spPr/>
        <p:txBody>
          <a:bodyPr/>
          <a:lstStyle>
            <a:lvl1pPr>
              <a:defRPr/>
            </a:lvl1pPr>
          </a:lstStyle>
          <a:p>
            <a:pPr>
              <a:defRPr/>
            </a:pPr>
            <a:fld id="{4A33134C-155A-4AB4-A6C2-C7ED541FC56A}" type="datetimeFigureOut">
              <a:rPr lang="sl-SI"/>
              <a:pPr>
                <a:defRPr/>
              </a:pPr>
              <a:t>30. 05. 2019</a:t>
            </a:fld>
            <a:endParaRPr lang="sl-SI"/>
          </a:p>
        </p:txBody>
      </p:sp>
      <p:sp>
        <p:nvSpPr>
          <p:cNvPr id="8" name="Ograda noge 4">
            <a:extLst>
              <a:ext uri="{FF2B5EF4-FFF2-40B4-BE49-F238E27FC236}">
                <a16:creationId xmlns:a16="http://schemas.microsoft.com/office/drawing/2014/main" id="{0D330756-6910-48E5-A7BA-6C63E947C282}"/>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7C10661E-AF17-45FD-860E-EAF9449B6A84}"/>
              </a:ext>
            </a:extLst>
          </p:cNvPr>
          <p:cNvSpPr>
            <a:spLocks noGrp="1"/>
          </p:cNvSpPr>
          <p:nvPr>
            <p:ph type="sldNum" sz="quarter" idx="12"/>
          </p:nvPr>
        </p:nvSpPr>
        <p:spPr/>
        <p:txBody>
          <a:bodyPr/>
          <a:lstStyle>
            <a:lvl1pPr>
              <a:defRPr/>
            </a:lvl1pPr>
          </a:lstStyle>
          <a:p>
            <a:fld id="{54F8CD8B-85C6-4672-AA3E-CE112823B239}" type="slidenum">
              <a:rPr lang="sl-SI" altLang="sl-SI"/>
              <a:pPr/>
              <a:t>‹#›</a:t>
            </a:fld>
            <a:endParaRPr lang="sl-SI" altLang="sl-SI"/>
          </a:p>
        </p:txBody>
      </p:sp>
    </p:spTree>
    <p:extLst>
      <p:ext uri="{BB962C8B-B14F-4D97-AF65-F5344CB8AC3E}">
        <p14:creationId xmlns:p14="http://schemas.microsoft.com/office/powerpoint/2010/main" val="3950965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B48268AC-FBFD-48FF-BB68-9E69AFD6A542}"/>
              </a:ext>
            </a:extLst>
          </p:cNvPr>
          <p:cNvSpPr>
            <a:spLocks noGrp="1"/>
          </p:cNvSpPr>
          <p:nvPr>
            <p:ph type="dt" sz="half" idx="10"/>
          </p:nvPr>
        </p:nvSpPr>
        <p:spPr/>
        <p:txBody>
          <a:bodyPr/>
          <a:lstStyle>
            <a:lvl1pPr>
              <a:defRPr/>
            </a:lvl1pPr>
          </a:lstStyle>
          <a:p>
            <a:pPr>
              <a:defRPr/>
            </a:pPr>
            <a:fld id="{93490C54-F69B-44FA-95E2-110179485B82}" type="datetimeFigureOut">
              <a:rPr lang="sl-SI"/>
              <a:pPr>
                <a:defRPr/>
              </a:pPr>
              <a:t>30. 05. 2019</a:t>
            </a:fld>
            <a:endParaRPr lang="sl-SI"/>
          </a:p>
        </p:txBody>
      </p:sp>
      <p:sp>
        <p:nvSpPr>
          <p:cNvPr id="4" name="Ograda noge 4">
            <a:extLst>
              <a:ext uri="{FF2B5EF4-FFF2-40B4-BE49-F238E27FC236}">
                <a16:creationId xmlns:a16="http://schemas.microsoft.com/office/drawing/2014/main" id="{E3DBAE38-824A-4849-AF55-6A109920F1E4}"/>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76ADA7E5-1BC3-4091-9D5F-5553FF3E096C}"/>
              </a:ext>
            </a:extLst>
          </p:cNvPr>
          <p:cNvSpPr>
            <a:spLocks noGrp="1"/>
          </p:cNvSpPr>
          <p:nvPr>
            <p:ph type="sldNum" sz="quarter" idx="12"/>
          </p:nvPr>
        </p:nvSpPr>
        <p:spPr/>
        <p:txBody>
          <a:bodyPr/>
          <a:lstStyle>
            <a:lvl1pPr>
              <a:defRPr/>
            </a:lvl1pPr>
          </a:lstStyle>
          <a:p>
            <a:fld id="{30A8B3FF-4C8A-40EA-8549-F905B84598CE}" type="slidenum">
              <a:rPr lang="sl-SI" altLang="sl-SI"/>
              <a:pPr/>
              <a:t>‹#›</a:t>
            </a:fld>
            <a:endParaRPr lang="sl-SI" altLang="sl-SI"/>
          </a:p>
        </p:txBody>
      </p:sp>
    </p:spTree>
    <p:extLst>
      <p:ext uri="{BB962C8B-B14F-4D97-AF65-F5344CB8AC3E}">
        <p14:creationId xmlns:p14="http://schemas.microsoft.com/office/powerpoint/2010/main" val="881724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CF4B5792-B62F-47AE-9B5E-979F01FF430E}"/>
              </a:ext>
            </a:extLst>
          </p:cNvPr>
          <p:cNvSpPr>
            <a:spLocks noGrp="1"/>
          </p:cNvSpPr>
          <p:nvPr>
            <p:ph type="dt" sz="half" idx="10"/>
          </p:nvPr>
        </p:nvSpPr>
        <p:spPr/>
        <p:txBody>
          <a:bodyPr/>
          <a:lstStyle>
            <a:lvl1pPr>
              <a:defRPr/>
            </a:lvl1pPr>
          </a:lstStyle>
          <a:p>
            <a:pPr>
              <a:defRPr/>
            </a:pPr>
            <a:fld id="{4A44B0BA-07A3-4815-91E7-D699930CDF25}" type="datetimeFigureOut">
              <a:rPr lang="sl-SI"/>
              <a:pPr>
                <a:defRPr/>
              </a:pPr>
              <a:t>30. 05. 2019</a:t>
            </a:fld>
            <a:endParaRPr lang="sl-SI"/>
          </a:p>
        </p:txBody>
      </p:sp>
      <p:sp>
        <p:nvSpPr>
          <p:cNvPr id="3" name="Ograda noge 4">
            <a:extLst>
              <a:ext uri="{FF2B5EF4-FFF2-40B4-BE49-F238E27FC236}">
                <a16:creationId xmlns:a16="http://schemas.microsoft.com/office/drawing/2014/main" id="{75CA3E87-9A65-4B4F-BD18-3ACC50C7EEC7}"/>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5D9C7EDA-9D3F-4546-AD8D-814F960AA0E0}"/>
              </a:ext>
            </a:extLst>
          </p:cNvPr>
          <p:cNvSpPr>
            <a:spLocks noGrp="1"/>
          </p:cNvSpPr>
          <p:nvPr>
            <p:ph type="sldNum" sz="quarter" idx="12"/>
          </p:nvPr>
        </p:nvSpPr>
        <p:spPr/>
        <p:txBody>
          <a:bodyPr/>
          <a:lstStyle>
            <a:lvl1pPr>
              <a:defRPr/>
            </a:lvl1pPr>
          </a:lstStyle>
          <a:p>
            <a:fld id="{DD873FC4-42E8-45D1-A825-323A348C5EA7}" type="slidenum">
              <a:rPr lang="sl-SI" altLang="sl-SI"/>
              <a:pPr/>
              <a:t>‹#›</a:t>
            </a:fld>
            <a:endParaRPr lang="sl-SI" altLang="sl-SI"/>
          </a:p>
        </p:txBody>
      </p:sp>
    </p:spTree>
    <p:extLst>
      <p:ext uri="{BB962C8B-B14F-4D97-AF65-F5344CB8AC3E}">
        <p14:creationId xmlns:p14="http://schemas.microsoft.com/office/powerpoint/2010/main" val="283037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2049783B-F450-47BE-957F-104201FDDA9E}"/>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7">
            <a:extLst>
              <a:ext uri="{FF2B5EF4-FFF2-40B4-BE49-F238E27FC236}">
                <a16:creationId xmlns:a16="http://schemas.microsoft.com/office/drawing/2014/main" id="{E99FF61F-1701-4BD5-80E4-6DD356CD6AA2}"/>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8">
            <a:extLst>
              <a:ext uri="{FF2B5EF4-FFF2-40B4-BE49-F238E27FC236}">
                <a16:creationId xmlns:a16="http://schemas.microsoft.com/office/drawing/2014/main" id="{B827D7C9-5F5E-484F-BD97-A59A0C39ADE5}"/>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besedila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2" name="Naslov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sl-SI"/>
              <a:t>Kliknite, če želite urediti slog naslova matrice</a:t>
            </a:r>
            <a:endParaRPr lang="en-US"/>
          </a:p>
        </p:txBody>
      </p:sp>
      <p:sp>
        <p:nvSpPr>
          <p:cNvPr id="7" name="Ograda datuma 11">
            <a:extLst>
              <a:ext uri="{FF2B5EF4-FFF2-40B4-BE49-F238E27FC236}">
                <a16:creationId xmlns:a16="http://schemas.microsoft.com/office/drawing/2014/main" id="{92131716-D157-44F5-814F-6291AC09660E}"/>
              </a:ext>
            </a:extLst>
          </p:cNvPr>
          <p:cNvSpPr>
            <a:spLocks noGrp="1"/>
          </p:cNvSpPr>
          <p:nvPr>
            <p:ph type="dt" sz="half" idx="10"/>
          </p:nvPr>
        </p:nvSpPr>
        <p:spPr/>
        <p:txBody>
          <a:bodyPr/>
          <a:lstStyle>
            <a:lvl1pPr>
              <a:defRPr/>
            </a:lvl1pPr>
          </a:lstStyle>
          <a:p>
            <a:pPr>
              <a:defRPr/>
            </a:pPr>
            <a:fld id="{37BB6E5D-7B4F-486B-8091-9E4A74BA92AD}" type="datetimeFigureOut">
              <a:rPr lang="sl-SI"/>
              <a:pPr>
                <a:defRPr/>
              </a:pPr>
              <a:t>30. 05. 2019</a:t>
            </a:fld>
            <a:endParaRPr lang="sl-SI"/>
          </a:p>
        </p:txBody>
      </p:sp>
      <p:sp>
        <p:nvSpPr>
          <p:cNvPr id="8" name="Ograda številke diapozitiva 12">
            <a:extLst>
              <a:ext uri="{FF2B5EF4-FFF2-40B4-BE49-F238E27FC236}">
                <a16:creationId xmlns:a16="http://schemas.microsoft.com/office/drawing/2014/main" id="{F5572B65-F526-4CE8-8CC4-EE767E0AA9A3}"/>
              </a:ext>
            </a:extLst>
          </p:cNvPr>
          <p:cNvSpPr>
            <a:spLocks noGrp="1"/>
          </p:cNvSpPr>
          <p:nvPr>
            <p:ph type="sldNum" sz="quarter" idx="11"/>
          </p:nvPr>
        </p:nvSpPr>
        <p:spPr>
          <a:xfrm>
            <a:off x="0" y="1752600"/>
            <a:ext cx="1295400" cy="701675"/>
          </a:xfrm>
        </p:spPr>
        <p:txBody>
          <a:bodyPr>
            <a:noAutofit/>
          </a:bodyPr>
          <a:lstStyle>
            <a:lvl1pPr>
              <a:defRPr sz="2400"/>
            </a:lvl1pPr>
          </a:lstStyle>
          <a:p>
            <a:fld id="{4B1AC47E-828D-4204-8534-5E909A072683}" type="slidenum">
              <a:rPr lang="sl-SI" altLang="sl-SI"/>
              <a:pPr/>
              <a:t>‹#›</a:t>
            </a:fld>
            <a:endParaRPr lang="sl-SI" altLang="sl-SI"/>
          </a:p>
        </p:txBody>
      </p:sp>
      <p:sp>
        <p:nvSpPr>
          <p:cNvPr id="9" name="Ograda noge 13">
            <a:extLst>
              <a:ext uri="{FF2B5EF4-FFF2-40B4-BE49-F238E27FC236}">
                <a16:creationId xmlns:a16="http://schemas.microsoft.com/office/drawing/2014/main" id="{AA1C3C3B-EEB6-4044-9F2D-42A0BCEEA568}"/>
              </a:ext>
            </a:extLst>
          </p:cNvPr>
          <p:cNvSpPr>
            <a:spLocks noGrp="1"/>
          </p:cNvSpPr>
          <p:nvPr>
            <p:ph type="ftr" sz="quarter" idx="12"/>
          </p:nvPr>
        </p:nvSpPr>
        <p:spPr/>
        <p:txBody>
          <a:bodyPr/>
          <a:lstStyle>
            <a:lvl1pPr>
              <a:defRPr/>
            </a:lvl1pPr>
          </a:lstStyle>
          <a:p>
            <a:pPr>
              <a:defRPr/>
            </a:pPr>
            <a:endParaRPr lang="sl-SI"/>
          </a:p>
        </p:txBody>
      </p:sp>
    </p:spTree>
    <p:extLst>
      <p:ext uri="{BB962C8B-B14F-4D97-AF65-F5344CB8AC3E}">
        <p14:creationId xmlns:p14="http://schemas.microsoft.com/office/powerpoint/2010/main" val="53414152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D814EB45-A519-4FF4-B53B-44AA33623E71}"/>
              </a:ext>
            </a:extLst>
          </p:cNvPr>
          <p:cNvSpPr>
            <a:spLocks noGrp="1"/>
          </p:cNvSpPr>
          <p:nvPr>
            <p:ph type="dt" sz="half" idx="10"/>
          </p:nvPr>
        </p:nvSpPr>
        <p:spPr/>
        <p:txBody>
          <a:bodyPr/>
          <a:lstStyle>
            <a:lvl1pPr>
              <a:defRPr/>
            </a:lvl1pPr>
          </a:lstStyle>
          <a:p>
            <a:pPr>
              <a:defRPr/>
            </a:pPr>
            <a:fld id="{924AD6CB-D34F-479B-9CAC-A2767E4835E3}" type="datetimeFigureOut">
              <a:rPr lang="sl-SI"/>
              <a:pPr>
                <a:defRPr/>
              </a:pPr>
              <a:t>30. 05. 2019</a:t>
            </a:fld>
            <a:endParaRPr lang="sl-SI"/>
          </a:p>
        </p:txBody>
      </p:sp>
      <p:sp>
        <p:nvSpPr>
          <p:cNvPr id="6" name="Ograda noge 4">
            <a:extLst>
              <a:ext uri="{FF2B5EF4-FFF2-40B4-BE49-F238E27FC236}">
                <a16:creationId xmlns:a16="http://schemas.microsoft.com/office/drawing/2014/main" id="{3092624F-163C-4241-9CD6-D2B2AE324A22}"/>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EFA253BC-246B-448B-837B-A650A9AA373F}"/>
              </a:ext>
            </a:extLst>
          </p:cNvPr>
          <p:cNvSpPr>
            <a:spLocks noGrp="1"/>
          </p:cNvSpPr>
          <p:nvPr>
            <p:ph type="sldNum" sz="quarter" idx="12"/>
          </p:nvPr>
        </p:nvSpPr>
        <p:spPr/>
        <p:txBody>
          <a:bodyPr/>
          <a:lstStyle>
            <a:lvl1pPr>
              <a:defRPr/>
            </a:lvl1pPr>
          </a:lstStyle>
          <a:p>
            <a:fld id="{56BF8B44-4D88-48B2-A7C3-6573A58CC042}" type="slidenum">
              <a:rPr lang="sl-SI" altLang="sl-SI"/>
              <a:pPr/>
              <a:t>‹#›</a:t>
            </a:fld>
            <a:endParaRPr lang="sl-SI" altLang="sl-SI"/>
          </a:p>
        </p:txBody>
      </p:sp>
    </p:spTree>
    <p:extLst>
      <p:ext uri="{BB962C8B-B14F-4D97-AF65-F5344CB8AC3E}">
        <p14:creationId xmlns:p14="http://schemas.microsoft.com/office/powerpoint/2010/main" val="933180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03425675-BD26-4DD6-98F2-72442FA67A60}"/>
              </a:ext>
            </a:extLst>
          </p:cNvPr>
          <p:cNvSpPr>
            <a:spLocks noGrp="1"/>
          </p:cNvSpPr>
          <p:nvPr>
            <p:ph type="dt" sz="half" idx="10"/>
          </p:nvPr>
        </p:nvSpPr>
        <p:spPr/>
        <p:txBody>
          <a:bodyPr/>
          <a:lstStyle>
            <a:lvl1pPr>
              <a:defRPr/>
            </a:lvl1pPr>
          </a:lstStyle>
          <a:p>
            <a:pPr>
              <a:defRPr/>
            </a:pPr>
            <a:fld id="{B81757B2-13C9-4A2C-9ABD-067C17B9F1ED}" type="datetimeFigureOut">
              <a:rPr lang="sl-SI"/>
              <a:pPr>
                <a:defRPr/>
              </a:pPr>
              <a:t>30. 05. 2019</a:t>
            </a:fld>
            <a:endParaRPr lang="sl-SI"/>
          </a:p>
        </p:txBody>
      </p:sp>
      <p:sp>
        <p:nvSpPr>
          <p:cNvPr id="6" name="Ograda noge 4">
            <a:extLst>
              <a:ext uri="{FF2B5EF4-FFF2-40B4-BE49-F238E27FC236}">
                <a16:creationId xmlns:a16="http://schemas.microsoft.com/office/drawing/2014/main" id="{ED874767-D7B7-466E-973E-2305AE424206}"/>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77691183-0FEC-4D52-90F1-F96516DB07DF}"/>
              </a:ext>
            </a:extLst>
          </p:cNvPr>
          <p:cNvSpPr>
            <a:spLocks noGrp="1"/>
          </p:cNvSpPr>
          <p:nvPr>
            <p:ph type="sldNum" sz="quarter" idx="12"/>
          </p:nvPr>
        </p:nvSpPr>
        <p:spPr/>
        <p:txBody>
          <a:bodyPr/>
          <a:lstStyle>
            <a:lvl1pPr>
              <a:defRPr/>
            </a:lvl1pPr>
          </a:lstStyle>
          <a:p>
            <a:fld id="{C11086EA-9B78-4B55-919C-229E83F830DD}" type="slidenum">
              <a:rPr lang="sl-SI" altLang="sl-SI"/>
              <a:pPr/>
              <a:t>‹#›</a:t>
            </a:fld>
            <a:endParaRPr lang="sl-SI" altLang="sl-SI"/>
          </a:p>
        </p:txBody>
      </p:sp>
    </p:spTree>
    <p:extLst>
      <p:ext uri="{BB962C8B-B14F-4D97-AF65-F5344CB8AC3E}">
        <p14:creationId xmlns:p14="http://schemas.microsoft.com/office/powerpoint/2010/main" val="1574896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4E8F530E-FA32-40BD-AF22-5D2BED05CB32}"/>
              </a:ext>
            </a:extLst>
          </p:cNvPr>
          <p:cNvSpPr>
            <a:spLocks noGrp="1"/>
          </p:cNvSpPr>
          <p:nvPr>
            <p:ph type="dt" sz="half" idx="10"/>
          </p:nvPr>
        </p:nvSpPr>
        <p:spPr/>
        <p:txBody>
          <a:bodyPr/>
          <a:lstStyle>
            <a:lvl1pPr>
              <a:defRPr/>
            </a:lvl1pPr>
          </a:lstStyle>
          <a:p>
            <a:pPr>
              <a:defRPr/>
            </a:pPr>
            <a:fld id="{C2473C57-FF18-4143-920E-DE97FD765A00}" type="datetimeFigureOut">
              <a:rPr lang="sl-SI"/>
              <a:pPr>
                <a:defRPr/>
              </a:pPr>
              <a:t>30. 05. 2019</a:t>
            </a:fld>
            <a:endParaRPr lang="sl-SI"/>
          </a:p>
        </p:txBody>
      </p:sp>
      <p:sp>
        <p:nvSpPr>
          <p:cNvPr id="5" name="Ograda noge 4">
            <a:extLst>
              <a:ext uri="{FF2B5EF4-FFF2-40B4-BE49-F238E27FC236}">
                <a16:creationId xmlns:a16="http://schemas.microsoft.com/office/drawing/2014/main" id="{A5134A0A-1E15-41F8-AF42-B95F5BFD65D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C531DFEE-1DD5-44D5-A3E5-D0528FF768CF}"/>
              </a:ext>
            </a:extLst>
          </p:cNvPr>
          <p:cNvSpPr>
            <a:spLocks noGrp="1"/>
          </p:cNvSpPr>
          <p:nvPr>
            <p:ph type="sldNum" sz="quarter" idx="12"/>
          </p:nvPr>
        </p:nvSpPr>
        <p:spPr/>
        <p:txBody>
          <a:bodyPr/>
          <a:lstStyle>
            <a:lvl1pPr>
              <a:defRPr/>
            </a:lvl1pPr>
          </a:lstStyle>
          <a:p>
            <a:fld id="{7B901960-AFC7-4DCB-9162-FFB4C88F0AA0}" type="slidenum">
              <a:rPr lang="sl-SI" altLang="sl-SI"/>
              <a:pPr/>
              <a:t>‹#›</a:t>
            </a:fld>
            <a:endParaRPr lang="sl-SI" altLang="sl-SI"/>
          </a:p>
        </p:txBody>
      </p:sp>
    </p:spTree>
    <p:extLst>
      <p:ext uri="{BB962C8B-B14F-4D97-AF65-F5344CB8AC3E}">
        <p14:creationId xmlns:p14="http://schemas.microsoft.com/office/powerpoint/2010/main" val="2108378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865309EB-7AA7-447A-A401-DCC3707ABC18}"/>
              </a:ext>
            </a:extLst>
          </p:cNvPr>
          <p:cNvSpPr>
            <a:spLocks noGrp="1"/>
          </p:cNvSpPr>
          <p:nvPr>
            <p:ph type="dt" sz="half" idx="10"/>
          </p:nvPr>
        </p:nvSpPr>
        <p:spPr/>
        <p:txBody>
          <a:bodyPr/>
          <a:lstStyle>
            <a:lvl1pPr>
              <a:defRPr/>
            </a:lvl1pPr>
          </a:lstStyle>
          <a:p>
            <a:pPr>
              <a:defRPr/>
            </a:pPr>
            <a:fld id="{ACD0F851-A98D-4C87-AE0B-7ABDB3B85057}" type="datetimeFigureOut">
              <a:rPr lang="sl-SI"/>
              <a:pPr>
                <a:defRPr/>
              </a:pPr>
              <a:t>30. 05. 2019</a:t>
            </a:fld>
            <a:endParaRPr lang="sl-SI"/>
          </a:p>
        </p:txBody>
      </p:sp>
      <p:sp>
        <p:nvSpPr>
          <p:cNvPr id="5" name="Ograda noge 4">
            <a:extLst>
              <a:ext uri="{FF2B5EF4-FFF2-40B4-BE49-F238E27FC236}">
                <a16:creationId xmlns:a16="http://schemas.microsoft.com/office/drawing/2014/main" id="{AD228F01-BDC0-4E21-A09A-67FA628F0A8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52F7891-7DB7-436C-B0DF-89A502D9FFC6}"/>
              </a:ext>
            </a:extLst>
          </p:cNvPr>
          <p:cNvSpPr>
            <a:spLocks noGrp="1"/>
          </p:cNvSpPr>
          <p:nvPr>
            <p:ph type="sldNum" sz="quarter" idx="12"/>
          </p:nvPr>
        </p:nvSpPr>
        <p:spPr/>
        <p:txBody>
          <a:bodyPr/>
          <a:lstStyle>
            <a:lvl1pPr>
              <a:defRPr/>
            </a:lvl1pPr>
          </a:lstStyle>
          <a:p>
            <a:fld id="{51615966-9D70-485B-80A3-9564F4ECFB75}" type="slidenum">
              <a:rPr lang="sl-SI" altLang="sl-SI"/>
              <a:pPr/>
              <a:t>‹#›</a:t>
            </a:fld>
            <a:endParaRPr lang="sl-SI" altLang="sl-SI"/>
          </a:p>
        </p:txBody>
      </p:sp>
    </p:spTree>
    <p:extLst>
      <p:ext uri="{BB962C8B-B14F-4D97-AF65-F5344CB8AC3E}">
        <p14:creationId xmlns:p14="http://schemas.microsoft.com/office/powerpoint/2010/main" val="6661696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Naslovni diapozitiv">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4" name="Ograda datuma 29">
            <a:extLst>
              <a:ext uri="{FF2B5EF4-FFF2-40B4-BE49-F238E27FC236}">
                <a16:creationId xmlns:a16="http://schemas.microsoft.com/office/drawing/2014/main" id="{9DA9A599-FCAB-4696-AE02-AEA5047C941A}"/>
              </a:ext>
            </a:extLst>
          </p:cNvPr>
          <p:cNvSpPr>
            <a:spLocks noGrp="1"/>
          </p:cNvSpPr>
          <p:nvPr>
            <p:ph type="dt" sz="half" idx="10"/>
          </p:nvPr>
        </p:nvSpPr>
        <p:spPr/>
        <p:txBody>
          <a:bodyPr/>
          <a:lstStyle>
            <a:lvl1pPr>
              <a:defRPr/>
            </a:lvl1pPr>
          </a:lstStyle>
          <a:p>
            <a:pPr>
              <a:defRPr/>
            </a:pPr>
            <a:fld id="{85749691-941B-4A96-ADCA-0406F0EA9333}" type="datetimeFigureOut">
              <a:rPr lang="sl-SI"/>
              <a:pPr>
                <a:defRPr/>
              </a:pPr>
              <a:t>30. 05. 2019</a:t>
            </a:fld>
            <a:endParaRPr lang="sl-SI"/>
          </a:p>
        </p:txBody>
      </p:sp>
      <p:sp>
        <p:nvSpPr>
          <p:cNvPr id="5" name="Ograda noge 18">
            <a:extLst>
              <a:ext uri="{FF2B5EF4-FFF2-40B4-BE49-F238E27FC236}">
                <a16:creationId xmlns:a16="http://schemas.microsoft.com/office/drawing/2014/main" id="{5C28CF6D-5229-433F-8FC7-2C963455598B}"/>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6">
            <a:extLst>
              <a:ext uri="{FF2B5EF4-FFF2-40B4-BE49-F238E27FC236}">
                <a16:creationId xmlns:a16="http://schemas.microsoft.com/office/drawing/2014/main" id="{C8C4A0FE-1ACB-432B-BE01-75E8ABCE5BB9}"/>
              </a:ext>
            </a:extLst>
          </p:cNvPr>
          <p:cNvSpPr>
            <a:spLocks noGrp="1"/>
          </p:cNvSpPr>
          <p:nvPr>
            <p:ph type="sldNum" sz="quarter" idx="12"/>
          </p:nvPr>
        </p:nvSpPr>
        <p:spPr/>
        <p:txBody>
          <a:bodyPr/>
          <a:lstStyle>
            <a:lvl1pPr>
              <a:defRPr>
                <a:solidFill>
                  <a:srgbClr val="D1EAEE"/>
                </a:solidFill>
              </a:defRPr>
            </a:lvl1pPr>
          </a:lstStyle>
          <a:p>
            <a:fld id="{1E830524-DDE0-4E25-90D8-271087D646ED}" type="slidenum">
              <a:rPr lang="sl-SI" altLang="sl-SI"/>
              <a:pPr/>
              <a:t>‹#›</a:t>
            </a:fld>
            <a:endParaRPr lang="sl-SI" altLang="sl-SI"/>
          </a:p>
        </p:txBody>
      </p:sp>
    </p:spTree>
    <p:extLst>
      <p:ext uri="{BB962C8B-B14F-4D97-AF65-F5344CB8AC3E}">
        <p14:creationId xmlns:p14="http://schemas.microsoft.com/office/powerpoint/2010/main" val="362428111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8851BE97-EBBA-4DA7-8BE0-3D78510C2FB1}"/>
              </a:ext>
            </a:extLst>
          </p:cNvPr>
          <p:cNvSpPr>
            <a:spLocks noGrp="1"/>
          </p:cNvSpPr>
          <p:nvPr>
            <p:ph type="dt" sz="half" idx="10"/>
          </p:nvPr>
        </p:nvSpPr>
        <p:spPr/>
        <p:txBody>
          <a:bodyPr/>
          <a:lstStyle>
            <a:lvl1pPr>
              <a:defRPr/>
            </a:lvl1pPr>
          </a:lstStyle>
          <a:p>
            <a:pPr>
              <a:defRPr/>
            </a:pPr>
            <a:fld id="{761CFD4D-0F4F-47A5-84A6-E4181F4C1362}" type="datetimeFigureOut">
              <a:rPr lang="sl-SI"/>
              <a:pPr>
                <a:defRPr/>
              </a:pPr>
              <a:t>30. 05. 2019</a:t>
            </a:fld>
            <a:endParaRPr lang="sl-SI"/>
          </a:p>
        </p:txBody>
      </p:sp>
      <p:sp>
        <p:nvSpPr>
          <p:cNvPr id="5" name="Ograda noge 21">
            <a:extLst>
              <a:ext uri="{FF2B5EF4-FFF2-40B4-BE49-F238E27FC236}">
                <a16:creationId xmlns:a16="http://schemas.microsoft.com/office/drawing/2014/main" id="{6C4C2CCE-2F46-41D5-B742-827AE0D5431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70B50CB8-E6FC-4BF5-A467-A4FA633B8F95}"/>
              </a:ext>
            </a:extLst>
          </p:cNvPr>
          <p:cNvSpPr>
            <a:spLocks noGrp="1"/>
          </p:cNvSpPr>
          <p:nvPr>
            <p:ph type="sldNum" sz="quarter" idx="12"/>
          </p:nvPr>
        </p:nvSpPr>
        <p:spPr/>
        <p:txBody>
          <a:bodyPr/>
          <a:lstStyle>
            <a:lvl1pPr>
              <a:defRPr/>
            </a:lvl1pPr>
          </a:lstStyle>
          <a:p>
            <a:fld id="{CF455509-5E5C-4626-82F8-ED7538873171}" type="slidenum">
              <a:rPr lang="sl-SI" altLang="sl-SI"/>
              <a:pPr/>
              <a:t>‹#›</a:t>
            </a:fld>
            <a:endParaRPr lang="sl-SI" altLang="sl-SI"/>
          </a:p>
        </p:txBody>
      </p:sp>
    </p:spTree>
    <p:extLst>
      <p:ext uri="{BB962C8B-B14F-4D97-AF65-F5344CB8AC3E}">
        <p14:creationId xmlns:p14="http://schemas.microsoft.com/office/powerpoint/2010/main" val="3122414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Glava odse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4" name="Ograda datuma 3">
            <a:extLst>
              <a:ext uri="{FF2B5EF4-FFF2-40B4-BE49-F238E27FC236}">
                <a16:creationId xmlns:a16="http://schemas.microsoft.com/office/drawing/2014/main" id="{6D0E7F09-15C3-4923-A7D8-0EE0864CEC63}"/>
              </a:ext>
            </a:extLst>
          </p:cNvPr>
          <p:cNvSpPr>
            <a:spLocks noGrp="1"/>
          </p:cNvSpPr>
          <p:nvPr>
            <p:ph type="dt" sz="half" idx="10"/>
          </p:nvPr>
        </p:nvSpPr>
        <p:spPr/>
        <p:txBody>
          <a:bodyPr/>
          <a:lstStyle>
            <a:lvl1pPr>
              <a:defRPr/>
            </a:lvl1pPr>
          </a:lstStyle>
          <a:p>
            <a:pPr>
              <a:defRPr/>
            </a:pPr>
            <a:fld id="{93731893-FD00-4DC5-9BE1-39662DDE9E85}" type="datetimeFigureOut">
              <a:rPr lang="sl-SI"/>
              <a:pPr>
                <a:defRPr/>
              </a:pPr>
              <a:t>30. 05. 2019</a:t>
            </a:fld>
            <a:endParaRPr lang="sl-SI"/>
          </a:p>
        </p:txBody>
      </p:sp>
      <p:sp>
        <p:nvSpPr>
          <p:cNvPr id="5" name="Ograda noge 4">
            <a:extLst>
              <a:ext uri="{FF2B5EF4-FFF2-40B4-BE49-F238E27FC236}">
                <a16:creationId xmlns:a16="http://schemas.microsoft.com/office/drawing/2014/main" id="{2C7F3C63-D3EE-4438-9543-DB725181A97E}"/>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E594BB1-5D78-41E5-B87D-B5792F2C414E}"/>
              </a:ext>
            </a:extLst>
          </p:cNvPr>
          <p:cNvSpPr>
            <a:spLocks noGrp="1"/>
          </p:cNvSpPr>
          <p:nvPr>
            <p:ph type="sldNum" sz="quarter" idx="12"/>
          </p:nvPr>
        </p:nvSpPr>
        <p:spPr/>
        <p:txBody>
          <a:bodyPr/>
          <a:lstStyle>
            <a:lvl1pPr>
              <a:defRPr>
                <a:solidFill>
                  <a:srgbClr val="D1EAEE"/>
                </a:solidFill>
              </a:defRPr>
            </a:lvl1pPr>
          </a:lstStyle>
          <a:p>
            <a:fld id="{11E1D8E8-A8E4-4290-AD0A-5B2E65E3B9A7}" type="slidenum">
              <a:rPr lang="sl-SI" altLang="sl-SI"/>
              <a:pPr/>
              <a:t>‹#›</a:t>
            </a:fld>
            <a:endParaRPr lang="sl-SI" altLang="sl-SI"/>
          </a:p>
        </p:txBody>
      </p:sp>
    </p:spTree>
    <p:extLst>
      <p:ext uri="{BB962C8B-B14F-4D97-AF65-F5344CB8AC3E}">
        <p14:creationId xmlns:p14="http://schemas.microsoft.com/office/powerpoint/2010/main" val="117445829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1CD90650-08D7-421E-9722-9597EA75E13D}"/>
              </a:ext>
            </a:extLst>
          </p:cNvPr>
          <p:cNvSpPr>
            <a:spLocks noGrp="1"/>
          </p:cNvSpPr>
          <p:nvPr>
            <p:ph type="dt" sz="half" idx="10"/>
          </p:nvPr>
        </p:nvSpPr>
        <p:spPr/>
        <p:txBody>
          <a:bodyPr/>
          <a:lstStyle>
            <a:lvl1pPr>
              <a:defRPr/>
            </a:lvl1pPr>
          </a:lstStyle>
          <a:p>
            <a:pPr>
              <a:defRPr/>
            </a:pPr>
            <a:fld id="{315BFB8A-5C4C-4117-8D57-53F8A212BC86}" type="datetimeFigureOut">
              <a:rPr lang="sl-SI"/>
              <a:pPr>
                <a:defRPr/>
              </a:pPr>
              <a:t>30. 05. 2019</a:t>
            </a:fld>
            <a:endParaRPr lang="sl-SI"/>
          </a:p>
        </p:txBody>
      </p:sp>
      <p:sp>
        <p:nvSpPr>
          <p:cNvPr id="6" name="Ograda noge 21">
            <a:extLst>
              <a:ext uri="{FF2B5EF4-FFF2-40B4-BE49-F238E27FC236}">
                <a16:creationId xmlns:a16="http://schemas.microsoft.com/office/drawing/2014/main" id="{A89273D3-D7F4-463D-A10B-243631EF866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EE0BE562-FFF2-4AB9-9768-3A23BDD71B0E}"/>
              </a:ext>
            </a:extLst>
          </p:cNvPr>
          <p:cNvSpPr>
            <a:spLocks noGrp="1"/>
          </p:cNvSpPr>
          <p:nvPr>
            <p:ph type="sldNum" sz="quarter" idx="12"/>
          </p:nvPr>
        </p:nvSpPr>
        <p:spPr/>
        <p:txBody>
          <a:bodyPr/>
          <a:lstStyle>
            <a:lvl1pPr>
              <a:defRPr/>
            </a:lvl1pPr>
          </a:lstStyle>
          <a:p>
            <a:fld id="{EDDB4820-5A1C-460A-BFAB-D877F5E3C8D5}" type="slidenum">
              <a:rPr lang="sl-SI" altLang="sl-SI"/>
              <a:pPr/>
              <a:t>‹#›</a:t>
            </a:fld>
            <a:endParaRPr lang="sl-SI" altLang="sl-SI"/>
          </a:p>
        </p:txBody>
      </p:sp>
    </p:spTree>
    <p:extLst>
      <p:ext uri="{BB962C8B-B14F-4D97-AF65-F5344CB8AC3E}">
        <p14:creationId xmlns:p14="http://schemas.microsoft.com/office/powerpoint/2010/main" val="3966001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5" name="Ograda vsebine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9">
            <a:extLst>
              <a:ext uri="{FF2B5EF4-FFF2-40B4-BE49-F238E27FC236}">
                <a16:creationId xmlns:a16="http://schemas.microsoft.com/office/drawing/2014/main" id="{F61E20B7-BCBD-46C6-82E5-97EA86AC4C5C}"/>
              </a:ext>
            </a:extLst>
          </p:cNvPr>
          <p:cNvSpPr>
            <a:spLocks noGrp="1"/>
          </p:cNvSpPr>
          <p:nvPr>
            <p:ph type="dt" sz="half" idx="10"/>
          </p:nvPr>
        </p:nvSpPr>
        <p:spPr/>
        <p:txBody>
          <a:bodyPr/>
          <a:lstStyle>
            <a:lvl1pPr>
              <a:defRPr/>
            </a:lvl1pPr>
          </a:lstStyle>
          <a:p>
            <a:pPr>
              <a:defRPr/>
            </a:pPr>
            <a:fld id="{9BB33AEE-AE00-453C-ADDF-F6FBC54145DA}" type="datetimeFigureOut">
              <a:rPr lang="sl-SI"/>
              <a:pPr>
                <a:defRPr/>
              </a:pPr>
              <a:t>30. 05. 2019</a:t>
            </a:fld>
            <a:endParaRPr lang="sl-SI"/>
          </a:p>
        </p:txBody>
      </p:sp>
      <p:sp>
        <p:nvSpPr>
          <p:cNvPr id="8" name="Ograda noge 21">
            <a:extLst>
              <a:ext uri="{FF2B5EF4-FFF2-40B4-BE49-F238E27FC236}">
                <a16:creationId xmlns:a16="http://schemas.microsoft.com/office/drawing/2014/main" id="{4A11C692-7E05-4F79-9560-232EE622CDB3}"/>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7">
            <a:extLst>
              <a:ext uri="{FF2B5EF4-FFF2-40B4-BE49-F238E27FC236}">
                <a16:creationId xmlns:a16="http://schemas.microsoft.com/office/drawing/2014/main" id="{09FCED59-F138-424F-A8A2-60C0AF98B160}"/>
              </a:ext>
            </a:extLst>
          </p:cNvPr>
          <p:cNvSpPr>
            <a:spLocks noGrp="1"/>
          </p:cNvSpPr>
          <p:nvPr>
            <p:ph type="sldNum" sz="quarter" idx="12"/>
          </p:nvPr>
        </p:nvSpPr>
        <p:spPr/>
        <p:txBody>
          <a:bodyPr/>
          <a:lstStyle>
            <a:lvl1pPr>
              <a:defRPr/>
            </a:lvl1pPr>
          </a:lstStyle>
          <a:p>
            <a:fld id="{012DF510-3188-4E79-B2DF-356B337D4EC0}" type="slidenum">
              <a:rPr lang="sl-SI" altLang="sl-SI"/>
              <a:pPr/>
              <a:t>‹#›</a:t>
            </a:fld>
            <a:endParaRPr lang="sl-SI" altLang="sl-SI"/>
          </a:p>
        </p:txBody>
      </p:sp>
    </p:spTree>
    <p:extLst>
      <p:ext uri="{BB962C8B-B14F-4D97-AF65-F5344CB8AC3E}">
        <p14:creationId xmlns:p14="http://schemas.microsoft.com/office/powerpoint/2010/main" val="2716605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datuma 9">
            <a:extLst>
              <a:ext uri="{FF2B5EF4-FFF2-40B4-BE49-F238E27FC236}">
                <a16:creationId xmlns:a16="http://schemas.microsoft.com/office/drawing/2014/main" id="{B4F5481C-CB3A-4CEC-9DD0-1016C1867E36}"/>
              </a:ext>
            </a:extLst>
          </p:cNvPr>
          <p:cNvSpPr>
            <a:spLocks noGrp="1"/>
          </p:cNvSpPr>
          <p:nvPr>
            <p:ph type="dt" sz="half" idx="10"/>
          </p:nvPr>
        </p:nvSpPr>
        <p:spPr/>
        <p:txBody>
          <a:bodyPr/>
          <a:lstStyle>
            <a:lvl1pPr>
              <a:defRPr/>
            </a:lvl1pPr>
          </a:lstStyle>
          <a:p>
            <a:pPr>
              <a:defRPr/>
            </a:pPr>
            <a:fld id="{CF2C3F1C-AE88-46D6-8C76-27DC093023DA}" type="datetimeFigureOut">
              <a:rPr lang="sl-SI"/>
              <a:pPr>
                <a:defRPr/>
              </a:pPr>
              <a:t>30. 05. 2019</a:t>
            </a:fld>
            <a:endParaRPr lang="sl-SI"/>
          </a:p>
        </p:txBody>
      </p:sp>
      <p:sp>
        <p:nvSpPr>
          <p:cNvPr id="4" name="Ograda noge 21">
            <a:extLst>
              <a:ext uri="{FF2B5EF4-FFF2-40B4-BE49-F238E27FC236}">
                <a16:creationId xmlns:a16="http://schemas.microsoft.com/office/drawing/2014/main" id="{FE92C485-2DEE-4A1E-8795-80CEDAF3AB9D}"/>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7">
            <a:extLst>
              <a:ext uri="{FF2B5EF4-FFF2-40B4-BE49-F238E27FC236}">
                <a16:creationId xmlns:a16="http://schemas.microsoft.com/office/drawing/2014/main" id="{6C649F4F-2779-470B-A0BA-46368DCCF815}"/>
              </a:ext>
            </a:extLst>
          </p:cNvPr>
          <p:cNvSpPr>
            <a:spLocks noGrp="1"/>
          </p:cNvSpPr>
          <p:nvPr>
            <p:ph type="sldNum" sz="quarter" idx="12"/>
          </p:nvPr>
        </p:nvSpPr>
        <p:spPr/>
        <p:txBody>
          <a:bodyPr/>
          <a:lstStyle>
            <a:lvl1pPr>
              <a:defRPr/>
            </a:lvl1pPr>
          </a:lstStyle>
          <a:p>
            <a:fld id="{492DDDFC-0AF6-4C2A-AC12-5AF0DA68C428}" type="slidenum">
              <a:rPr lang="sl-SI" altLang="sl-SI"/>
              <a:pPr/>
              <a:t>‹#›</a:t>
            </a:fld>
            <a:endParaRPr lang="sl-SI" altLang="sl-SI"/>
          </a:p>
        </p:txBody>
      </p:sp>
    </p:spTree>
    <p:extLst>
      <p:ext uri="{BB962C8B-B14F-4D97-AF65-F5344CB8AC3E}">
        <p14:creationId xmlns:p14="http://schemas.microsoft.com/office/powerpoint/2010/main" val="308320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9" name="Ograda vsebine 8"/>
          <p:cNvSpPr>
            <a:spLocks noGrp="1"/>
          </p:cNvSpPr>
          <p:nvPr>
            <p:ph sz="quarter" idx="1"/>
          </p:nvPr>
        </p:nvSpPr>
        <p:spPr>
          <a:xfrm>
            <a:off x="609600" y="1589567"/>
            <a:ext cx="38862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1" name="Ograda vsebine 10"/>
          <p:cNvSpPr>
            <a:spLocks noGrp="1"/>
          </p:cNvSpPr>
          <p:nvPr>
            <p:ph sz="quarter" idx="2"/>
          </p:nvPr>
        </p:nvSpPr>
        <p:spPr>
          <a:xfrm>
            <a:off x="4844901" y="1589567"/>
            <a:ext cx="38862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7">
            <a:extLst>
              <a:ext uri="{FF2B5EF4-FFF2-40B4-BE49-F238E27FC236}">
                <a16:creationId xmlns:a16="http://schemas.microsoft.com/office/drawing/2014/main" id="{493C52A0-266D-4461-A503-AA77A96E042C}"/>
              </a:ext>
            </a:extLst>
          </p:cNvPr>
          <p:cNvSpPr>
            <a:spLocks noGrp="1"/>
          </p:cNvSpPr>
          <p:nvPr>
            <p:ph type="dt" sz="half" idx="10"/>
          </p:nvPr>
        </p:nvSpPr>
        <p:spPr/>
        <p:txBody>
          <a:bodyPr rtlCol="0"/>
          <a:lstStyle>
            <a:lvl1pPr>
              <a:defRPr/>
            </a:lvl1pPr>
          </a:lstStyle>
          <a:p>
            <a:pPr>
              <a:defRPr/>
            </a:pPr>
            <a:fld id="{D15102D0-F86E-4A40-8BB6-0E490CDD7E72}" type="datetimeFigureOut">
              <a:rPr lang="sl-SI"/>
              <a:pPr>
                <a:defRPr/>
              </a:pPr>
              <a:t>30. 05. 2019</a:t>
            </a:fld>
            <a:endParaRPr lang="sl-SI"/>
          </a:p>
        </p:txBody>
      </p:sp>
      <p:sp>
        <p:nvSpPr>
          <p:cNvPr id="6" name="Ograda številke diapozitiva 9">
            <a:extLst>
              <a:ext uri="{FF2B5EF4-FFF2-40B4-BE49-F238E27FC236}">
                <a16:creationId xmlns:a16="http://schemas.microsoft.com/office/drawing/2014/main" id="{636802E8-3A1D-46C3-9493-D97500DCFD8B}"/>
              </a:ext>
            </a:extLst>
          </p:cNvPr>
          <p:cNvSpPr>
            <a:spLocks noGrp="1"/>
          </p:cNvSpPr>
          <p:nvPr>
            <p:ph type="sldNum" sz="quarter" idx="11"/>
          </p:nvPr>
        </p:nvSpPr>
        <p:spPr/>
        <p:txBody>
          <a:bodyPr/>
          <a:lstStyle>
            <a:lvl1pPr>
              <a:defRPr/>
            </a:lvl1pPr>
          </a:lstStyle>
          <a:p>
            <a:fld id="{4016F53C-25D7-424C-8235-A4CAD639F763}" type="slidenum">
              <a:rPr lang="sl-SI" altLang="sl-SI"/>
              <a:pPr/>
              <a:t>‹#›</a:t>
            </a:fld>
            <a:endParaRPr lang="sl-SI" altLang="sl-SI"/>
          </a:p>
        </p:txBody>
      </p:sp>
      <p:sp>
        <p:nvSpPr>
          <p:cNvPr id="7" name="Ograda noge 11">
            <a:extLst>
              <a:ext uri="{FF2B5EF4-FFF2-40B4-BE49-F238E27FC236}">
                <a16:creationId xmlns:a16="http://schemas.microsoft.com/office/drawing/2014/main" id="{A711DCA2-FB35-46E6-B838-EA199878B56C}"/>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1915483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9">
            <a:extLst>
              <a:ext uri="{FF2B5EF4-FFF2-40B4-BE49-F238E27FC236}">
                <a16:creationId xmlns:a16="http://schemas.microsoft.com/office/drawing/2014/main" id="{ECEE0D1A-3087-4202-8A13-232247590F54}"/>
              </a:ext>
            </a:extLst>
          </p:cNvPr>
          <p:cNvSpPr>
            <a:spLocks noGrp="1"/>
          </p:cNvSpPr>
          <p:nvPr>
            <p:ph type="dt" sz="half" idx="10"/>
          </p:nvPr>
        </p:nvSpPr>
        <p:spPr/>
        <p:txBody>
          <a:bodyPr/>
          <a:lstStyle>
            <a:lvl1pPr>
              <a:defRPr/>
            </a:lvl1pPr>
          </a:lstStyle>
          <a:p>
            <a:pPr>
              <a:defRPr/>
            </a:pPr>
            <a:fld id="{6F1EA8A7-27A1-4C99-A335-6BA8AC154CDA}" type="datetimeFigureOut">
              <a:rPr lang="sl-SI"/>
              <a:pPr>
                <a:defRPr/>
              </a:pPr>
              <a:t>30. 05. 2019</a:t>
            </a:fld>
            <a:endParaRPr lang="sl-SI"/>
          </a:p>
        </p:txBody>
      </p:sp>
      <p:sp>
        <p:nvSpPr>
          <p:cNvPr id="3" name="Ograda noge 21">
            <a:extLst>
              <a:ext uri="{FF2B5EF4-FFF2-40B4-BE49-F238E27FC236}">
                <a16:creationId xmlns:a16="http://schemas.microsoft.com/office/drawing/2014/main" id="{2406E4D7-F237-4979-A0F1-43A8E284A757}"/>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7">
            <a:extLst>
              <a:ext uri="{FF2B5EF4-FFF2-40B4-BE49-F238E27FC236}">
                <a16:creationId xmlns:a16="http://schemas.microsoft.com/office/drawing/2014/main" id="{C1DA48E2-CEF6-487E-AB13-443C75677D2A}"/>
              </a:ext>
            </a:extLst>
          </p:cNvPr>
          <p:cNvSpPr>
            <a:spLocks noGrp="1"/>
          </p:cNvSpPr>
          <p:nvPr>
            <p:ph type="sldNum" sz="quarter" idx="12"/>
          </p:nvPr>
        </p:nvSpPr>
        <p:spPr/>
        <p:txBody>
          <a:bodyPr/>
          <a:lstStyle>
            <a:lvl1pPr>
              <a:defRPr/>
            </a:lvl1pPr>
          </a:lstStyle>
          <a:p>
            <a:fld id="{97661D76-76B8-4DF4-94EE-9274CBB41106}" type="slidenum">
              <a:rPr lang="sl-SI" altLang="sl-SI"/>
              <a:pPr/>
              <a:t>‹#›</a:t>
            </a:fld>
            <a:endParaRPr lang="sl-SI" altLang="sl-SI"/>
          </a:p>
        </p:txBody>
      </p:sp>
    </p:spTree>
    <p:extLst>
      <p:ext uri="{BB962C8B-B14F-4D97-AF65-F5344CB8AC3E}">
        <p14:creationId xmlns:p14="http://schemas.microsoft.com/office/powerpoint/2010/main" val="2635993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sl-SI"/>
              <a:t>Kliknite, če želite urediti slog naslova matrice</a:t>
            </a:r>
            <a:endParaRPr lang="en-US"/>
          </a:p>
        </p:txBody>
      </p:sp>
      <p:sp>
        <p:nvSpPr>
          <p:cNvPr id="3" name="Ograda besedil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sl-SI"/>
              <a:t>Kliknite, če želite urediti sloge besedila matrice</a:t>
            </a:r>
          </a:p>
        </p:txBody>
      </p:sp>
      <p:sp>
        <p:nvSpPr>
          <p:cNvPr id="4" name="Ograda vsebine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9">
            <a:extLst>
              <a:ext uri="{FF2B5EF4-FFF2-40B4-BE49-F238E27FC236}">
                <a16:creationId xmlns:a16="http://schemas.microsoft.com/office/drawing/2014/main" id="{91A9C97D-7C45-4112-80D2-1A9EEDD99449}"/>
              </a:ext>
            </a:extLst>
          </p:cNvPr>
          <p:cNvSpPr>
            <a:spLocks noGrp="1"/>
          </p:cNvSpPr>
          <p:nvPr>
            <p:ph type="dt" sz="half" idx="10"/>
          </p:nvPr>
        </p:nvSpPr>
        <p:spPr/>
        <p:txBody>
          <a:bodyPr/>
          <a:lstStyle>
            <a:lvl1pPr>
              <a:defRPr/>
            </a:lvl1pPr>
          </a:lstStyle>
          <a:p>
            <a:pPr>
              <a:defRPr/>
            </a:pPr>
            <a:fld id="{1E465D6E-CB35-46C8-966B-D2D3C47D3B54}" type="datetimeFigureOut">
              <a:rPr lang="sl-SI"/>
              <a:pPr>
                <a:defRPr/>
              </a:pPr>
              <a:t>30. 05. 2019</a:t>
            </a:fld>
            <a:endParaRPr lang="sl-SI"/>
          </a:p>
        </p:txBody>
      </p:sp>
      <p:sp>
        <p:nvSpPr>
          <p:cNvPr id="6" name="Ograda noge 21">
            <a:extLst>
              <a:ext uri="{FF2B5EF4-FFF2-40B4-BE49-F238E27FC236}">
                <a16:creationId xmlns:a16="http://schemas.microsoft.com/office/drawing/2014/main" id="{830CA9B7-C02C-446F-84F5-589B69751FD2}"/>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7">
            <a:extLst>
              <a:ext uri="{FF2B5EF4-FFF2-40B4-BE49-F238E27FC236}">
                <a16:creationId xmlns:a16="http://schemas.microsoft.com/office/drawing/2014/main" id="{853A9BD3-1DAE-4077-BB47-2F3FAA007534}"/>
              </a:ext>
            </a:extLst>
          </p:cNvPr>
          <p:cNvSpPr>
            <a:spLocks noGrp="1"/>
          </p:cNvSpPr>
          <p:nvPr>
            <p:ph type="sldNum" sz="quarter" idx="12"/>
          </p:nvPr>
        </p:nvSpPr>
        <p:spPr/>
        <p:txBody>
          <a:bodyPr/>
          <a:lstStyle>
            <a:lvl1pPr>
              <a:defRPr/>
            </a:lvl1pPr>
          </a:lstStyle>
          <a:p>
            <a:fld id="{74A9AF5A-3DBD-4CE5-818D-34D7C7672F91}" type="slidenum">
              <a:rPr lang="sl-SI" altLang="sl-SI"/>
              <a:pPr/>
              <a:t>‹#›</a:t>
            </a:fld>
            <a:endParaRPr lang="sl-SI" altLang="sl-SI"/>
          </a:p>
        </p:txBody>
      </p:sp>
    </p:spTree>
    <p:extLst>
      <p:ext uri="{BB962C8B-B14F-4D97-AF65-F5344CB8AC3E}">
        <p14:creationId xmlns:p14="http://schemas.microsoft.com/office/powerpoint/2010/main" val="496060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Odreži in zaokroži en kot pravokotnika 8">
            <a:extLst>
              <a:ext uri="{FF2B5EF4-FFF2-40B4-BE49-F238E27FC236}">
                <a16:creationId xmlns:a16="http://schemas.microsoft.com/office/drawing/2014/main" id="{1677F52A-97F3-4F9D-9FAE-1B6279B2A698}"/>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 trikotnik 11">
            <a:extLst>
              <a:ext uri="{FF2B5EF4-FFF2-40B4-BE49-F238E27FC236}">
                <a16:creationId xmlns:a16="http://schemas.microsoft.com/office/drawing/2014/main" id="{1AB2438B-E0A7-411A-938C-6BDB7FA5243E}"/>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ostoročno 9">
            <a:extLst>
              <a:ext uri="{FF2B5EF4-FFF2-40B4-BE49-F238E27FC236}">
                <a16:creationId xmlns:a16="http://schemas.microsoft.com/office/drawing/2014/main" id="{6A5F7F97-CAC4-46C3-A5A4-089B44B7BDE9}"/>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Prostoročno 10">
            <a:extLst>
              <a:ext uri="{FF2B5EF4-FFF2-40B4-BE49-F238E27FC236}">
                <a16:creationId xmlns:a16="http://schemas.microsoft.com/office/drawing/2014/main" id="{E8A3ECE8-524B-46B3-968E-98167C6C7750}"/>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Naslov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sl-SI"/>
              <a:t>Kliknite, če želite urediti slog naslova matrice</a:t>
            </a:r>
            <a:endParaRPr lang="en-US"/>
          </a:p>
        </p:txBody>
      </p:sp>
      <p:sp>
        <p:nvSpPr>
          <p:cNvPr id="4" name="Ograda besedila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sl-SI"/>
              <a:t>Kliknite, če želite urediti sloge besedila matrice</a:t>
            </a:r>
          </a:p>
        </p:txBody>
      </p:sp>
      <p:sp>
        <p:nvSpPr>
          <p:cNvPr id="3" name="Ograda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Ograda datuma 4">
            <a:extLst>
              <a:ext uri="{FF2B5EF4-FFF2-40B4-BE49-F238E27FC236}">
                <a16:creationId xmlns:a16="http://schemas.microsoft.com/office/drawing/2014/main" id="{B22574D1-268C-4E66-8EC4-B4E749A4B81C}"/>
              </a:ext>
            </a:extLst>
          </p:cNvPr>
          <p:cNvSpPr>
            <a:spLocks noGrp="1"/>
          </p:cNvSpPr>
          <p:nvPr>
            <p:ph type="dt" sz="half" idx="10"/>
          </p:nvPr>
        </p:nvSpPr>
        <p:spPr/>
        <p:txBody>
          <a:bodyPr/>
          <a:lstStyle>
            <a:lvl1pPr>
              <a:defRPr/>
            </a:lvl1pPr>
          </a:lstStyle>
          <a:p>
            <a:pPr>
              <a:defRPr/>
            </a:pPr>
            <a:fld id="{31F682D6-03D5-41CB-B3C6-D0AEA8EF1F33}" type="datetimeFigureOut">
              <a:rPr lang="sl-SI"/>
              <a:pPr>
                <a:defRPr/>
              </a:pPr>
              <a:t>30. 05. 2019</a:t>
            </a:fld>
            <a:endParaRPr lang="sl-SI"/>
          </a:p>
        </p:txBody>
      </p:sp>
      <p:sp>
        <p:nvSpPr>
          <p:cNvPr id="10" name="Ograda noge 5">
            <a:extLst>
              <a:ext uri="{FF2B5EF4-FFF2-40B4-BE49-F238E27FC236}">
                <a16:creationId xmlns:a16="http://schemas.microsoft.com/office/drawing/2014/main" id="{8462D0D7-653E-4C65-9274-C5CFDB52D2E9}"/>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6">
            <a:extLst>
              <a:ext uri="{FF2B5EF4-FFF2-40B4-BE49-F238E27FC236}">
                <a16:creationId xmlns:a16="http://schemas.microsoft.com/office/drawing/2014/main" id="{2F5EFCC7-2D23-4A1D-8106-C363D2256D21}"/>
              </a:ext>
            </a:extLst>
          </p:cNvPr>
          <p:cNvSpPr>
            <a:spLocks noGrp="1"/>
          </p:cNvSpPr>
          <p:nvPr>
            <p:ph type="sldNum" sz="quarter" idx="12"/>
          </p:nvPr>
        </p:nvSpPr>
        <p:spPr>
          <a:xfrm>
            <a:off x="8077200" y="6356350"/>
            <a:ext cx="609600" cy="365125"/>
          </a:xfrm>
        </p:spPr>
        <p:txBody>
          <a:bodyPr/>
          <a:lstStyle>
            <a:lvl1pPr>
              <a:defRPr/>
            </a:lvl1pPr>
          </a:lstStyle>
          <a:p>
            <a:fld id="{5DFDD2B8-0E99-4373-8637-593A5260911E}" type="slidenum">
              <a:rPr lang="sl-SI" altLang="sl-SI"/>
              <a:pPr/>
              <a:t>‹#›</a:t>
            </a:fld>
            <a:endParaRPr lang="sl-SI" altLang="sl-SI"/>
          </a:p>
        </p:txBody>
      </p:sp>
    </p:spTree>
    <p:extLst>
      <p:ext uri="{BB962C8B-B14F-4D97-AF65-F5344CB8AC3E}">
        <p14:creationId xmlns:p14="http://schemas.microsoft.com/office/powerpoint/2010/main" val="1684941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5718BA86-CA48-4EFE-A53C-24087F89C74A}"/>
              </a:ext>
            </a:extLst>
          </p:cNvPr>
          <p:cNvSpPr>
            <a:spLocks noGrp="1"/>
          </p:cNvSpPr>
          <p:nvPr>
            <p:ph type="dt" sz="half" idx="10"/>
          </p:nvPr>
        </p:nvSpPr>
        <p:spPr/>
        <p:txBody>
          <a:bodyPr/>
          <a:lstStyle>
            <a:lvl1pPr>
              <a:defRPr/>
            </a:lvl1pPr>
          </a:lstStyle>
          <a:p>
            <a:pPr>
              <a:defRPr/>
            </a:pPr>
            <a:fld id="{1BB39CA1-75F1-43AA-932C-8D9BE249247A}" type="datetimeFigureOut">
              <a:rPr lang="sl-SI"/>
              <a:pPr>
                <a:defRPr/>
              </a:pPr>
              <a:t>30. 05. 2019</a:t>
            </a:fld>
            <a:endParaRPr lang="sl-SI"/>
          </a:p>
        </p:txBody>
      </p:sp>
      <p:sp>
        <p:nvSpPr>
          <p:cNvPr id="5" name="Ograda noge 21">
            <a:extLst>
              <a:ext uri="{FF2B5EF4-FFF2-40B4-BE49-F238E27FC236}">
                <a16:creationId xmlns:a16="http://schemas.microsoft.com/office/drawing/2014/main" id="{412992B5-C5C3-4202-B830-9E816E6B1247}"/>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9B84A16B-DDE2-4695-A53D-F8B265BBF506}"/>
              </a:ext>
            </a:extLst>
          </p:cNvPr>
          <p:cNvSpPr>
            <a:spLocks noGrp="1"/>
          </p:cNvSpPr>
          <p:nvPr>
            <p:ph type="sldNum" sz="quarter" idx="12"/>
          </p:nvPr>
        </p:nvSpPr>
        <p:spPr/>
        <p:txBody>
          <a:bodyPr/>
          <a:lstStyle>
            <a:lvl1pPr>
              <a:defRPr/>
            </a:lvl1pPr>
          </a:lstStyle>
          <a:p>
            <a:fld id="{4E77C247-2AA5-42E4-9094-97D3EFA616BA}" type="slidenum">
              <a:rPr lang="sl-SI" altLang="sl-SI"/>
              <a:pPr/>
              <a:t>‹#›</a:t>
            </a:fld>
            <a:endParaRPr lang="sl-SI" altLang="sl-SI"/>
          </a:p>
        </p:txBody>
      </p:sp>
    </p:spTree>
    <p:extLst>
      <p:ext uri="{BB962C8B-B14F-4D97-AF65-F5344CB8AC3E}">
        <p14:creationId xmlns:p14="http://schemas.microsoft.com/office/powerpoint/2010/main" val="3559157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914401"/>
            <a:ext cx="2057400" cy="5211763"/>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914401"/>
            <a:ext cx="6019800" cy="5211763"/>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9">
            <a:extLst>
              <a:ext uri="{FF2B5EF4-FFF2-40B4-BE49-F238E27FC236}">
                <a16:creationId xmlns:a16="http://schemas.microsoft.com/office/drawing/2014/main" id="{7FAD8291-190A-48DB-BA5C-11B1C5C73215}"/>
              </a:ext>
            </a:extLst>
          </p:cNvPr>
          <p:cNvSpPr>
            <a:spLocks noGrp="1"/>
          </p:cNvSpPr>
          <p:nvPr>
            <p:ph type="dt" sz="half" idx="10"/>
          </p:nvPr>
        </p:nvSpPr>
        <p:spPr/>
        <p:txBody>
          <a:bodyPr/>
          <a:lstStyle>
            <a:lvl1pPr>
              <a:defRPr/>
            </a:lvl1pPr>
          </a:lstStyle>
          <a:p>
            <a:pPr>
              <a:defRPr/>
            </a:pPr>
            <a:fld id="{B2A2A9DB-18C1-4EC9-928D-92D308E366DA}" type="datetimeFigureOut">
              <a:rPr lang="sl-SI"/>
              <a:pPr>
                <a:defRPr/>
              </a:pPr>
              <a:t>30. 05. 2019</a:t>
            </a:fld>
            <a:endParaRPr lang="sl-SI"/>
          </a:p>
        </p:txBody>
      </p:sp>
      <p:sp>
        <p:nvSpPr>
          <p:cNvPr id="5" name="Ograda noge 21">
            <a:extLst>
              <a:ext uri="{FF2B5EF4-FFF2-40B4-BE49-F238E27FC236}">
                <a16:creationId xmlns:a16="http://schemas.microsoft.com/office/drawing/2014/main" id="{F98197F4-51D1-4094-8EBD-9EC48F580D5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7">
            <a:extLst>
              <a:ext uri="{FF2B5EF4-FFF2-40B4-BE49-F238E27FC236}">
                <a16:creationId xmlns:a16="http://schemas.microsoft.com/office/drawing/2014/main" id="{4ADCB231-D5EA-4128-9417-50592EC01481}"/>
              </a:ext>
            </a:extLst>
          </p:cNvPr>
          <p:cNvSpPr>
            <a:spLocks noGrp="1"/>
          </p:cNvSpPr>
          <p:nvPr>
            <p:ph type="sldNum" sz="quarter" idx="12"/>
          </p:nvPr>
        </p:nvSpPr>
        <p:spPr/>
        <p:txBody>
          <a:bodyPr/>
          <a:lstStyle>
            <a:lvl1pPr>
              <a:defRPr/>
            </a:lvl1pPr>
          </a:lstStyle>
          <a:p>
            <a:fld id="{541607B7-4BDD-4240-9E70-0940DE6D500F}" type="slidenum">
              <a:rPr lang="sl-SI" altLang="sl-SI"/>
              <a:pPr/>
              <a:t>‹#›</a:t>
            </a:fld>
            <a:endParaRPr lang="sl-SI" altLang="sl-SI"/>
          </a:p>
        </p:txBody>
      </p:sp>
    </p:spTree>
    <p:extLst>
      <p:ext uri="{BB962C8B-B14F-4D97-AF65-F5344CB8AC3E}">
        <p14:creationId xmlns:p14="http://schemas.microsoft.com/office/powerpoint/2010/main" val="2540570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4" name="Zaokroži kota na diagonali pravokotnika 6">
            <a:extLst>
              <a:ext uri="{FF2B5EF4-FFF2-40B4-BE49-F238E27FC236}">
                <a16:creationId xmlns:a16="http://schemas.microsoft.com/office/drawing/2014/main" id="{76815EAE-A5F2-4BE7-8730-59B5EA8DCA18}"/>
              </a:ext>
            </a:extLst>
          </p:cNvPr>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slov 7"/>
          <p:cNvSpPr>
            <a:spLocks noGrp="1"/>
          </p:cNvSpPr>
          <p:nvPr>
            <p:ph type="ctrTitle"/>
          </p:nvPr>
        </p:nvSpPr>
        <p:spPr>
          <a:xfrm>
            <a:off x="464234" y="381001"/>
            <a:ext cx="8229600" cy="2209800"/>
          </a:xfrm>
        </p:spPr>
        <p:txBody>
          <a:bodyPr lIns="45720" rIns="228600"/>
          <a:lstStyle>
            <a:lvl1pPr marL="0" algn="r">
              <a:defRPr sz="4800"/>
            </a:lvl1pPr>
            <a:extLst/>
          </a:lstStyle>
          <a:p>
            <a:r>
              <a:rPr lang="sl-SI"/>
              <a:t>Kliknite, če želite urediti slog naslova matrice</a:t>
            </a:r>
            <a:endParaRPr lang="en-US"/>
          </a:p>
        </p:txBody>
      </p:sp>
      <p:sp>
        <p:nvSpPr>
          <p:cNvPr id="9" name="Podnaslov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5" name="Ograda datuma 9">
            <a:extLst>
              <a:ext uri="{FF2B5EF4-FFF2-40B4-BE49-F238E27FC236}">
                <a16:creationId xmlns:a16="http://schemas.microsoft.com/office/drawing/2014/main" id="{EB7B5341-11BC-44C0-8941-04AB4CE74623}"/>
              </a:ext>
            </a:extLst>
          </p:cNvPr>
          <p:cNvSpPr>
            <a:spLocks noGrp="1"/>
          </p:cNvSpPr>
          <p:nvPr>
            <p:ph type="dt" sz="half" idx="10"/>
          </p:nvPr>
        </p:nvSpPr>
        <p:spPr>
          <a:xfrm>
            <a:off x="5562600" y="6508750"/>
            <a:ext cx="3001963" cy="274638"/>
          </a:xfrm>
        </p:spPr>
        <p:txBody>
          <a:bodyPr vert="horz" rtlCol="0"/>
          <a:lstStyle>
            <a:lvl1pPr>
              <a:defRPr/>
            </a:lvl1pPr>
          </a:lstStyle>
          <a:p>
            <a:pPr>
              <a:defRPr/>
            </a:pPr>
            <a:fld id="{B3A12992-110A-4F35-8747-FFF4F169F20B}" type="datetimeFigureOut">
              <a:rPr lang="sl-SI"/>
              <a:pPr>
                <a:defRPr/>
              </a:pPr>
              <a:t>30. 05. 2019</a:t>
            </a:fld>
            <a:endParaRPr lang="sl-SI"/>
          </a:p>
        </p:txBody>
      </p:sp>
      <p:sp>
        <p:nvSpPr>
          <p:cNvPr id="6" name="Ograda številke diapozitiva 10">
            <a:extLst>
              <a:ext uri="{FF2B5EF4-FFF2-40B4-BE49-F238E27FC236}">
                <a16:creationId xmlns:a16="http://schemas.microsoft.com/office/drawing/2014/main" id="{0EADE0CF-422F-42CB-A360-831CAAE1902E}"/>
              </a:ext>
            </a:extLst>
          </p:cNvPr>
          <p:cNvSpPr>
            <a:spLocks noGrp="1"/>
          </p:cNvSpPr>
          <p:nvPr>
            <p:ph type="sldNum" sz="quarter" idx="11"/>
          </p:nvPr>
        </p:nvSpPr>
        <p:spPr>
          <a:xfrm>
            <a:off x="8639175" y="6508750"/>
            <a:ext cx="463550" cy="274638"/>
          </a:xfrm>
        </p:spPr>
        <p:txBody>
          <a:bodyPr/>
          <a:lstStyle>
            <a:lvl1pPr>
              <a:defRPr/>
            </a:lvl1pPr>
          </a:lstStyle>
          <a:p>
            <a:fld id="{7137E672-E90C-4413-8342-94E95C6B7375}" type="slidenum">
              <a:rPr lang="sl-SI" altLang="sl-SI"/>
              <a:pPr/>
              <a:t>‹#›</a:t>
            </a:fld>
            <a:endParaRPr lang="sl-SI" altLang="sl-SI"/>
          </a:p>
        </p:txBody>
      </p:sp>
      <p:sp>
        <p:nvSpPr>
          <p:cNvPr id="7" name="Ograda noge 11">
            <a:extLst>
              <a:ext uri="{FF2B5EF4-FFF2-40B4-BE49-F238E27FC236}">
                <a16:creationId xmlns:a16="http://schemas.microsoft.com/office/drawing/2014/main" id="{14A7B045-A5BB-4D71-B922-FF46FE1AB63C}"/>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sl-SI"/>
          </a:p>
        </p:txBody>
      </p:sp>
    </p:spTree>
    <p:extLst>
      <p:ext uri="{BB962C8B-B14F-4D97-AF65-F5344CB8AC3E}">
        <p14:creationId xmlns:p14="http://schemas.microsoft.com/office/powerpoint/2010/main" val="1503629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C27CB407-4CE2-4E2B-BB60-FC175C8AA4E5}"/>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3">
            <a:extLst>
              <a:ext uri="{FF2B5EF4-FFF2-40B4-BE49-F238E27FC236}">
                <a16:creationId xmlns:a16="http://schemas.microsoft.com/office/drawing/2014/main" id="{B9C1B666-A2F8-4B35-9C28-603779795C01}"/>
              </a:ext>
            </a:extLst>
          </p:cNvPr>
          <p:cNvSpPr>
            <a:spLocks noGrp="1"/>
          </p:cNvSpPr>
          <p:nvPr>
            <p:ph type="dt" sz="half" idx="10"/>
          </p:nvPr>
        </p:nvSpPr>
        <p:spPr/>
        <p:txBody>
          <a:bodyPr/>
          <a:lstStyle>
            <a:lvl1pPr>
              <a:defRPr/>
            </a:lvl1pPr>
          </a:lstStyle>
          <a:p>
            <a:pPr>
              <a:defRPr/>
            </a:pPr>
            <a:fld id="{5EBB19A4-FF9A-476B-9428-D3239F53525C}" type="datetimeFigureOut">
              <a:rPr lang="sl-SI"/>
              <a:pPr>
                <a:defRPr/>
              </a:pPr>
              <a:t>30. 05. 2019</a:t>
            </a:fld>
            <a:endParaRPr lang="sl-SI"/>
          </a:p>
        </p:txBody>
      </p:sp>
      <p:sp>
        <p:nvSpPr>
          <p:cNvPr id="6" name="Ograda noge 4">
            <a:extLst>
              <a:ext uri="{FF2B5EF4-FFF2-40B4-BE49-F238E27FC236}">
                <a16:creationId xmlns:a16="http://schemas.microsoft.com/office/drawing/2014/main" id="{B402A8B8-3A7E-4429-98B4-A891DCF78D9D}"/>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946729B6-7F52-4164-9D31-55D057CB768E}"/>
              </a:ext>
            </a:extLst>
          </p:cNvPr>
          <p:cNvSpPr>
            <a:spLocks noGrp="1"/>
          </p:cNvSpPr>
          <p:nvPr>
            <p:ph type="sldNum" sz="quarter" idx="12"/>
          </p:nvPr>
        </p:nvSpPr>
        <p:spPr/>
        <p:txBody>
          <a:bodyPr/>
          <a:lstStyle>
            <a:lvl1pPr>
              <a:defRPr/>
            </a:lvl1pPr>
          </a:lstStyle>
          <a:p>
            <a:fld id="{0901DF93-F5C5-460E-B4AC-30853F64925C}" type="slidenum">
              <a:rPr lang="sl-SI" altLang="sl-SI"/>
              <a:pPr/>
              <a:t>‹#›</a:t>
            </a:fld>
            <a:endParaRPr lang="sl-SI" altLang="sl-SI"/>
          </a:p>
        </p:txBody>
      </p:sp>
    </p:spTree>
    <p:extLst>
      <p:ext uri="{BB962C8B-B14F-4D97-AF65-F5344CB8AC3E}">
        <p14:creationId xmlns:p14="http://schemas.microsoft.com/office/powerpoint/2010/main" val="2141373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2"/>
        </a:solidFill>
        <a:effectLst/>
      </p:bgPr>
    </p:bg>
    <p:spTree>
      <p:nvGrpSpPr>
        <p:cNvPr id="1" name=""/>
        <p:cNvGrpSpPr/>
        <p:nvPr/>
      </p:nvGrpSpPr>
      <p:grpSpPr>
        <a:xfrm>
          <a:off x="0" y="0"/>
          <a:ext cx="0" cy="0"/>
          <a:chOff x="0" y="0"/>
          <a:chExt cx="0" cy="0"/>
        </a:xfrm>
      </p:grpSpPr>
      <p:sp>
        <p:nvSpPr>
          <p:cNvPr id="4" name="Pravokotnik 6">
            <a:extLst>
              <a:ext uri="{FF2B5EF4-FFF2-40B4-BE49-F238E27FC236}">
                <a16:creationId xmlns:a16="http://schemas.microsoft.com/office/drawing/2014/main" id="{3F8C703C-6BB2-49BB-AB0A-B3F70A1C4CA9}"/>
              </a:ext>
            </a:extLst>
          </p:cNvPr>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5" name="Ograda datuma 7">
            <a:extLst>
              <a:ext uri="{FF2B5EF4-FFF2-40B4-BE49-F238E27FC236}">
                <a16:creationId xmlns:a16="http://schemas.microsoft.com/office/drawing/2014/main" id="{5574E02F-CC42-4228-83E7-AF0A3CFDE2A5}"/>
              </a:ext>
            </a:extLst>
          </p:cNvPr>
          <p:cNvSpPr>
            <a:spLocks noGrp="1"/>
          </p:cNvSpPr>
          <p:nvPr>
            <p:ph type="dt" sz="half" idx="10"/>
          </p:nvPr>
        </p:nvSpPr>
        <p:spPr>
          <a:xfrm>
            <a:off x="5562600" y="6513513"/>
            <a:ext cx="3001963" cy="274637"/>
          </a:xfrm>
        </p:spPr>
        <p:txBody>
          <a:bodyPr vert="horz" rtlCol="0"/>
          <a:lstStyle>
            <a:lvl1pPr>
              <a:defRPr/>
            </a:lvl1pPr>
          </a:lstStyle>
          <a:p>
            <a:pPr>
              <a:defRPr/>
            </a:pPr>
            <a:fld id="{CB7024DB-6A30-4D89-8FC5-68E4BE8C5471}" type="datetimeFigureOut">
              <a:rPr lang="sl-SI"/>
              <a:pPr>
                <a:defRPr/>
              </a:pPr>
              <a:t>30. 05. 2019</a:t>
            </a:fld>
            <a:endParaRPr lang="sl-SI"/>
          </a:p>
        </p:txBody>
      </p:sp>
      <p:sp>
        <p:nvSpPr>
          <p:cNvPr id="6" name="Ograda številke diapozitiva 8">
            <a:extLst>
              <a:ext uri="{FF2B5EF4-FFF2-40B4-BE49-F238E27FC236}">
                <a16:creationId xmlns:a16="http://schemas.microsoft.com/office/drawing/2014/main" id="{7EA69788-0805-4E00-A211-F9FA0621D8A7}"/>
              </a:ext>
            </a:extLst>
          </p:cNvPr>
          <p:cNvSpPr>
            <a:spLocks noGrp="1"/>
          </p:cNvSpPr>
          <p:nvPr>
            <p:ph type="sldNum" sz="quarter" idx="11"/>
          </p:nvPr>
        </p:nvSpPr>
        <p:spPr>
          <a:xfrm>
            <a:off x="8639175" y="6513513"/>
            <a:ext cx="463550" cy="274637"/>
          </a:xfrm>
        </p:spPr>
        <p:txBody>
          <a:bodyPr/>
          <a:lstStyle>
            <a:lvl1pPr>
              <a:defRPr/>
            </a:lvl1pPr>
          </a:lstStyle>
          <a:p>
            <a:fld id="{37BD3BA9-F113-43AF-B15E-FF015D17BD61}" type="slidenum">
              <a:rPr lang="sl-SI" altLang="sl-SI"/>
              <a:pPr/>
              <a:t>‹#›</a:t>
            </a:fld>
            <a:endParaRPr lang="sl-SI" altLang="sl-SI"/>
          </a:p>
        </p:txBody>
      </p:sp>
      <p:sp>
        <p:nvSpPr>
          <p:cNvPr id="7" name="Ograda noge 9">
            <a:extLst>
              <a:ext uri="{FF2B5EF4-FFF2-40B4-BE49-F238E27FC236}">
                <a16:creationId xmlns:a16="http://schemas.microsoft.com/office/drawing/2014/main" id="{7ABC9568-ED3E-4D57-8A8B-DD7368261F55}"/>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sl-SI"/>
          </a:p>
        </p:txBody>
      </p:sp>
    </p:spTree>
    <p:extLst>
      <p:ext uri="{BB962C8B-B14F-4D97-AF65-F5344CB8AC3E}">
        <p14:creationId xmlns:p14="http://schemas.microsoft.com/office/powerpoint/2010/main" val="3505478016"/>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5" name="Pravokotnik 9">
            <a:extLst>
              <a:ext uri="{FF2B5EF4-FFF2-40B4-BE49-F238E27FC236}">
                <a16:creationId xmlns:a16="http://schemas.microsoft.com/office/drawing/2014/main" id="{0C2F9C91-15D1-499F-BAE8-A3AAE182B977}"/>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datuma 4">
            <a:extLst>
              <a:ext uri="{FF2B5EF4-FFF2-40B4-BE49-F238E27FC236}">
                <a16:creationId xmlns:a16="http://schemas.microsoft.com/office/drawing/2014/main" id="{8F0E6753-0771-44C7-A021-D2B5D868FD37}"/>
              </a:ext>
            </a:extLst>
          </p:cNvPr>
          <p:cNvSpPr>
            <a:spLocks noGrp="1"/>
          </p:cNvSpPr>
          <p:nvPr>
            <p:ph type="dt" sz="half" idx="10"/>
          </p:nvPr>
        </p:nvSpPr>
        <p:spPr/>
        <p:txBody>
          <a:bodyPr/>
          <a:lstStyle>
            <a:lvl1pPr>
              <a:defRPr/>
            </a:lvl1pPr>
          </a:lstStyle>
          <a:p>
            <a:pPr>
              <a:defRPr/>
            </a:pPr>
            <a:fld id="{F54FD5F2-1780-4A4F-91D9-DE3B695DE95A}" type="datetimeFigureOut">
              <a:rPr lang="sl-SI"/>
              <a:pPr>
                <a:defRPr/>
              </a:pPr>
              <a:t>30. 05. 2019</a:t>
            </a:fld>
            <a:endParaRPr lang="sl-SI"/>
          </a:p>
        </p:txBody>
      </p:sp>
      <p:sp>
        <p:nvSpPr>
          <p:cNvPr id="7" name="Ograda noge 5">
            <a:extLst>
              <a:ext uri="{FF2B5EF4-FFF2-40B4-BE49-F238E27FC236}">
                <a16:creationId xmlns:a16="http://schemas.microsoft.com/office/drawing/2014/main" id="{38486260-5DBB-4882-9159-415E89A653D2}"/>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6">
            <a:extLst>
              <a:ext uri="{FF2B5EF4-FFF2-40B4-BE49-F238E27FC236}">
                <a16:creationId xmlns:a16="http://schemas.microsoft.com/office/drawing/2014/main" id="{944091D9-BE4C-4B98-A9A7-1E174C267D59}"/>
              </a:ext>
            </a:extLst>
          </p:cNvPr>
          <p:cNvSpPr>
            <a:spLocks noGrp="1"/>
          </p:cNvSpPr>
          <p:nvPr>
            <p:ph type="sldNum" sz="quarter" idx="12"/>
          </p:nvPr>
        </p:nvSpPr>
        <p:spPr>
          <a:xfrm>
            <a:off x="8640763" y="6515100"/>
            <a:ext cx="465137" cy="273050"/>
          </a:xfrm>
        </p:spPr>
        <p:txBody>
          <a:bodyPr/>
          <a:lstStyle>
            <a:lvl1pPr>
              <a:defRPr/>
            </a:lvl1pPr>
          </a:lstStyle>
          <a:p>
            <a:fld id="{25FF22D9-1EE8-4E67-AFA9-3C04A6907F02}" type="slidenum">
              <a:rPr lang="sl-SI" altLang="sl-SI"/>
              <a:pPr/>
              <a:t>‹#›</a:t>
            </a:fld>
            <a:endParaRPr lang="sl-SI" altLang="sl-SI"/>
          </a:p>
        </p:txBody>
      </p:sp>
    </p:spTree>
    <p:extLst>
      <p:ext uri="{BB962C8B-B14F-4D97-AF65-F5344CB8AC3E}">
        <p14:creationId xmlns:p14="http://schemas.microsoft.com/office/powerpoint/2010/main" val="1927651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7" name="Pravokotnik 9">
            <a:extLst>
              <a:ext uri="{FF2B5EF4-FFF2-40B4-BE49-F238E27FC236}">
                <a16:creationId xmlns:a16="http://schemas.microsoft.com/office/drawing/2014/main" id="{04C25C14-6664-4F67-A52E-BD35D0A8ABE3}"/>
              </a:ext>
            </a:extLst>
          </p:cNvPr>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Pravokotnik 10">
            <a:extLst>
              <a:ext uri="{FF2B5EF4-FFF2-40B4-BE49-F238E27FC236}">
                <a16:creationId xmlns:a16="http://schemas.microsoft.com/office/drawing/2014/main" id="{10390185-FA14-4224-8B9D-D86C1C823693}"/>
              </a:ext>
            </a:extLst>
          </p:cNvPr>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Naslov 1"/>
          <p:cNvSpPr>
            <a:spLocks noGrp="1"/>
          </p:cNvSpPr>
          <p:nvPr>
            <p:ph type="title"/>
          </p:nvPr>
        </p:nvSpPr>
        <p:spPr>
          <a:xfrm>
            <a:off x="457200" y="251948"/>
            <a:ext cx="8229600" cy="1143000"/>
          </a:xfrm>
        </p:spPr>
        <p:txBody>
          <a:bodyPr/>
          <a:lstStyle>
            <a:lvl1pPr>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9" name="Ograda datuma 6">
            <a:extLst>
              <a:ext uri="{FF2B5EF4-FFF2-40B4-BE49-F238E27FC236}">
                <a16:creationId xmlns:a16="http://schemas.microsoft.com/office/drawing/2014/main" id="{772BAF45-755D-413F-9686-3C9C18612EED}"/>
              </a:ext>
            </a:extLst>
          </p:cNvPr>
          <p:cNvSpPr>
            <a:spLocks noGrp="1"/>
          </p:cNvSpPr>
          <p:nvPr>
            <p:ph type="dt" sz="half" idx="10"/>
          </p:nvPr>
        </p:nvSpPr>
        <p:spPr/>
        <p:txBody>
          <a:bodyPr/>
          <a:lstStyle>
            <a:lvl1pPr>
              <a:defRPr/>
            </a:lvl1pPr>
          </a:lstStyle>
          <a:p>
            <a:pPr>
              <a:defRPr/>
            </a:pPr>
            <a:fld id="{32D24BDA-1E6D-4EA8-9AD2-CA883D0934DE}" type="datetimeFigureOut">
              <a:rPr lang="sl-SI"/>
              <a:pPr>
                <a:defRPr/>
              </a:pPr>
              <a:t>30. 05. 2019</a:t>
            </a:fld>
            <a:endParaRPr lang="sl-SI"/>
          </a:p>
        </p:txBody>
      </p:sp>
      <p:sp>
        <p:nvSpPr>
          <p:cNvPr id="10" name="Ograda noge 7">
            <a:extLst>
              <a:ext uri="{FF2B5EF4-FFF2-40B4-BE49-F238E27FC236}">
                <a16:creationId xmlns:a16="http://schemas.microsoft.com/office/drawing/2014/main" id="{FD7BD308-D8C1-4189-88AB-DCE6EDCCAD6B}"/>
              </a:ext>
            </a:extLst>
          </p:cNvPr>
          <p:cNvSpPr>
            <a:spLocks noGrp="1"/>
          </p:cNvSpPr>
          <p:nvPr>
            <p:ph type="ftr" sz="quarter" idx="11"/>
          </p:nvPr>
        </p:nvSpPr>
        <p:spPr/>
        <p:txBody>
          <a:bodyPr/>
          <a:lstStyle>
            <a:lvl1pPr>
              <a:defRPr/>
            </a:lvl1pPr>
          </a:lstStyle>
          <a:p>
            <a:pPr>
              <a:defRPr/>
            </a:pPr>
            <a:endParaRPr lang="sl-SI"/>
          </a:p>
        </p:txBody>
      </p:sp>
      <p:sp>
        <p:nvSpPr>
          <p:cNvPr id="11" name="Ograda številke diapozitiva 8">
            <a:extLst>
              <a:ext uri="{FF2B5EF4-FFF2-40B4-BE49-F238E27FC236}">
                <a16:creationId xmlns:a16="http://schemas.microsoft.com/office/drawing/2014/main" id="{D769D8CA-0DDA-4A75-9A51-F214CF121E7F}"/>
              </a:ext>
            </a:extLst>
          </p:cNvPr>
          <p:cNvSpPr>
            <a:spLocks noGrp="1"/>
          </p:cNvSpPr>
          <p:nvPr>
            <p:ph type="sldNum" sz="quarter" idx="12"/>
          </p:nvPr>
        </p:nvSpPr>
        <p:spPr>
          <a:xfrm>
            <a:off x="8640763" y="6515100"/>
            <a:ext cx="465137" cy="273050"/>
          </a:xfrm>
        </p:spPr>
        <p:txBody>
          <a:bodyPr/>
          <a:lstStyle>
            <a:lvl1pPr>
              <a:defRPr/>
            </a:lvl1pPr>
          </a:lstStyle>
          <a:p>
            <a:fld id="{85A3490D-C855-474E-975E-20AEEB4CF6F3}" type="slidenum">
              <a:rPr lang="sl-SI" altLang="sl-SI"/>
              <a:pPr/>
              <a:t>‹#›</a:t>
            </a:fld>
            <a:endParaRPr lang="sl-SI" altLang="sl-SI"/>
          </a:p>
        </p:txBody>
      </p:sp>
    </p:spTree>
    <p:extLst>
      <p:ext uri="{BB962C8B-B14F-4D97-AF65-F5344CB8AC3E}">
        <p14:creationId xmlns:p14="http://schemas.microsoft.com/office/powerpoint/2010/main" val="3672684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533400" y="273050"/>
            <a:ext cx="8153400" cy="869950"/>
          </a:xfrm>
        </p:spPr>
        <p:txBody>
          <a:bodyPr/>
          <a:lstStyle>
            <a:lvl1pPr>
              <a:defRPr/>
            </a:lvl1pPr>
          </a:lstStyle>
          <a:p>
            <a:r>
              <a:rPr lang="sl-SI"/>
              <a:t>Kliknite, če želite urediti slog naslova matrice</a:t>
            </a:r>
            <a:endParaRPr lang="en-US"/>
          </a:p>
        </p:txBody>
      </p:sp>
      <p:sp>
        <p:nvSpPr>
          <p:cNvPr id="11" name="Ograda vsebine 10"/>
          <p:cNvSpPr>
            <a:spLocks noGrp="1"/>
          </p:cNvSpPr>
          <p:nvPr>
            <p:ph sz="quarter" idx="2"/>
          </p:nvPr>
        </p:nvSpPr>
        <p:spPr>
          <a:xfrm>
            <a:off x="609600" y="2438400"/>
            <a:ext cx="3886200" cy="35814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3" name="Ograda vsebine 12"/>
          <p:cNvSpPr>
            <a:spLocks noGrp="1"/>
          </p:cNvSpPr>
          <p:nvPr>
            <p:ph sz="quarter" idx="4"/>
          </p:nvPr>
        </p:nvSpPr>
        <p:spPr>
          <a:xfrm>
            <a:off x="4800600" y="2438400"/>
            <a:ext cx="3886200" cy="35814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6" name="Ograda besedila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sl-SI"/>
              <a:t>Kliknite, če želite urediti sloge besedila matrice</a:t>
            </a:r>
          </a:p>
        </p:txBody>
      </p:sp>
      <p:sp>
        <p:nvSpPr>
          <p:cNvPr id="15" name="Ograda besedila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sl-SI"/>
              <a:t>Kliknite, če želite urediti sloge besedila matrice</a:t>
            </a:r>
          </a:p>
        </p:txBody>
      </p:sp>
      <p:sp>
        <p:nvSpPr>
          <p:cNvPr id="7" name="Ograda datuma 9">
            <a:extLst>
              <a:ext uri="{FF2B5EF4-FFF2-40B4-BE49-F238E27FC236}">
                <a16:creationId xmlns:a16="http://schemas.microsoft.com/office/drawing/2014/main" id="{6448846C-1F92-4DEC-8109-32CD06508A8D}"/>
              </a:ext>
            </a:extLst>
          </p:cNvPr>
          <p:cNvSpPr>
            <a:spLocks noGrp="1"/>
          </p:cNvSpPr>
          <p:nvPr>
            <p:ph type="dt" sz="half" idx="10"/>
          </p:nvPr>
        </p:nvSpPr>
        <p:spPr/>
        <p:txBody>
          <a:bodyPr rtlCol="0"/>
          <a:lstStyle>
            <a:lvl1pPr>
              <a:defRPr/>
            </a:lvl1pPr>
          </a:lstStyle>
          <a:p>
            <a:pPr>
              <a:defRPr/>
            </a:pPr>
            <a:fld id="{7B63FC40-9991-41D0-8E86-D719D4634B46}" type="datetimeFigureOut">
              <a:rPr lang="sl-SI"/>
              <a:pPr>
                <a:defRPr/>
              </a:pPr>
              <a:t>30. 05. 2019</a:t>
            </a:fld>
            <a:endParaRPr lang="sl-SI"/>
          </a:p>
        </p:txBody>
      </p:sp>
      <p:sp>
        <p:nvSpPr>
          <p:cNvPr id="8" name="Ograda številke diapozitiva 11">
            <a:extLst>
              <a:ext uri="{FF2B5EF4-FFF2-40B4-BE49-F238E27FC236}">
                <a16:creationId xmlns:a16="http://schemas.microsoft.com/office/drawing/2014/main" id="{6122BB4F-464D-4036-A0F8-E095CBCD5A12}"/>
              </a:ext>
            </a:extLst>
          </p:cNvPr>
          <p:cNvSpPr>
            <a:spLocks noGrp="1"/>
          </p:cNvSpPr>
          <p:nvPr>
            <p:ph type="sldNum" sz="quarter" idx="11"/>
          </p:nvPr>
        </p:nvSpPr>
        <p:spPr/>
        <p:txBody>
          <a:bodyPr/>
          <a:lstStyle>
            <a:lvl1pPr>
              <a:defRPr/>
            </a:lvl1pPr>
          </a:lstStyle>
          <a:p>
            <a:fld id="{0A621DED-3F14-4DCF-8A2C-ED07EBAC82CD}" type="slidenum">
              <a:rPr lang="sl-SI" altLang="sl-SI"/>
              <a:pPr/>
              <a:t>‹#›</a:t>
            </a:fld>
            <a:endParaRPr lang="sl-SI" altLang="sl-SI"/>
          </a:p>
        </p:txBody>
      </p:sp>
      <p:sp>
        <p:nvSpPr>
          <p:cNvPr id="9" name="Ograda noge 13">
            <a:extLst>
              <a:ext uri="{FF2B5EF4-FFF2-40B4-BE49-F238E27FC236}">
                <a16:creationId xmlns:a16="http://schemas.microsoft.com/office/drawing/2014/main" id="{DE51E481-E56B-46F1-8F94-66E955D9A0D0}"/>
              </a:ext>
            </a:extLst>
          </p:cNvPr>
          <p:cNvSpPr>
            <a:spLocks noGrp="1"/>
          </p:cNvSpPr>
          <p:nvPr>
            <p:ph type="ftr" sz="quarter" idx="12"/>
          </p:nvPr>
        </p:nvSpPr>
        <p:spPr/>
        <p:txBody>
          <a:bodyPr rtlCol="0"/>
          <a:lstStyle>
            <a:lvl1pPr>
              <a:defRPr/>
            </a:lvl1pPr>
          </a:lstStyle>
          <a:p>
            <a:pPr>
              <a:defRPr/>
            </a:pPr>
            <a:endParaRPr lang="sl-SI"/>
          </a:p>
        </p:txBody>
      </p:sp>
    </p:spTree>
    <p:extLst>
      <p:ext uri="{BB962C8B-B14F-4D97-AF65-F5344CB8AC3E}">
        <p14:creationId xmlns:p14="http://schemas.microsoft.com/office/powerpoint/2010/main" val="2903667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Pravokotnik 6">
            <a:extLst>
              <a:ext uri="{FF2B5EF4-FFF2-40B4-BE49-F238E27FC236}">
                <a16:creationId xmlns:a16="http://schemas.microsoft.com/office/drawing/2014/main" id="{44174BA5-AB98-4EDE-9485-33BD18A05FEE}"/>
              </a:ext>
            </a:extLst>
          </p:cNvPr>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457200" y="253218"/>
            <a:ext cx="8229600" cy="1143000"/>
          </a:xfrm>
        </p:spPr>
        <p:txBody>
          <a:bodyPr/>
          <a:lstStyle/>
          <a:p>
            <a:r>
              <a:rPr lang="sl-SI"/>
              <a:t>Kliknite, če želite urediti slog naslova matrice</a:t>
            </a:r>
            <a:endParaRPr lang="en-US"/>
          </a:p>
        </p:txBody>
      </p:sp>
      <p:sp>
        <p:nvSpPr>
          <p:cNvPr id="4" name="Ograda datuma 2">
            <a:extLst>
              <a:ext uri="{FF2B5EF4-FFF2-40B4-BE49-F238E27FC236}">
                <a16:creationId xmlns:a16="http://schemas.microsoft.com/office/drawing/2014/main" id="{3CB7EB1F-A979-49BD-9564-FB0C6558A665}"/>
              </a:ext>
            </a:extLst>
          </p:cNvPr>
          <p:cNvSpPr>
            <a:spLocks noGrp="1"/>
          </p:cNvSpPr>
          <p:nvPr>
            <p:ph type="dt" sz="half" idx="10"/>
          </p:nvPr>
        </p:nvSpPr>
        <p:spPr/>
        <p:txBody>
          <a:bodyPr/>
          <a:lstStyle>
            <a:lvl1pPr>
              <a:defRPr/>
            </a:lvl1pPr>
          </a:lstStyle>
          <a:p>
            <a:pPr>
              <a:defRPr/>
            </a:pPr>
            <a:fld id="{7D4F3115-F277-4B09-AB2F-2CA6012282D1}" type="datetimeFigureOut">
              <a:rPr lang="sl-SI"/>
              <a:pPr>
                <a:defRPr/>
              </a:pPr>
              <a:t>30. 05. 2019</a:t>
            </a:fld>
            <a:endParaRPr lang="sl-SI"/>
          </a:p>
        </p:txBody>
      </p:sp>
      <p:sp>
        <p:nvSpPr>
          <p:cNvPr id="5" name="Ograda noge 3">
            <a:extLst>
              <a:ext uri="{FF2B5EF4-FFF2-40B4-BE49-F238E27FC236}">
                <a16:creationId xmlns:a16="http://schemas.microsoft.com/office/drawing/2014/main" id="{CB102152-1F4C-49F3-8B34-55124336C74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4">
            <a:extLst>
              <a:ext uri="{FF2B5EF4-FFF2-40B4-BE49-F238E27FC236}">
                <a16:creationId xmlns:a16="http://schemas.microsoft.com/office/drawing/2014/main" id="{01C6D34C-BDA3-4009-8F92-0CA629C240D0}"/>
              </a:ext>
            </a:extLst>
          </p:cNvPr>
          <p:cNvSpPr>
            <a:spLocks noGrp="1"/>
          </p:cNvSpPr>
          <p:nvPr>
            <p:ph type="sldNum" sz="quarter" idx="12"/>
          </p:nvPr>
        </p:nvSpPr>
        <p:spPr/>
        <p:txBody>
          <a:bodyPr/>
          <a:lstStyle>
            <a:lvl1pPr>
              <a:defRPr/>
            </a:lvl1pPr>
          </a:lstStyle>
          <a:p>
            <a:fld id="{900BDFF6-1C6B-4DB6-8D2B-99059A0B0CA2}" type="slidenum">
              <a:rPr lang="sl-SI" altLang="sl-SI"/>
              <a:pPr/>
              <a:t>‹#›</a:t>
            </a:fld>
            <a:endParaRPr lang="sl-SI" altLang="sl-SI"/>
          </a:p>
        </p:txBody>
      </p:sp>
    </p:spTree>
    <p:extLst>
      <p:ext uri="{BB962C8B-B14F-4D97-AF65-F5344CB8AC3E}">
        <p14:creationId xmlns:p14="http://schemas.microsoft.com/office/powerpoint/2010/main" val="16670392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noge 2">
            <a:extLst>
              <a:ext uri="{FF2B5EF4-FFF2-40B4-BE49-F238E27FC236}">
                <a16:creationId xmlns:a16="http://schemas.microsoft.com/office/drawing/2014/main" id="{AAC103D0-3EC7-4B38-8023-20FBC2F76D02}"/>
              </a:ext>
            </a:extLst>
          </p:cNvPr>
          <p:cNvSpPr>
            <a:spLocks noGrp="1"/>
          </p:cNvSpPr>
          <p:nvPr>
            <p:ph type="ftr" sz="quarter" idx="10"/>
          </p:nvPr>
        </p:nvSpPr>
        <p:spPr/>
        <p:txBody>
          <a:bodyPr/>
          <a:lstStyle>
            <a:lvl1pPr>
              <a:defRPr/>
            </a:lvl1pPr>
          </a:lstStyle>
          <a:p>
            <a:pPr>
              <a:defRPr/>
            </a:pPr>
            <a:endParaRPr lang="sl-SI"/>
          </a:p>
        </p:txBody>
      </p:sp>
      <p:sp>
        <p:nvSpPr>
          <p:cNvPr id="3" name="Ograda datuma 13">
            <a:extLst>
              <a:ext uri="{FF2B5EF4-FFF2-40B4-BE49-F238E27FC236}">
                <a16:creationId xmlns:a16="http://schemas.microsoft.com/office/drawing/2014/main" id="{48B45C27-164F-4E3D-9776-7EE868275CD3}"/>
              </a:ext>
            </a:extLst>
          </p:cNvPr>
          <p:cNvSpPr>
            <a:spLocks noGrp="1"/>
          </p:cNvSpPr>
          <p:nvPr>
            <p:ph type="dt" sz="half" idx="11"/>
          </p:nvPr>
        </p:nvSpPr>
        <p:spPr/>
        <p:txBody>
          <a:bodyPr/>
          <a:lstStyle>
            <a:lvl1pPr>
              <a:defRPr/>
            </a:lvl1pPr>
          </a:lstStyle>
          <a:p>
            <a:pPr>
              <a:defRPr/>
            </a:pPr>
            <a:fld id="{F2AEAFA5-04F8-45DA-85CF-A1A8B1F27A90}" type="datetimeFigureOut">
              <a:rPr lang="sl-SI"/>
              <a:pPr>
                <a:defRPr/>
              </a:pPr>
              <a:t>30. 05. 2019</a:t>
            </a:fld>
            <a:endParaRPr lang="sl-SI"/>
          </a:p>
        </p:txBody>
      </p:sp>
      <p:sp>
        <p:nvSpPr>
          <p:cNvPr id="4" name="Ograda številke diapozitiva 22">
            <a:extLst>
              <a:ext uri="{FF2B5EF4-FFF2-40B4-BE49-F238E27FC236}">
                <a16:creationId xmlns:a16="http://schemas.microsoft.com/office/drawing/2014/main" id="{AD2F5A0E-0627-42F5-A220-30D996D5CE74}"/>
              </a:ext>
            </a:extLst>
          </p:cNvPr>
          <p:cNvSpPr>
            <a:spLocks noGrp="1"/>
          </p:cNvSpPr>
          <p:nvPr>
            <p:ph type="sldNum" sz="quarter" idx="12"/>
          </p:nvPr>
        </p:nvSpPr>
        <p:spPr/>
        <p:txBody>
          <a:bodyPr/>
          <a:lstStyle>
            <a:lvl1pPr>
              <a:defRPr/>
            </a:lvl1pPr>
          </a:lstStyle>
          <a:p>
            <a:fld id="{A73F0B95-4FD5-4296-BDF8-69A2E4565A2B}" type="slidenum">
              <a:rPr lang="sl-SI" altLang="sl-SI"/>
              <a:pPr/>
              <a:t>‹#›</a:t>
            </a:fld>
            <a:endParaRPr lang="sl-SI" altLang="sl-SI"/>
          </a:p>
        </p:txBody>
      </p:sp>
    </p:spTree>
    <p:extLst>
      <p:ext uri="{BB962C8B-B14F-4D97-AF65-F5344CB8AC3E}">
        <p14:creationId xmlns:p14="http://schemas.microsoft.com/office/powerpoint/2010/main" val="806796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Pr>
        <a:solidFill>
          <a:schemeClr val="bg2"/>
        </a:solidFill>
        <a:effectLst/>
      </p:bgPr>
    </p:bg>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60095476-2087-4931-A898-51DE4DDB46B1}"/>
              </a:ext>
            </a:extLst>
          </p:cNvPr>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4963136" y="304800"/>
            <a:ext cx="3931920" cy="762000"/>
          </a:xfrm>
        </p:spPr>
        <p:txBody>
          <a:bodyPr/>
          <a:lstStyle>
            <a:lvl1pPr marL="0" algn="r">
              <a:buNone/>
              <a:defRPr sz="2000" b="1"/>
            </a:lvl1pPr>
            <a:extLst/>
          </a:lstStyle>
          <a:p>
            <a:r>
              <a:rPr lang="sl-SI"/>
              <a:t>Kliknite, če želite urediti slog naslova matrice</a:t>
            </a:r>
            <a:endParaRPr lang="en-US"/>
          </a:p>
        </p:txBody>
      </p:sp>
      <p:sp>
        <p:nvSpPr>
          <p:cNvPr id="3" name="Ograda besedila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datuma 8">
            <a:extLst>
              <a:ext uri="{FF2B5EF4-FFF2-40B4-BE49-F238E27FC236}">
                <a16:creationId xmlns:a16="http://schemas.microsoft.com/office/drawing/2014/main" id="{1598EC30-EC55-46CB-BA84-9383E440F67B}"/>
              </a:ext>
            </a:extLst>
          </p:cNvPr>
          <p:cNvSpPr>
            <a:spLocks noGrp="1"/>
          </p:cNvSpPr>
          <p:nvPr>
            <p:ph type="dt" sz="half" idx="10"/>
          </p:nvPr>
        </p:nvSpPr>
        <p:spPr>
          <a:xfrm>
            <a:off x="5562600" y="6513513"/>
            <a:ext cx="3001963" cy="274637"/>
          </a:xfrm>
        </p:spPr>
        <p:txBody>
          <a:bodyPr vert="horz" rtlCol="0"/>
          <a:lstStyle>
            <a:lvl1pPr>
              <a:defRPr/>
            </a:lvl1pPr>
          </a:lstStyle>
          <a:p>
            <a:pPr>
              <a:defRPr/>
            </a:pPr>
            <a:fld id="{F7A7B39A-468A-4158-9CE6-428BBB247B3F}" type="datetimeFigureOut">
              <a:rPr lang="sl-SI"/>
              <a:pPr>
                <a:defRPr/>
              </a:pPr>
              <a:t>30. 05. 2019</a:t>
            </a:fld>
            <a:endParaRPr lang="sl-SI"/>
          </a:p>
        </p:txBody>
      </p:sp>
      <p:sp>
        <p:nvSpPr>
          <p:cNvPr id="7" name="Ograda številke diapozitiva 9">
            <a:extLst>
              <a:ext uri="{FF2B5EF4-FFF2-40B4-BE49-F238E27FC236}">
                <a16:creationId xmlns:a16="http://schemas.microsoft.com/office/drawing/2014/main" id="{B2872AC1-3302-46B4-9B5C-BE15B0F2A527}"/>
              </a:ext>
            </a:extLst>
          </p:cNvPr>
          <p:cNvSpPr>
            <a:spLocks noGrp="1"/>
          </p:cNvSpPr>
          <p:nvPr>
            <p:ph type="sldNum" sz="quarter" idx="11"/>
          </p:nvPr>
        </p:nvSpPr>
        <p:spPr>
          <a:xfrm>
            <a:off x="8639175" y="6513513"/>
            <a:ext cx="463550" cy="274637"/>
          </a:xfrm>
        </p:spPr>
        <p:txBody>
          <a:bodyPr/>
          <a:lstStyle>
            <a:lvl1pPr>
              <a:defRPr/>
            </a:lvl1pPr>
          </a:lstStyle>
          <a:p>
            <a:fld id="{C0F5045D-24E7-4F02-97E0-9EF3254049D9}" type="slidenum">
              <a:rPr lang="sl-SI" altLang="sl-SI"/>
              <a:pPr/>
              <a:t>‹#›</a:t>
            </a:fld>
            <a:endParaRPr lang="sl-SI" altLang="sl-SI"/>
          </a:p>
        </p:txBody>
      </p:sp>
      <p:sp>
        <p:nvSpPr>
          <p:cNvPr id="8" name="Ograda noge 10">
            <a:extLst>
              <a:ext uri="{FF2B5EF4-FFF2-40B4-BE49-F238E27FC236}">
                <a16:creationId xmlns:a16="http://schemas.microsoft.com/office/drawing/2014/main" id="{3BD7C783-42A1-4006-91AD-206FDC40620E}"/>
              </a:ext>
            </a:extLst>
          </p:cNvPr>
          <p:cNvSpPr>
            <a:spLocks noGrp="1"/>
          </p:cNvSpPr>
          <p:nvPr>
            <p:ph type="ftr" sz="quarter" idx="12"/>
          </p:nvPr>
        </p:nvSpPr>
        <p:spPr>
          <a:xfrm>
            <a:off x="1600200" y="6513513"/>
            <a:ext cx="3906838" cy="274637"/>
          </a:xfrm>
        </p:spPr>
        <p:txBody>
          <a:bodyPr vert="horz" rtlCol="0"/>
          <a:lstStyle>
            <a:lvl1pPr>
              <a:defRPr/>
            </a:lvl1pPr>
          </a:lstStyle>
          <a:p>
            <a:pPr>
              <a:defRPr/>
            </a:pPr>
            <a:endParaRPr lang="sl-SI"/>
          </a:p>
        </p:txBody>
      </p:sp>
    </p:spTree>
    <p:extLst>
      <p:ext uri="{BB962C8B-B14F-4D97-AF65-F5344CB8AC3E}">
        <p14:creationId xmlns:p14="http://schemas.microsoft.com/office/powerpoint/2010/main" val="928621344"/>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3040443" y="4724400"/>
            <a:ext cx="5486400" cy="664536"/>
          </a:xfrm>
        </p:spPr>
        <p:txBody>
          <a:bodyPr/>
          <a:lstStyle>
            <a:lvl1pPr marL="0" algn="r">
              <a:buNone/>
              <a:defRPr sz="2000" b="1"/>
            </a:lvl1pPr>
            <a:extLst/>
          </a:lstStyle>
          <a:p>
            <a:r>
              <a:rPr lang="sl-SI"/>
              <a:t>Kliknite, če želite urediti slog naslova matrice</a:t>
            </a:r>
            <a:endParaRPr lang="en-US"/>
          </a:p>
        </p:txBody>
      </p:sp>
      <p:sp>
        <p:nvSpPr>
          <p:cNvPr id="4" name="Ograda besedila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13" name="Ograda slik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sl-SI" noProof="0"/>
              <a:t>Kliknite ikono, če želite dodati sliko</a:t>
            </a:r>
            <a:endParaRPr lang="en-US" noProof="0" dirty="0"/>
          </a:p>
        </p:txBody>
      </p:sp>
      <p:sp>
        <p:nvSpPr>
          <p:cNvPr id="5" name="Ograda datuma 7">
            <a:extLst>
              <a:ext uri="{FF2B5EF4-FFF2-40B4-BE49-F238E27FC236}">
                <a16:creationId xmlns:a16="http://schemas.microsoft.com/office/drawing/2014/main" id="{FE5C2F14-6475-4832-AEFB-5108F14D51BE}"/>
              </a:ext>
            </a:extLst>
          </p:cNvPr>
          <p:cNvSpPr>
            <a:spLocks noGrp="1"/>
          </p:cNvSpPr>
          <p:nvPr>
            <p:ph type="dt" sz="half" idx="10"/>
          </p:nvPr>
        </p:nvSpPr>
        <p:spPr>
          <a:xfrm>
            <a:off x="5562600" y="6508750"/>
            <a:ext cx="3001963" cy="274638"/>
          </a:xfrm>
        </p:spPr>
        <p:txBody>
          <a:bodyPr vert="horz" rtlCol="0"/>
          <a:lstStyle>
            <a:lvl1pPr>
              <a:defRPr/>
            </a:lvl1pPr>
          </a:lstStyle>
          <a:p>
            <a:pPr>
              <a:defRPr/>
            </a:pPr>
            <a:fld id="{2BF542B3-CEE3-4559-AC0F-5DE6817329AA}" type="datetimeFigureOut">
              <a:rPr lang="sl-SI"/>
              <a:pPr>
                <a:defRPr/>
              </a:pPr>
              <a:t>30. 05. 2019</a:t>
            </a:fld>
            <a:endParaRPr lang="sl-SI"/>
          </a:p>
        </p:txBody>
      </p:sp>
      <p:sp>
        <p:nvSpPr>
          <p:cNvPr id="6" name="Ograda številke diapozitiva 8">
            <a:extLst>
              <a:ext uri="{FF2B5EF4-FFF2-40B4-BE49-F238E27FC236}">
                <a16:creationId xmlns:a16="http://schemas.microsoft.com/office/drawing/2014/main" id="{695C3F20-CD34-4371-B235-52FB79BEE056}"/>
              </a:ext>
            </a:extLst>
          </p:cNvPr>
          <p:cNvSpPr>
            <a:spLocks noGrp="1"/>
          </p:cNvSpPr>
          <p:nvPr>
            <p:ph type="sldNum" sz="quarter" idx="11"/>
          </p:nvPr>
        </p:nvSpPr>
        <p:spPr>
          <a:xfrm>
            <a:off x="8639175" y="6508750"/>
            <a:ext cx="463550" cy="274638"/>
          </a:xfrm>
        </p:spPr>
        <p:txBody>
          <a:bodyPr/>
          <a:lstStyle>
            <a:lvl1pPr>
              <a:defRPr/>
            </a:lvl1pPr>
          </a:lstStyle>
          <a:p>
            <a:fld id="{C7B17EBF-E7AA-48B6-AE57-4359FE4F59B2}" type="slidenum">
              <a:rPr lang="sl-SI" altLang="sl-SI"/>
              <a:pPr/>
              <a:t>‹#›</a:t>
            </a:fld>
            <a:endParaRPr lang="sl-SI" altLang="sl-SI"/>
          </a:p>
        </p:txBody>
      </p:sp>
      <p:sp>
        <p:nvSpPr>
          <p:cNvPr id="7" name="Ograda noge 9">
            <a:extLst>
              <a:ext uri="{FF2B5EF4-FFF2-40B4-BE49-F238E27FC236}">
                <a16:creationId xmlns:a16="http://schemas.microsoft.com/office/drawing/2014/main" id="{544BB921-DD44-4F75-94C6-AF45ABC156B5}"/>
              </a:ext>
            </a:extLst>
          </p:cNvPr>
          <p:cNvSpPr>
            <a:spLocks noGrp="1"/>
          </p:cNvSpPr>
          <p:nvPr>
            <p:ph type="ftr" sz="quarter" idx="12"/>
          </p:nvPr>
        </p:nvSpPr>
        <p:spPr>
          <a:xfrm>
            <a:off x="1600200" y="6508750"/>
            <a:ext cx="3906838" cy="274638"/>
          </a:xfrm>
        </p:spPr>
        <p:txBody>
          <a:bodyPr vert="horz" rtlCol="0"/>
          <a:lstStyle>
            <a:lvl1pPr>
              <a:defRPr/>
            </a:lvl1pPr>
          </a:lstStyle>
          <a:p>
            <a:pPr>
              <a:defRPr/>
            </a:pPr>
            <a:endParaRPr lang="sl-SI"/>
          </a:p>
        </p:txBody>
      </p:sp>
    </p:spTree>
    <p:extLst>
      <p:ext uri="{BB962C8B-B14F-4D97-AF65-F5344CB8AC3E}">
        <p14:creationId xmlns:p14="http://schemas.microsoft.com/office/powerpoint/2010/main" val="3935896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noge 2">
            <a:extLst>
              <a:ext uri="{FF2B5EF4-FFF2-40B4-BE49-F238E27FC236}">
                <a16:creationId xmlns:a16="http://schemas.microsoft.com/office/drawing/2014/main" id="{BF5BA5AC-CF1B-4FFE-8E58-4D49059DFFC2}"/>
              </a:ext>
            </a:extLst>
          </p:cNvPr>
          <p:cNvSpPr>
            <a:spLocks noGrp="1"/>
          </p:cNvSpPr>
          <p:nvPr>
            <p:ph type="ftr" sz="quarter" idx="10"/>
          </p:nvPr>
        </p:nvSpPr>
        <p:spPr/>
        <p:txBody>
          <a:bodyPr/>
          <a:lstStyle>
            <a:lvl1pPr>
              <a:defRPr/>
            </a:lvl1pPr>
          </a:lstStyle>
          <a:p>
            <a:pPr>
              <a:defRPr/>
            </a:pPr>
            <a:endParaRPr lang="sl-SI"/>
          </a:p>
        </p:txBody>
      </p:sp>
      <p:sp>
        <p:nvSpPr>
          <p:cNvPr id="5" name="Ograda datuma 13">
            <a:extLst>
              <a:ext uri="{FF2B5EF4-FFF2-40B4-BE49-F238E27FC236}">
                <a16:creationId xmlns:a16="http://schemas.microsoft.com/office/drawing/2014/main" id="{F571B02E-7618-4671-B4C2-10B5EB9FA502}"/>
              </a:ext>
            </a:extLst>
          </p:cNvPr>
          <p:cNvSpPr>
            <a:spLocks noGrp="1"/>
          </p:cNvSpPr>
          <p:nvPr>
            <p:ph type="dt" sz="half" idx="11"/>
          </p:nvPr>
        </p:nvSpPr>
        <p:spPr/>
        <p:txBody>
          <a:bodyPr/>
          <a:lstStyle>
            <a:lvl1pPr>
              <a:defRPr/>
            </a:lvl1pPr>
          </a:lstStyle>
          <a:p>
            <a:pPr>
              <a:defRPr/>
            </a:pPr>
            <a:fld id="{08C48F69-4ED0-4F64-8C12-2361062D14FC}" type="datetimeFigureOut">
              <a:rPr lang="sl-SI"/>
              <a:pPr>
                <a:defRPr/>
              </a:pPr>
              <a:t>30. 05. 2019</a:t>
            </a:fld>
            <a:endParaRPr lang="sl-SI"/>
          </a:p>
        </p:txBody>
      </p:sp>
      <p:sp>
        <p:nvSpPr>
          <p:cNvPr id="6" name="Ograda številke diapozitiva 22">
            <a:extLst>
              <a:ext uri="{FF2B5EF4-FFF2-40B4-BE49-F238E27FC236}">
                <a16:creationId xmlns:a16="http://schemas.microsoft.com/office/drawing/2014/main" id="{C53D6094-1B2F-4000-99DB-90134E92DFDC}"/>
              </a:ext>
            </a:extLst>
          </p:cNvPr>
          <p:cNvSpPr>
            <a:spLocks noGrp="1"/>
          </p:cNvSpPr>
          <p:nvPr>
            <p:ph type="sldNum" sz="quarter" idx="12"/>
          </p:nvPr>
        </p:nvSpPr>
        <p:spPr/>
        <p:txBody>
          <a:bodyPr/>
          <a:lstStyle>
            <a:lvl1pPr>
              <a:defRPr/>
            </a:lvl1pPr>
          </a:lstStyle>
          <a:p>
            <a:fld id="{5D713D8E-00FE-4578-84A8-6869ED78905C}" type="slidenum">
              <a:rPr lang="sl-SI" altLang="sl-SI"/>
              <a:pPr/>
              <a:t>‹#›</a:t>
            </a:fld>
            <a:endParaRPr lang="sl-SI" altLang="sl-SI"/>
          </a:p>
        </p:txBody>
      </p:sp>
    </p:spTree>
    <p:extLst>
      <p:ext uri="{BB962C8B-B14F-4D97-AF65-F5344CB8AC3E}">
        <p14:creationId xmlns:p14="http://schemas.microsoft.com/office/powerpoint/2010/main" val="309054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lvl1pPr algn="l">
              <a:defRPr/>
            </a:lvl1pPr>
            <a:extLs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noge 2">
            <a:extLst>
              <a:ext uri="{FF2B5EF4-FFF2-40B4-BE49-F238E27FC236}">
                <a16:creationId xmlns:a16="http://schemas.microsoft.com/office/drawing/2014/main" id="{D9F7D310-1E40-4EBB-87FB-D72A502A7B1D}"/>
              </a:ext>
            </a:extLst>
          </p:cNvPr>
          <p:cNvSpPr>
            <a:spLocks noGrp="1"/>
          </p:cNvSpPr>
          <p:nvPr>
            <p:ph type="ftr" sz="quarter" idx="10"/>
          </p:nvPr>
        </p:nvSpPr>
        <p:spPr/>
        <p:txBody>
          <a:bodyPr/>
          <a:lstStyle>
            <a:lvl1pPr>
              <a:defRPr/>
            </a:lvl1pPr>
          </a:lstStyle>
          <a:p>
            <a:pPr>
              <a:defRPr/>
            </a:pPr>
            <a:endParaRPr lang="sl-SI"/>
          </a:p>
        </p:txBody>
      </p:sp>
      <p:sp>
        <p:nvSpPr>
          <p:cNvPr id="5" name="Ograda datuma 13">
            <a:extLst>
              <a:ext uri="{FF2B5EF4-FFF2-40B4-BE49-F238E27FC236}">
                <a16:creationId xmlns:a16="http://schemas.microsoft.com/office/drawing/2014/main" id="{C193C786-75B3-40A6-AAC6-29C243A06E62}"/>
              </a:ext>
            </a:extLst>
          </p:cNvPr>
          <p:cNvSpPr>
            <a:spLocks noGrp="1"/>
          </p:cNvSpPr>
          <p:nvPr>
            <p:ph type="dt" sz="half" idx="11"/>
          </p:nvPr>
        </p:nvSpPr>
        <p:spPr/>
        <p:txBody>
          <a:bodyPr/>
          <a:lstStyle>
            <a:lvl1pPr>
              <a:defRPr/>
            </a:lvl1pPr>
          </a:lstStyle>
          <a:p>
            <a:pPr>
              <a:defRPr/>
            </a:pPr>
            <a:fld id="{00F3D610-C654-46CC-814E-95041810E2A3}" type="datetimeFigureOut">
              <a:rPr lang="sl-SI"/>
              <a:pPr>
                <a:defRPr/>
              </a:pPr>
              <a:t>30. 05. 2019</a:t>
            </a:fld>
            <a:endParaRPr lang="sl-SI"/>
          </a:p>
        </p:txBody>
      </p:sp>
      <p:sp>
        <p:nvSpPr>
          <p:cNvPr id="6" name="Ograda številke diapozitiva 22">
            <a:extLst>
              <a:ext uri="{FF2B5EF4-FFF2-40B4-BE49-F238E27FC236}">
                <a16:creationId xmlns:a16="http://schemas.microsoft.com/office/drawing/2014/main" id="{6D6DB543-7C0F-4E84-9ADE-194DDC298618}"/>
              </a:ext>
            </a:extLst>
          </p:cNvPr>
          <p:cNvSpPr>
            <a:spLocks noGrp="1"/>
          </p:cNvSpPr>
          <p:nvPr>
            <p:ph type="sldNum" sz="quarter" idx="12"/>
          </p:nvPr>
        </p:nvSpPr>
        <p:spPr/>
        <p:txBody>
          <a:bodyPr/>
          <a:lstStyle>
            <a:lvl1pPr>
              <a:defRPr/>
            </a:lvl1pPr>
          </a:lstStyle>
          <a:p>
            <a:fld id="{84134387-10B1-433D-B986-38DCC464DF80}" type="slidenum">
              <a:rPr lang="sl-SI" altLang="sl-SI"/>
              <a:pPr/>
              <a:t>‹#›</a:t>
            </a:fld>
            <a:endParaRPr lang="sl-SI" altLang="sl-SI"/>
          </a:p>
        </p:txBody>
      </p:sp>
    </p:spTree>
    <p:extLst>
      <p:ext uri="{BB962C8B-B14F-4D97-AF65-F5344CB8AC3E}">
        <p14:creationId xmlns:p14="http://schemas.microsoft.com/office/powerpoint/2010/main" val="14304343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ravokotnik 11">
            <a:extLst>
              <a:ext uri="{FF2B5EF4-FFF2-40B4-BE49-F238E27FC236}">
                <a16:creationId xmlns:a16="http://schemas.microsoft.com/office/drawing/2014/main" id="{5033EAC9-5680-4572-95C9-8CA5DC2BE815}"/>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Zaobljeni pravokotnik 12">
            <a:extLst>
              <a:ext uri="{FF2B5EF4-FFF2-40B4-BE49-F238E27FC236}">
                <a16:creationId xmlns:a16="http://schemas.microsoft.com/office/drawing/2014/main" id="{F9CB8122-14D7-43C0-A115-8DF4017404DD}"/>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6">
            <a:extLst>
              <a:ext uri="{FF2B5EF4-FFF2-40B4-BE49-F238E27FC236}">
                <a16:creationId xmlns:a16="http://schemas.microsoft.com/office/drawing/2014/main" id="{4798B78A-BCD7-4FBA-B136-D9800DA82210}"/>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9">
            <a:extLst>
              <a:ext uri="{FF2B5EF4-FFF2-40B4-BE49-F238E27FC236}">
                <a16:creationId xmlns:a16="http://schemas.microsoft.com/office/drawing/2014/main" id="{5792DC14-94A5-41B6-A076-8FCCE40BA133}"/>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ravokotnik 10">
            <a:extLst>
              <a:ext uri="{FF2B5EF4-FFF2-40B4-BE49-F238E27FC236}">
                <a16:creationId xmlns:a16="http://schemas.microsoft.com/office/drawing/2014/main" id="{688F6AD1-FD6E-4C1B-84F4-FD54690CED7D}"/>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odnaslov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Kliknite, če želite urediti slog podnaslova matrice</a:t>
            </a:r>
            <a:endParaRPr lang="en-US"/>
          </a:p>
        </p:txBody>
      </p:sp>
      <p:sp>
        <p:nvSpPr>
          <p:cNvPr id="8" name="Naslov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sl-SI"/>
              <a:t>Kliknite, če želite urediti slog naslova matrice</a:t>
            </a:r>
            <a:endParaRPr lang="en-US"/>
          </a:p>
        </p:txBody>
      </p:sp>
      <p:sp>
        <p:nvSpPr>
          <p:cNvPr id="11" name="Ograda datuma 27">
            <a:extLst>
              <a:ext uri="{FF2B5EF4-FFF2-40B4-BE49-F238E27FC236}">
                <a16:creationId xmlns:a16="http://schemas.microsoft.com/office/drawing/2014/main" id="{3D225800-3A2C-429B-9B8B-0DF23652515F}"/>
              </a:ext>
            </a:extLst>
          </p:cNvPr>
          <p:cNvSpPr>
            <a:spLocks noGrp="1"/>
          </p:cNvSpPr>
          <p:nvPr>
            <p:ph type="dt" sz="half" idx="10"/>
          </p:nvPr>
        </p:nvSpPr>
        <p:spPr/>
        <p:txBody>
          <a:bodyPr/>
          <a:lstStyle>
            <a:lvl1pPr>
              <a:defRPr/>
            </a:lvl1pPr>
          </a:lstStyle>
          <a:p>
            <a:pPr>
              <a:defRPr/>
            </a:pPr>
            <a:fld id="{A3F92EA0-0288-497B-A220-19CCCADFAD8F}" type="datetimeFigureOut">
              <a:rPr lang="sl-SI"/>
              <a:pPr>
                <a:defRPr/>
              </a:pPr>
              <a:t>30. 05. 2019</a:t>
            </a:fld>
            <a:endParaRPr lang="sl-SI"/>
          </a:p>
        </p:txBody>
      </p:sp>
      <p:sp>
        <p:nvSpPr>
          <p:cNvPr id="12" name="Ograda noge 16">
            <a:extLst>
              <a:ext uri="{FF2B5EF4-FFF2-40B4-BE49-F238E27FC236}">
                <a16:creationId xmlns:a16="http://schemas.microsoft.com/office/drawing/2014/main" id="{1CB01EAD-C85D-444B-A601-044134DD8993}"/>
              </a:ext>
            </a:extLst>
          </p:cNvPr>
          <p:cNvSpPr>
            <a:spLocks noGrp="1"/>
          </p:cNvSpPr>
          <p:nvPr>
            <p:ph type="ftr" sz="quarter" idx="11"/>
          </p:nvPr>
        </p:nvSpPr>
        <p:spPr/>
        <p:txBody>
          <a:bodyPr/>
          <a:lstStyle>
            <a:lvl1pPr>
              <a:defRPr/>
            </a:lvl1pPr>
          </a:lstStyle>
          <a:p>
            <a:pPr>
              <a:defRPr/>
            </a:pPr>
            <a:endParaRPr lang="sl-SI"/>
          </a:p>
        </p:txBody>
      </p:sp>
      <p:sp>
        <p:nvSpPr>
          <p:cNvPr id="13" name="Ograda številke diapozitiva 28">
            <a:extLst>
              <a:ext uri="{FF2B5EF4-FFF2-40B4-BE49-F238E27FC236}">
                <a16:creationId xmlns:a16="http://schemas.microsoft.com/office/drawing/2014/main" id="{CB8BBD55-15C2-4DBC-BB26-56763C8FB1C9}"/>
              </a:ext>
            </a:extLst>
          </p:cNvPr>
          <p:cNvSpPr>
            <a:spLocks noGrp="1"/>
          </p:cNvSpPr>
          <p:nvPr>
            <p:ph type="sldNum" sz="quarter" idx="12"/>
          </p:nvPr>
        </p:nvSpPr>
        <p:spPr/>
        <p:txBody>
          <a:bodyPr/>
          <a:lstStyle>
            <a:lvl1pPr>
              <a:defRPr/>
            </a:lvl1pPr>
          </a:lstStyle>
          <a:p>
            <a:fld id="{2B97CA4D-746D-489C-839F-1343528A32CB}" type="slidenum">
              <a:rPr lang="sl-SI" altLang="sl-SI"/>
              <a:pPr/>
              <a:t>‹#›</a:t>
            </a:fld>
            <a:endParaRPr lang="sl-SI" altLang="sl-SI"/>
          </a:p>
        </p:txBody>
      </p:sp>
    </p:spTree>
    <p:extLst>
      <p:ext uri="{BB962C8B-B14F-4D97-AF65-F5344CB8AC3E}">
        <p14:creationId xmlns:p14="http://schemas.microsoft.com/office/powerpoint/2010/main" val="147617657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8" name="Ograda vsebine 7"/>
          <p:cNvSpPr>
            <a:spLocks noGrp="1"/>
          </p:cNvSpPr>
          <p:nvPr>
            <p:ph sz="quarter" idx="1"/>
          </p:nvPr>
        </p:nvSpPr>
        <p:spPr>
          <a:xfrm>
            <a:off x="914400" y="1447800"/>
            <a:ext cx="777240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C4077F7B-E943-4FEC-975A-DFBC4C259826}"/>
              </a:ext>
            </a:extLst>
          </p:cNvPr>
          <p:cNvSpPr>
            <a:spLocks noGrp="1"/>
          </p:cNvSpPr>
          <p:nvPr>
            <p:ph type="dt" sz="half" idx="10"/>
          </p:nvPr>
        </p:nvSpPr>
        <p:spPr/>
        <p:txBody>
          <a:bodyPr/>
          <a:lstStyle>
            <a:lvl1pPr>
              <a:defRPr/>
            </a:lvl1pPr>
          </a:lstStyle>
          <a:p>
            <a:pPr>
              <a:defRPr/>
            </a:pPr>
            <a:fld id="{F233F8AD-DA5C-4C0B-BE6D-A5A84ADD737D}" type="datetimeFigureOut">
              <a:rPr lang="sl-SI"/>
              <a:pPr>
                <a:defRPr/>
              </a:pPr>
              <a:t>30. 05. 2019</a:t>
            </a:fld>
            <a:endParaRPr lang="sl-SI"/>
          </a:p>
        </p:txBody>
      </p:sp>
      <p:sp>
        <p:nvSpPr>
          <p:cNvPr id="5" name="Ograda noge 2">
            <a:extLst>
              <a:ext uri="{FF2B5EF4-FFF2-40B4-BE49-F238E27FC236}">
                <a16:creationId xmlns:a16="http://schemas.microsoft.com/office/drawing/2014/main" id="{1B18C807-1676-40D9-9D9B-C017EDE4688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BCB4283E-AFFE-4B6D-8F98-B5EE327E2D11}"/>
              </a:ext>
            </a:extLst>
          </p:cNvPr>
          <p:cNvSpPr>
            <a:spLocks noGrp="1"/>
          </p:cNvSpPr>
          <p:nvPr>
            <p:ph type="sldNum" sz="quarter" idx="12"/>
          </p:nvPr>
        </p:nvSpPr>
        <p:spPr/>
        <p:txBody>
          <a:bodyPr/>
          <a:lstStyle>
            <a:lvl1pPr>
              <a:defRPr/>
            </a:lvl1pPr>
          </a:lstStyle>
          <a:p>
            <a:fld id="{5041C43E-4FFB-48D7-969F-7D4B8CE8769F}" type="slidenum">
              <a:rPr lang="sl-SI" altLang="sl-SI"/>
              <a:pPr/>
              <a:t>‹#›</a:t>
            </a:fld>
            <a:endParaRPr lang="sl-SI" altLang="sl-SI"/>
          </a:p>
        </p:txBody>
      </p:sp>
    </p:spTree>
    <p:extLst>
      <p:ext uri="{BB962C8B-B14F-4D97-AF65-F5344CB8AC3E}">
        <p14:creationId xmlns:p14="http://schemas.microsoft.com/office/powerpoint/2010/main" val="195406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ravokotnik 10">
            <a:extLst>
              <a:ext uri="{FF2B5EF4-FFF2-40B4-BE49-F238E27FC236}">
                <a16:creationId xmlns:a16="http://schemas.microsoft.com/office/drawing/2014/main" id="{17DF3C85-16D1-43A5-B30C-CB8DFC9F042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Zaobljeni pravokotnik 9">
            <a:extLst>
              <a:ext uri="{FF2B5EF4-FFF2-40B4-BE49-F238E27FC236}">
                <a16:creationId xmlns:a16="http://schemas.microsoft.com/office/drawing/2014/main" id="{37E261BB-2AB1-4093-9A42-D59B00687E3B}"/>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6">
            <a:extLst>
              <a:ext uri="{FF2B5EF4-FFF2-40B4-BE49-F238E27FC236}">
                <a16:creationId xmlns:a16="http://schemas.microsoft.com/office/drawing/2014/main" id="{53512578-720F-4DA4-B69D-684C4CD897CC}"/>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7">
            <a:extLst>
              <a:ext uri="{FF2B5EF4-FFF2-40B4-BE49-F238E27FC236}">
                <a16:creationId xmlns:a16="http://schemas.microsoft.com/office/drawing/2014/main" id="{8046A506-F9A1-4A89-95C8-A51956B7A9D6}"/>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ravokotnik 8">
            <a:extLst>
              <a:ext uri="{FF2B5EF4-FFF2-40B4-BE49-F238E27FC236}">
                <a16:creationId xmlns:a16="http://schemas.microsoft.com/office/drawing/2014/main" id="{4A109E8D-25B7-44F5-9853-D2AEC3479543}"/>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722313" y="952500"/>
            <a:ext cx="7772400" cy="1362075"/>
          </a:xfrm>
        </p:spPr>
        <p:txBody>
          <a:bodyPr/>
          <a:lstStyle>
            <a:lvl1pPr algn="l">
              <a:buNone/>
              <a:defRPr sz="4000" b="0" cap="none"/>
            </a:lvl1pPr>
          </a:lstStyle>
          <a:p>
            <a:r>
              <a:rPr lang="sl-SI"/>
              <a:t>Kliknite, če želite urediti slog naslova matrice</a:t>
            </a:r>
            <a:endParaRPr lang="en-US"/>
          </a:p>
        </p:txBody>
      </p:sp>
      <p:sp>
        <p:nvSpPr>
          <p:cNvPr id="3" name="Ograda besedila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Kliknite, če želite urediti sloge besedila matrice</a:t>
            </a:r>
          </a:p>
        </p:txBody>
      </p:sp>
      <p:sp>
        <p:nvSpPr>
          <p:cNvPr id="9" name="Ograda datuma 3">
            <a:extLst>
              <a:ext uri="{FF2B5EF4-FFF2-40B4-BE49-F238E27FC236}">
                <a16:creationId xmlns:a16="http://schemas.microsoft.com/office/drawing/2014/main" id="{107CEBEA-0CAA-4127-B86D-10EC4E002183}"/>
              </a:ext>
            </a:extLst>
          </p:cNvPr>
          <p:cNvSpPr>
            <a:spLocks noGrp="1"/>
          </p:cNvSpPr>
          <p:nvPr>
            <p:ph type="dt" sz="half" idx="10"/>
          </p:nvPr>
        </p:nvSpPr>
        <p:spPr/>
        <p:txBody>
          <a:bodyPr/>
          <a:lstStyle>
            <a:lvl1pPr>
              <a:defRPr/>
            </a:lvl1pPr>
          </a:lstStyle>
          <a:p>
            <a:pPr>
              <a:defRPr/>
            </a:pPr>
            <a:fld id="{FA1B4C20-012E-4DC9-A257-C7EC596C8569}" type="datetimeFigureOut">
              <a:rPr lang="sl-SI"/>
              <a:pPr>
                <a:defRPr/>
              </a:pPr>
              <a:t>30. 05. 2019</a:t>
            </a:fld>
            <a:endParaRPr lang="sl-SI"/>
          </a:p>
        </p:txBody>
      </p:sp>
      <p:sp>
        <p:nvSpPr>
          <p:cNvPr id="10" name="Ograda noge 4">
            <a:extLst>
              <a:ext uri="{FF2B5EF4-FFF2-40B4-BE49-F238E27FC236}">
                <a16:creationId xmlns:a16="http://schemas.microsoft.com/office/drawing/2014/main" id="{72201008-EB29-444A-9477-E99703A11C3D}"/>
              </a:ext>
            </a:extLst>
          </p:cNvPr>
          <p:cNvSpPr>
            <a:spLocks noGrp="1"/>
          </p:cNvSpPr>
          <p:nvPr>
            <p:ph type="ftr" sz="quarter" idx="11"/>
          </p:nvPr>
        </p:nvSpPr>
        <p:spPr>
          <a:xfrm>
            <a:off x="800100" y="6172200"/>
            <a:ext cx="4000500" cy="457200"/>
          </a:xfrm>
        </p:spPr>
        <p:txBody>
          <a:bodyPr/>
          <a:lstStyle>
            <a:lvl1pPr>
              <a:defRPr/>
            </a:lvl1pPr>
          </a:lstStyle>
          <a:p>
            <a:pPr>
              <a:defRPr/>
            </a:pPr>
            <a:endParaRPr lang="sl-SI"/>
          </a:p>
        </p:txBody>
      </p:sp>
      <p:sp>
        <p:nvSpPr>
          <p:cNvPr id="11" name="Ograda številke diapozitiva 5">
            <a:extLst>
              <a:ext uri="{FF2B5EF4-FFF2-40B4-BE49-F238E27FC236}">
                <a16:creationId xmlns:a16="http://schemas.microsoft.com/office/drawing/2014/main" id="{D7928659-5324-4576-8815-BACBA6820862}"/>
              </a:ext>
            </a:extLst>
          </p:cNvPr>
          <p:cNvSpPr>
            <a:spLocks noGrp="1"/>
          </p:cNvSpPr>
          <p:nvPr>
            <p:ph type="sldNum" sz="quarter" idx="12"/>
          </p:nvPr>
        </p:nvSpPr>
        <p:spPr>
          <a:xfrm>
            <a:off x="146050" y="6208713"/>
            <a:ext cx="457200" cy="457200"/>
          </a:xfrm>
        </p:spPr>
        <p:txBody>
          <a:bodyPr/>
          <a:lstStyle>
            <a:lvl1pPr>
              <a:defRPr/>
            </a:lvl1pPr>
          </a:lstStyle>
          <a:p>
            <a:fld id="{C9629412-89A2-49FD-A16E-D0224FB3EF5F}" type="slidenum">
              <a:rPr lang="sl-SI" altLang="sl-SI"/>
              <a:pPr/>
              <a:t>‹#›</a:t>
            </a:fld>
            <a:endParaRPr lang="sl-SI" altLang="sl-SI"/>
          </a:p>
        </p:txBody>
      </p:sp>
    </p:spTree>
    <p:extLst>
      <p:ext uri="{BB962C8B-B14F-4D97-AF65-F5344CB8AC3E}">
        <p14:creationId xmlns:p14="http://schemas.microsoft.com/office/powerpoint/2010/main" val="315741050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9" name="Ograda vsebine 8"/>
          <p:cNvSpPr>
            <a:spLocks noGrp="1"/>
          </p:cNvSpPr>
          <p:nvPr>
            <p:ph sz="quarter" idx="1"/>
          </p:nvPr>
        </p:nvSpPr>
        <p:spPr>
          <a:xfrm>
            <a:off x="914400" y="1447800"/>
            <a:ext cx="374904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1" name="Ograda vsebine 10"/>
          <p:cNvSpPr>
            <a:spLocks noGrp="1"/>
          </p:cNvSpPr>
          <p:nvPr>
            <p:ph sz="quarter" idx="2"/>
          </p:nvPr>
        </p:nvSpPr>
        <p:spPr>
          <a:xfrm>
            <a:off x="4933950" y="1447800"/>
            <a:ext cx="3749040" cy="45720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46AE43D0-3EA8-46C4-93DE-3DFDC77A702C}"/>
              </a:ext>
            </a:extLst>
          </p:cNvPr>
          <p:cNvSpPr>
            <a:spLocks noGrp="1"/>
          </p:cNvSpPr>
          <p:nvPr>
            <p:ph type="dt" sz="half" idx="10"/>
          </p:nvPr>
        </p:nvSpPr>
        <p:spPr/>
        <p:txBody>
          <a:bodyPr/>
          <a:lstStyle>
            <a:lvl1pPr>
              <a:defRPr/>
            </a:lvl1pPr>
          </a:lstStyle>
          <a:p>
            <a:pPr>
              <a:defRPr/>
            </a:pPr>
            <a:fld id="{9951493B-505E-4224-8ACD-9E0A631419BB}" type="datetimeFigureOut">
              <a:rPr lang="sl-SI"/>
              <a:pPr>
                <a:defRPr/>
              </a:pPr>
              <a:t>30. 05. 2019</a:t>
            </a:fld>
            <a:endParaRPr lang="sl-SI"/>
          </a:p>
        </p:txBody>
      </p:sp>
      <p:sp>
        <p:nvSpPr>
          <p:cNvPr id="6" name="Ograda noge 2">
            <a:extLst>
              <a:ext uri="{FF2B5EF4-FFF2-40B4-BE49-F238E27FC236}">
                <a16:creationId xmlns:a16="http://schemas.microsoft.com/office/drawing/2014/main" id="{8AD6D9FC-41BE-415E-90D1-442E75FB531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D1139742-5F7E-4F7D-ACBF-FCA2F64116CA}"/>
              </a:ext>
            </a:extLst>
          </p:cNvPr>
          <p:cNvSpPr>
            <a:spLocks noGrp="1"/>
          </p:cNvSpPr>
          <p:nvPr>
            <p:ph type="sldNum" sz="quarter" idx="12"/>
          </p:nvPr>
        </p:nvSpPr>
        <p:spPr/>
        <p:txBody>
          <a:bodyPr/>
          <a:lstStyle>
            <a:lvl1pPr>
              <a:defRPr/>
            </a:lvl1pPr>
          </a:lstStyle>
          <a:p>
            <a:fld id="{B36035B0-7347-4087-8846-76B90FFF0FC7}" type="slidenum">
              <a:rPr lang="sl-SI" altLang="sl-SI"/>
              <a:pPr/>
              <a:t>‹#›</a:t>
            </a:fld>
            <a:endParaRPr lang="sl-SI" altLang="sl-SI"/>
          </a:p>
        </p:txBody>
      </p:sp>
    </p:spTree>
    <p:extLst>
      <p:ext uri="{BB962C8B-B14F-4D97-AF65-F5344CB8AC3E}">
        <p14:creationId xmlns:p14="http://schemas.microsoft.com/office/powerpoint/2010/main" val="333004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13">
            <a:extLst>
              <a:ext uri="{FF2B5EF4-FFF2-40B4-BE49-F238E27FC236}">
                <a16:creationId xmlns:a16="http://schemas.microsoft.com/office/drawing/2014/main" id="{4D72CB5A-B00B-44FA-8006-D6577B008E70}"/>
              </a:ext>
            </a:extLst>
          </p:cNvPr>
          <p:cNvSpPr>
            <a:spLocks noGrp="1"/>
          </p:cNvSpPr>
          <p:nvPr>
            <p:ph type="dt" sz="half" idx="10"/>
          </p:nvPr>
        </p:nvSpPr>
        <p:spPr/>
        <p:txBody>
          <a:bodyPr/>
          <a:lstStyle>
            <a:lvl1pPr>
              <a:defRPr/>
            </a:lvl1pPr>
          </a:lstStyle>
          <a:p>
            <a:pPr>
              <a:defRPr/>
            </a:pPr>
            <a:fld id="{CC28DCC6-A586-40A2-BA43-B20E09D7EA37}" type="datetimeFigureOut">
              <a:rPr lang="sl-SI"/>
              <a:pPr>
                <a:defRPr/>
              </a:pPr>
              <a:t>30. 05. 2019</a:t>
            </a:fld>
            <a:endParaRPr lang="sl-SI"/>
          </a:p>
        </p:txBody>
      </p:sp>
      <p:sp>
        <p:nvSpPr>
          <p:cNvPr id="4" name="Ograda noge 2">
            <a:extLst>
              <a:ext uri="{FF2B5EF4-FFF2-40B4-BE49-F238E27FC236}">
                <a16:creationId xmlns:a16="http://schemas.microsoft.com/office/drawing/2014/main" id="{EA5A2450-B107-4B1B-A2B1-AC92C09C15BD}"/>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2">
            <a:extLst>
              <a:ext uri="{FF2B5EF4-FFF2-40B4-BE49-F238E27FC236}">
                <a16:creationId xmlns:a16="http://schemas.microsoft.com/office/drawing/2014/main" id="{B234034E-F78A-467F-AF0D-894659C0DC6A}"/>
              </a:ext>
            </a:extLst>
          </p:cNvPr>
          <p:cNvSpPr>
            <a:spLocks noGrp="1"/>
          </p:cNvSpPr>
          <p:nvPr>
            <p:ph type="sldNum" sz="quarter" idx="12"/>
          </p:nvPr>
        </p:nvSpPr>
        <p:spPr/>
        <p:txBody>
          <a:bodyPr/>
          <a:lstStyle>
            <a:lvl1pPr>
              <a:defRPr/>
            </a:lvl1pPr>
          </a:lstStyle>
          <a:p>
            <a:fld id="{614DC211-699F-4DDD-8B06-511839725B0C}" type="slidenum">
              <a:rPr lang="sl-SI" altLang="sl-SI"/>
              <a:pPr/>
              <a:t>‹#›</a:t>
            </a:fld>
            <a:endParaRPr lang="sl-SI" altLang="sl-SI"/>
          </a:p>
        </p:txBody>
      </p:sp>
    </p:spTree>
    <p:extLst>
      <p:ext uri="{BB962C8B-B14F-4D97-AF65-F5344CB8AC3E}">
        <p14:creationId xmlns:p14="http://schemas.microsoft.com/office/powerpoint/2010/main" val="32673654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914400" y="273050"/>
            <a:ext cx="7772400" cy="1143000"/>
          </a:xfrm>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4" name="Ograda besedila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sl-SI"/>
              <a:t>Kliknite, če želite urediti sloge besedila matrice</a:t>
            </a:r>
          </a:p>
        </p:txBody>
      </p:sp>
      <p:sp>
        <p:nvSpPr>
          <p:cNvPr id="11" name="Ograda vsebine 10"/>
          <p:cNvSpPr>
            <a:spLocks noGrp="1"/>
          </p:cNvSpPr>
          <p:nvPr>
            <p:ph sz="half" idx="2"/>
          </p:nvPr>
        </p:nvSpPr>
        <p:spPr>
          <a:xfrm>
            <a:off x="914400" y="2247900"/>
            <a:ext cx="3733800" cy="3886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3" name="Ograda vsebine 12"/>
          <p:cNvSpPr>
            <a:spLocks noGrp="1"/>
          </p:cNvSpPr>
          <p:nvPr>
            <p:ph sz="half" idx="4"/>
          </p:nvPr>
        </p:nvSpPr>
        <p:spPr>
          <a:xfrm>
            <a:off x="4953000" y="2247900"/>
            <a:ext cx="3733800" cy="38862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13">
            <a:extLst>
              <a:ext uri="{FF2B5EF4-FFF2-40B4-BE49-F238E27FC236}">
                <a16:creationId xmlns:a16="http://schemas.microsoft.com/office/drawing/2014/main" id="{BF4AAE9B-8AD1-4138-9876-68AFD252AB74}"/>
              </a:ext>
            </a:extLst>
          </p:cNvPr>
          <p:cNvSpPr>
            <a:spLocks noGrp="1"/>
          </p:cNvSpPr>
          <p:nvPr>
            <p:ph type="dt" sz="half" idx="10"/>
          </p:nvPr>
        </p:nvSpPr>
        <p:spPr/>
        <p:txBody>
          <a:bodyPr/>
          <a:lstStyle>
            <a:lvl1pPr>
              <a:defRPr/>
            </a:lvl1pPr>
          </a:lstStyle>
          <a:p>
            <a:pPr>
              <a:defRPr/>
            </a:pPr>
            <a:fld id="{9484D7D6-1C57-49B5-86BC-441F675E2244}" type="datetimeFigureOut">
              <a:rPr lang="sl-SI"/>
              <a:pPr>
                <a:defRPr/>
              </a:pPr>
              <a:t>30. 05. 2019</a:t>
            </a:fld>
            <a:endParaRPr lang="sl-SI"/>
          </a:p>
        </p:txBody>
      </p:sp>
      <p:sp>
        <p:nvSpPr>
          <p:cNvPr id="8" name="Ograda noge 2">
            <a:extLst>
              <a:ext uri="{FF2B5EF4-FFF2-40B4-BE49-F238E27FC236}">
                <a16:creationId xmlns:a16="http://schemas.microsoft.com/office/drawing/2014/main" id="{DF4E96BA-6D15-4B97-AE0F-46D34043F10A}"/>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22">
            <a:extLst>
              <a:ext uri="{FF2B5EF4-FFF2-40B4-BE49-F238E27FC236}">
                <a16:creationId xmlns:a16="http://schemas.microsoft.com/office/drawing/2014/main" id="{D165468A-0646-44C9-8AF6-47348BA26286}"/>
              </a:ext>
            </a:extLst>
          </p:cNvPr>
          <p:cNvSpPr>
            <a:spLocks noGrp="1"/>
          </p:cNvSpPr>
          <p:nvPr>
            <p:ph type="sldNum" sz="quarter" idx="12"/>
          </p:nvPr>
        </p:nvSpPr>
        <p:spPr/>
        <p:txBody>
          <a:bodyPr/>
          <a:lstStyle>
            <a:lvl1pPr>
              <a:defRPr/>
            </a:lvl1pPr>
          </a:lstStyle>
          <a:p>
            <a:fld id="{CF7D8E00-2427-4C0E-BED9-FACC5A44423D}" type="slidenum">
              <a:rPr lang="sl-SI" altLang="sl-SI"/>
              <a:pPr/>
              <a:t>‹#›</a:t>
            </a:fld>
            <a:endParaRPr lang="sl-SI" altLang="sl-SI"/>
          </a:p>
        </p:txBody>
      </p:sp>
    </p:spTree>
    <p:extLst>
      <p:ext uri="{BB962C8B-B14F-4D97-AF65-F5344CB8AC3E}">
        <p14:creationId xmlns:p14="http://schemas.microsoft.com/office/powerpoint/2010/main" val="1605036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13">
            <a:extLst>
              <a:ext uri="{FF2B5EF4-FFF2-40B4-BE49-F238E27FC236}">
                <a16:creationId xmlns:a16="http://schemas.microsoft.com/office/drawing/2014/main" id="{97B9BFF0-4E32-4498-BDB7-93C0B4E7B090}"/>
              </a:ext>
            </a:extLst>
          </p:cNvPr>
          <p:cNvSpPr>
            <a:spLocks noGrp="1"/>
          </p:cNvSpPr>
          <p:nvPr>
            <p:ph type="dt" sz="half" idx="10"/>
          </p:nvPr>
        </p:nvSpPr>
        <p:spPr/>
        <p:txBody>
          <a:bodyPr/>
          <a:lstStyle>
            <a:lvl1pPr>
              <a:defRPr/>
            </a:lvl1pPr>
          </a:lstStyle>
          <a:p>
            <a:pPr>
              <a:defRPr/>
            </a:pPr>
            <a:fld id="{288BC7AA-D629-4E2E-84A1-7357BFBD5F9D}" type="datetimeFigureOut">
              <a:rPr lang="sl-SI"/>
              <a:pPr>
                <a:defRPr/>
              </a:pPr>
              <a:t>30. 05. 2019</a:t>
            </a:fld>
            <a:endParaRPr lang="sl-SI"/>
          </a:p>
        </p:txBody>
      </p:sp>
      <p:sp>
        <p:nvSpPr>
          <p:cNvPr id="4" name="Ograda noge 2">
            <a:extLst>
              <a:ext uri="{FF2B5EF4-FFF2-40B4-BE49-F238E27FC236}">
                <a16:creationId xmlns:a16="http://schemas.microsoft.com/office/drawing/2014/main" id="{A2463C0D-F758-4417-84A2-BB241CBD3299}"/>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2">
            <a:extLst>
              <a:ext uri="{FF2B5EF4-FFF2-40B4-BE49-F238E27FC236}">
                <a16:creationId xmlns:a16="http://schemas.microsoft.com/office/drawing/2014/main" id="{0977D518-700C-4191-89FF-BE2BA4B6D127}"/>
              </a:ext>
            </a:extLst>
          </p:cNvPr>
          <p:cNvSpPr>
            <a:spLocks noGrp="1"/>
          </p:cNvSpPr>
          <p:nvPr>
            <p:ph type="sldNum" sz="quarter" idx="12"/>
          </p:nvPr>
        </p:nvSpPr>
        <p:spPr/>
        <p:txBody>
          <a:bodyPr/>
          <a:lstStyle>
            <a:lvl1pPr>
              <a:defRPr/>
            </a:lvl1pPr>
          </a:lstStyle>
          <a:p>
            <a:fld id="{C3F6E9A0-A867-4A99-A457-F928E3F0CFD2}" type="slidenum">
              <a:rPr lang="sl-SI" altLang="sl-SI"/>
              <a:pPr/>
              <a:t>‹#›</a:t>
            </a:fld>
            <a:endParaRPr lang="sl-SI" altLang="sl-SI"/>
          </a:p>
        </p:txBody>
      </p:sp>
    </p:spTree>
    <p:extLst>
      <p:ext uri="{BB962C8B-B14F-4D97-AF65-F5344CB8AC3E}">
        <p14:creationId xmlns:p14="http://schemas.microsoft.com/office/powerpoint/2010/main" val="20986517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3">
            <a:extLst>
              <a:ext uri="{FF2B5EF4-FFF2-40B4-BE49-F238E27FC236}">
                <a16:creationId xmlns:a16="http://schemas.microsoft.com/office/drawing/2014/main" id="{0198F4AD-0DE2-4659-AC0B-FE3ADEDC6F2A}"/>
              </a:ext>
            </a:extLst>
          </p:cNvPr>
          <p:cNvSpPr>
            <a:spLocks noGrp="1"/>
          </p:cNvSpPr>
          <p:nvPr>
            <p:ph type="dt" sz="half" idx="10"/>
          </p:nvPr>
        </p:nvSpPr>
        <p:spPr/>
        <p:txBody>
          <a:bodyPr/>
          <a:lstStyle>
            <a:lvl1pPr>
              <a:defRPr/>
            </a:lvl1pPr>
          </a:lstStyle>
          <a:p>
            <a:pPr>
              <a:defRPr/>
            </a:pPr>
            <a:fld id="{7A8F8652-C009-4C8D-A212-DEC97BFA1BA7}" type="datetimeFigureOut">
              <a:rPr lang="sl-SI"/>
              <a:pPr>
                <a:defRPr/>
              </a:pPr>
              <a:t>30. 05. 2019</a:t>
            </a:fld>
            <a:endParaRPr lang="sl-SI"/>
          </a:p>
        </p:txBody>
      </p:sp>
      <p:sp>
        <p:nvSpPr>
          <p:cNvPr id="3" name="Ograda noge 2">
            <a:extLst>
              <a:ext uri="{FF2B5EF4-FFF2-40B4-BE49-F238E27FC236}">
                <a16:creationId xmlns:a16="http://schemas.microsoft.com/office/drawing/2014/main" id="{D00A1815-2D7E-4532-A11F-748EFFD985A1}"/>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22">
            <a:extLst>
              <a:ext uri="{FF2B5EF4-FFF2-40B4-BE49-F238E27FC236}">
                <a16:creationId xmlns:a16="http://schemas.microsoft.com/office/drawing/2014/main" id="{74DDB8CB-2FEC-47F9-84F5-641FA66C7011}"/>
              </a:ext>
            </a:extLst>
          </p:cNvPr>
          <p:cNvSpPr>
            <a:spLocks noGrp="1"/>
          </p:cNvSpPr>
          <p:nvPr>
            <p:ph type="sldNum" sz="quarter" idx="12"/>
          </p:nvPr>
        </p:nvSpPr>
        <p:spPr/>
        <p:txBody>
          <a:bodyPr/>
          <a:lstStyle>
            <a:lvl1pPr>
              <a:defRPr/>
            </a:lvl1pPr>
          </a:lstStyle>
          <a:p>
            <a:fld id="{A4F86078-6964-44ED-9AD1-2EB45832A6EB}" type="slidenum">
              <a:rPr lang="sl-SI" altLang="sl-SI"/>
              <a:pPr/>
              <a:t>‹#›</a:t>
            </a:fld>
            <a:endParaRPr lang="sl-SI" altLang="sl-SI"/>
          </a:p>
        </p:txBody>
      </p:sp>
    </p:spTree>
    <p:extLst>
      <p:ext uri="{BB962C8B-B14F-4D97-AF65-F5344CB8AC3E}">
        <p14:creationId xmlns:p14="http://schemas.microsoft.com/office/powerpoint/2010/main" val="17857012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5CC45287-0489-4987-A740-BD36E01209B5}"/>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Zaobljeni pravokotnik 8">
            <a:extLst>
              <a:ext uri="{FF2B5EF4-FFF2-40B4-BE49-F238E27FC236}">
                <a16:creationId xmlns:a16="http://schemas.microsoft.com/office/drawing/2014/main" id="{67AF4C36-34BD-467E-BB51-10BD0345E7F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914400" y="273050"/>
            <a:ext cx="7772400" cy="1143000"/>
          </a:xfrm>
        </p:spPr>
        <p:txBody>
          <a:bodyPr/>
          <a:lstStyle>
            <a:lvl1pPr algn="l">
              <a:buNone/>
              <a:defRPr sz="4000" b="0"/>
            </a:lvl1pPr>
          </a:lstStyle>
          <a:p>
            <a:r>
              <a:rPr lang="sl-SI"/>
              <a:t>Kliknite, če želite urediti slog naslova matrice</a:t>
            </a:r>
            <a:endParaRPr lang="en-US"/>
          </a:p>
        </p:txBody>
      </p:sp>
      <p:sp>
        <p:nvSpPr>
          <p:cNvPr id="3" name="Ograda besedila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11" name="Ograda vsebine 10"/>
          <p:cNvSpPr>
            <a:spLocks noGrp="1"/>
          </p:cNvSpPr>
          <p:nvPr>
            <p:ph sz="quarter" idx="1"/>
          </p:nvPr>
        </p:nvSpPr>
        <p:spPr>
          <a:xfrm>
            <a:off x="2971800" y="1600200"/>
            <a:ext cx="5715000" cy="44958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4">
            <a:extLst>
              <a:ext uri="{FF2B5EF4-FFF2-40B4-BE49-F238E27FC236}">
                <a16:creationId xmlns:a16="http://schemas.microsoft.com/office/drawing/2014/main" id="{74CC7D83-0F0B-4C2F-B12A-0F286C04765B}"/>
              </a:ext>
            </a:extLst>
          </p:cNvPr>
          <p:cNvSpPr>
            <a:spLocks noGrp="1"/>
          </p:cNvSpPr>
          <p:nvPr>
            <p:ph type="dt" sz="half" idx="10"/>
          </p:nvPr>
        </p:nvSpPr>
        <p:spPr/>
        <p:txBody>
          <a:bodyPr/>
          <a:lstStyle>
            <a:lvl1pPr>
              <a:defRPr/>
            </a:lvl1pPr>
          </a:lstStyle>
          <a:p>
            <a:pPr>
              <a:defRPr/>
            </a:pPr>
            <a:fld id="{8E172292-AE6F-427D-BEA6-1BB33C460C59}" type="datetimeFigureOut">
              <a:rPr lang="sl-SI"/>
              <a:pPr>
                <a:defRPr/>
              </a:pPr>
              <a:t>30. 05. 2019</a:t>
            </a:fld>
            <a:endParaRPr lang="sl-SI"/>
          </a:p>
        </p:txBody>
      </p:sp>
      <p:sp>
        <p:nvSpPr>
          <p:cNvPr id="8" name="Ograda noge 5">
            <a:extLst>
              <a:ext uri="{FF2B5EF4-FFF2-40B4-BE49-F238E27FC236}">
                <a16:creationId xmlns:a16="http://schemas.microsoft.com/office/drawing/2014/main" id="{05FF0FF9-3918-44B0-9E96-E6EF1E2170F8}"/>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6">
            <a:extLst>
              <a:ext uri="{FF2B5EF4-FFF2-40B4-BE49-F238E27FC236}">
                <a16:creationId xmlns:a16="http://schemas.microsoft.com/office/drawing/2014/main" id="{7D2C032D-D4B9-4E2A-9CEC-B82450262B1F}"/>
              </a:ext>
            </a:extLst>
          </p:cNvPr>
          <p:cNvSpPr>
            <a:spLocks noGrp="1"/>
          </p:cNvSpPr>
          <p:nvPr>
            <p:ph type="sldNum" sz="quarter" idx="12"/>
          </p:nvPr>
        </p:nvSpPr>
        <p:spPr/>
        <p:txBody>
          <a:bodyPr/>
          <a:lstStyle>
            <a:lvl1pPr>
              <a:defRPr/>
            </a:lvl1pPr>
          </a:lstStyle>
          <a:p>
            <a:fld id="{B2E4B80F-5302-44B6-A9FA-B48DAE54FAB0}" type="slidenum">
              <a:rPr lang="sl-SI" altLang="sl-SI"/>
              <a:pPr/>
              <a:t>‹#›</a:t>
            </a:fld>
            <a:endParaRPr lang="sl-SI" altLang="sl-SI"/>
          </a:p>
        </p:txBody>
      </p:sp>
    </p:spTree>
    <p:extLst>
      <p:ext uri="{BB962C8B-B14F-4D97-AF65-F5344CB8AC3E}">
        <p14:creationId xmlns:p14="http://schemas.microsoft.com/office/powerpoint/2010/main" val="17311377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5" name="Pravokotnik 10">
            <a:extLst>
              <a:ext uri="{FF2B5EF4-FFF2-40B4-BE49-F238E27FC236}">
                <a16:creationId xmlns:a16="http://schemas.microsoft.com/office/drawing/2014/main" id="{3E7085A7-B96A-4D7A-A89C-E7BDA7E7B465}"/>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11">
            <a:extLst>
              <a:ext uri="{FF2B5EF4-FFF2-40B4-BE49-F238E27FC236}">
                <a16:creationId xmlns:a16="http://schemas.microsoft.com/office/drawing/2014/main" id="{A71EFA89-8CE3-4F52-9449-A0ED3CBD7ED6}"/>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12">
            <a:extLst>
              <a:ext uri="{FF2B5EF4-FFF2-40B4-BE49-F238E27FC236}">
                <a16:creationId xmlns:a16="http://schemas.microsoft.com/office/drawing/2014/main" id="{F401EEC0-7B5C-4A3C-ADF4-61BD9217007C}"/>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914400" y="4900550"/>
            <a:ext cx="7315200" cy="522288"/>
          </a:xfrm>
        </p:spPr>
        <p:txBody>
          <a:bodyPr anchor="ctr">
            <a:noAutofit/>
          </a:bodyPr>
          <a:lstStyle>
            <a:lvl1pPr algn="l">
              <a:buNone/>
              <a:defRPr sz="2800" b="0"/>
            </a:lvl1pPr>
          </a:lstStyle>
          <a:p>
            <a:r>
              <a:rPr lang="sl-SI"/>
              <a:t>Kliknite, če želite urediti slog naslova matrice</a:t>
            </a:r>
            <a:endParaRPr lang="en-US"/>
          </a:p>
        </p:txBody>
      </p:sp>
      <p:sp>
        <p:nvSpPr>
          <p:cNvPr id="4" name="Ograda besedila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sl-SI"/>
              <a:t>Kliknite, če želite urediti sloge besedila matrice</a:t>
            </a:r>
          </a:p>
        </p:txBody>
      </p:sp>
      <p:sp>
        <p:nvSpPr>
          <p:cNvPr id="3" name="Ograda slik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sl-SI" noProof="0"/>
              <a:t>Kliknite ikono, če želite dodati sliko</a:t>
            </a:r>
            <a:endParaRPr lang="en-US" noProof="0" dirty="0"/>
          </a:p>
        </p:txBody>
      </p:sp>
      <p:sp>
        <p:nvSpPr>
          <p:cNvPr id="8" name="Ograda datuma 4">
            <a:extLst>
              <a:ext uri="{FF2B5EF4-FFF2-40B4-BE49-F238E27FC236}">
                <a16:creationId xmlns:a16="http://schemas.microsoft.com/office/drawing/2014/main" id="{6C5A9244-2921-466A-B4D5-6255361184ED}"/>
              </a:ext>
            </a:extLst>
          </p:cNvPr>
          <p:cNvSpPr>
            <a:spLocks noGrp="1"/>
          </p:cNvSpPr>
          <p:nvPr>
            <p:ph type="dt" sz="half" idx="10"/>
          </p:nvPr>
        </p:nvSpPr>
        <p:spPr/>
        <p:txBody>
          <a:bodyPr/>
          <a:lstStyle>
            <a:lvl1pPr>
              <a:defRPr/>
            </a:lvl1pPr>
          </a:lstStyle>
          <a:p>
            <a:pPr>
              <a:defRPr/>
            </a:pPr>
            <a:fld id="{679D3FDC-D677-477F-BC57-753C0296DCC5}" type="datetimeFigureOut">
              <a:rPr lang="sl-SI"/>
              <a:pPr>
                <a:defRPr/>
              </a:pPr>
              <a:t>30. 05. 2019</a:t>
            </a:fld>
            <a:endParaRPr lang="sl-SI"/>
          </a:p>
        </p:txBody>
      </p:sp>
      <p:sp>
        <p:nvSpPr>
          <p:cNvPr id="9" name="Ograda noge 5">
            <a:extLst>
              <a:ext uri="{FF2B5EF4-FFF2-40B4-BE49-F238E27FC236}">
                <a16:creationId xmlns:a16="http://schemas.microsoft.com/office/drawing/2014/main" id="{3BC2D6D8-816A-4FC9-B5A7-4C3745C3EFC2}"/>
              </a:ext>
            </a:extLst>
          </p:cNvPr>
          <p:cNvSpPr>
            <a:spLocks noGrp="1"/>
          </p:cNvSpPr>
          <p:nvPr>
            <p:ph type="ftr" sz="quarter" idx="11"/>
          </p:nvPr>
        </p:nvSpPr>
        <p:spPr>
          <a:xfrm>
            <a:off x="914400" y="6172200"/>
            <a:ext cx="3886200" cy="457200"/>
          </a:xfrm>
        </p:spPr>
        <p:txBody>
          <a:bodyPr/>
          <a:lstStyle>
            <a:lvl1pPr>
              <a:defRPr/>
            </a:lvl1pPr>
          </a:lstStyle>
          <a:p>
            <a:pPr>
              <a:defRPr/>
            </a:pPr>
            <a:endParaRPr lang="sl-SI"/>
          </a:p>
        </p:txBody>
      </p:sp>
      <p:sp>
        <p:nvSpPr>
          <p:cNvPr id="10" name="Ograda številke diapozitiva 6">
            <a:extLst>
              <a:ext uri="{FF2B5EF4-FFF2-40B4-BE49-F238E27FC236}">
                <a16:creationId xmlns:a16="http://schemas.microsoft.com/office/drawing/2014/main" id="{8F2FEA0D-3490-4452-A0AF-099B0D5DF1EB}"/>
              </a:ext>
            </a:extLst>
          </p:cNvPr>
          <p:cNvSpPr>
            <a:spLocks noGrp="1"/>
          </p:cNvSpPr>
          <p:nvPr>
            <p:ph type="sldNum" sz="quarter" idx="12"/>
          </p:nvPr>
        </p:nvSpPr>
        <p:spPr>
          <a:xfrm>
            <a:off x="146050" y="6208713"/>
            <a:ext cx="457200" cy="457200"/>
          </a:xfrm>
        </p:spPr>
        <p:txBody>
          <a:bodyPr/>
          <a:lstStyle>
            <a:lvl1pPr>
              <a:defRPr/>
            </a:lvl1pPr>
          </a:lstStyle>
          <a:p>
            <a:fld id="{91A3E528-C6F5-41A8-B07F-A11090E2FFCB}" type="slidenum">
              <a:rPr lang="sl-SI" altLang="sl-SI"/>
              <a:pPr/>
              <a:t>‹#›</a:t>
            </a:fld>
            <a:endParaRPr lang="sl-SI" altLang="sl-SI"/>
          </a:p>
        </p:txBody>
      </p:sp>
    </p:spTree>
    <p:extLst>
      <p:ext uri="{BB962C8B-B14F-4D97-AF65-F5344CB8AC3E}">
        <p14:creationId xmlns:p14="http://schemas.microsoft.com/office/powerpoint/2010/main" val="29090033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65611654-AF86-4F6B-B3B3-024E5C67DF15}"/>
              </a:ext>
            </a:extLst>
          </p:cNvPr>
          <p:cNvSpPr>
            <a:spLocks noGrp="1"/>
          </p:cNvSpPr>
          <p:nvPr>
            <p:ph type="dt" sz="half" idx="10"/>
          </p:nvPr>
        </p:nvSpPr>
        <p:spPr/>
        <p:txBody>
          <a:bodyPr/>
          <a:lstStyle>
            <a:lvl1pPr>
              <a:defRPr/>
            </a:lvl1pPr>
          </a:lstStyle>
          <a:p>
            <a:pPr>
              <a:defRPr/>
            </a:pPr>
            <a:fld id="{FD9B78C6-0F50-421A-9597-1A6C99D3BDB9}" type="datetimeFigureOut">
              <a:rPr lang="sl-SI"/>
              <a:pPr>
                <a:defRPr/>
              </a:pPr>
              <a:t>30. 05. 2019</a:t>
            </a:fld>
            <a:endParaRPr lang="sl-SI"/>
          </a:p>
        </p:txBody>
      </p:sp>
      <p:sp>
        <p:nvSpPr>
          <p:cNvPr id="5" name="Ograda noge 2">
            <a:extLst>
              <a:ext uri="{FF2B5EF4-FFF2-40B4-BE49-F238E27FC236}">
                <a16:creationId xmlns:a16="http://schemas.microsoft.com/office/drawing/2014/main" id="{8117DCB7-4623-4F82-8F4B-96FE394001D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A7218399-6B82-45C4-BE13-5F78E6D5F5DF}"/>
              </a:ext>
            </a:extLst>
          </p:cNvPr>
          <p:cNvSpPr>
            <a:spLocks noGrp="1"/>
          </p:cNvSpPr>
          <p:nvPr>
            <p:ph type="sldNum" sz="quarter" idx="12"/>
          </p:nvPr>
        </p:nvSpPr>
        <p:spPr/>
        <p:txBody>
          <a:bodyPr/>
          <a:lstStyle>
            <a:lvl1pPr>
              <a:defRPr/>
            </a:lvl1pPr>
          </a:lstStyle>
          <a:p>
            <a:fld id="{1D29B16B-3849-4DF2-8A58-0F9668C206DE}" type="slidenum">
              <a:rPr lang="sl-SI" altLang="sl-SI"/>
              <a:pPr/>
              <a:t>‹#›</a:t>
            </a:fld>
            <a:endParaRPr lang="sl-SI" altLang="sl-SI"/>
          </a:p>
        </p:txBody>
      </p:sp>
    </p:spTree>
    <p:extLst>
      <p:ext uri="{BB962C8B-B14F-4D97-AF65-F5344CB8AC3E}">
        <p14:creationId xmlns:p14="http://schemas.microsoft.com/office/powerpoint/2010/main" val="3278323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41"/>
            <a:ext cx="201168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914400" y="274640"/>
            <a:ext cx="55626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13">
            <a:extLst>
              <a:ext uri="{FF2B5EF4-FFF2-40B4-BE49-F238E27FC236}">
                <a16:creationId xmlns:a16="http://schemas.microsoft.com/office/drawing/2014/main" id="{B2A73331-B03B-43F6-91BB-006B568C2BA2}"/>
              </a:ext>
            </a:extLst>
          </p:cNvPr>
          <p:cNvSpPr>
            <a:spLocks noGrp="1"/>
          </p:cNvSpPr>
          <p:nvPr>
            <p:ph type="dt" sz="half" idx="10"/>
          </p:nvPr>
        </p:nvSpPr>
        <p:spPr/>
        <p:txBody>
          <a:bodyPr/>
          <a:lstStyle>
            <a:lvl1pPr>
              <a:defRPr/>
            </a:lvl1pPr>
          </a:lstStyle>
          <a:p>
            <a:pPr>
              <a:defRPr/>
            </a:pPr>
            <a:fld id="{938CA200-6B1F-4248-8447-BC7907D35927}" type="datetimeFigureOut">
              <a:rPr lang="sl-SI"/>
              <a:pPr>
                <a:defRPr/>
              </a:pPr>
              <a:t>30. 05. 2019</a:t>
            </a:fld>
            <a:endParaRPr lang="sl-SI"/>
          </a:p>
        </p:txBody>
      </p:sp>
      <p:sp>
        <p:nvSpPr>
          <p:cNvPr id="5" name="Ograda noge 2">
            <a:extLst>
              <a:ext uri="{FF2B5EF4-FFF2-40B4-BE49-F238E27FC236}">
                <a16:creationId xmlns:a16="http://schemas.microsoft.com/office/drawing/2014/main" id="{9841FCD0-9AA3-4D92-8846-A99CB01EC60A}"/>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2">
            <a:extLst>
              <a:ext uri="{FF2B5EF4-FFF2-40B4-BE49-F238E27FC236}">
                <a16:creationId xmlns:a16="http://schemas.microsoft.com/office/drawing/2014/main" id="{95311E87-5BEC-474F-BBF8-045C7C60F364}"/>
              </a:ext>
            </a:extLst>
          </p:cNvPr>
          <p:cNvSpPr>
            <a:spLocks noGrp="1"/>
          </p:cNvSpPr>
          <p:nvPr>
            <p:ph type="sldNum" sz="quarter" idx="12"/>
          </p:nvPr>
        </p:nvSpPr>
        <p:spPr/>
        <p:txBody>
          <a:bodyPr/>
          <a:lstStyle>
            <a:lvl1pPr>
              <a:defRPr/>
            </a:lvl1pPr>
          </a:lstStyle>
          <a:p>
            <a:fld id="{977CEB8C-28F0-4890-935F-7BB378886FE6}" type="slidenum">
              <a:rPr lang="sl-SI" altLang="sl-SI"/>
              <a:pPr/>
              <a:t>‹#›</a:t>
            </a:fld>
            <a:endParaRPr lang="sl-SI" altLang="sl-SI"/>
          </a:p>
        </p:txBody>
      </p:sp>
    </p:spTree>
    <p:extLst>
      <p:ext uri="{BB962C8B-B14F-4D97-AF65-F5344CB8AC3E}">
        <p14:creationId xmlns:p14="http://schemas.microsoft.com/office/powerpoint/2010/main" val="414960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a:extLst>
              <a:ext uri="{FF2B5EF4-FFF2-40B4-BE49-F238E27FC236}">
                <a16:creationId xmlns:a16="http://schemas.microsoft.com/office/drawing/2014/main" id="{AF16D716-94EB-4B90-999A-A21F1EB92D87}"/>
              </a:ext>
            </a:extLst>
          </p:cNvPr>
          <p:cNvSpPr>
            <a:spLocks noGrp="1"/>
          </p:cNvSpPr>
          <p:nvPr>
            <p:ph type="dt" sz="half" idx="10"/>
          </p:nvPr>
        </p:nvSpPr>
        <p:spPr/>
        <p:txBody>
          <a:bodyPr/>
          <a:lstStyle>
            <a:lvl1pPr>
              <a:defRPr/>
            </a:lvl1pPr>
          </a:lstStyle>
          <a:p>
            <a:pPr>
              <a:defRPr/>
            </a:pPr>
            <a:fld id="{77404C17-745D-4F0B-B45C-00C2649CA71E}" type="datetimeFigureOut">
              <a:rPr lang="sl-SI"/>
              <a:pPr>
                <a:defRPr/>
              </a:pPr>
              <a:t>30. 05. 2019</a:t>
            </a:fld>
            <a:endParaRPr lang="sl-SI"/>
          </a:p>
        </p:txBody>
      </p:sp>
      <p:sp>
        <p:nvSpPr>
          <p:cNvPr id="3" name="Ograda noge 2">
            <a:extLst>
              <a:ext uri="{FF2B5EF4-FFF2-40B4-BE49-F238E27FC236}">
                <a16:creationId xmlns:a16="http://schemas.microsoft.com/office/drawing/2014/main" id="{E974BDC7-B004-442E-B4DB-4ECC16FC92D9}"/>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3">
            <a:extLst>
              <a:ext uri="{FF2B5EF4-FFF2-40B4-BE49-F238E27FC236}">
                <a16:creationId xmlns:a16="http://schemas.microsoft.com/office/drawing/2014/main" id="{DB9B94A4-D36B-40DF-B65E-072F61ABB016}"/>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fld id="{A239DF84-C3FD-4572-B88B-3BCBCC069D2A}" type="slidenum">
              <a:rPr lang="sl-SI" altLang="sl-SI"/>
              <a:pPr/>
              <a:t>‹#›</a:t>
            </a:fld>
            <a:endParaRPr lang="sl-SI" altLang="sl-SI"/>
          </a:p>
        </p:txBody>
      </p:sp>
    </p:spTree>
    <p:extLst>
      <p:ext uri="{BB962C8B-B14F-4D97-AF65-F5344CB8AC3E}">
        <p14:creationId xmlns:p14="http://schemas.microsoft.com/office/powerpoint/2010/main" val="954092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0" y="273050"/>
            <a:ext cx="8077200" cy="869950"/>
          </a:xfrm>
        </p:spPr>
        <p:txBody>
          <a:bodyPr/>
          <a:lstStyle>
            <a:lvl1pPr algn="l">
              <a:buNone/>
              <a:defRPr sz="4400" b="0"/>
            </a:lvl1pPr>
          </a:lstStyle>
          <a:p>
            <a:r>
              <a:rPr lang="sl-SI"/>
              <a:t>Kliknite, če želite urediti slog naslova matrice</a:t>
            </a:r>
            <a:endParaRPr lang="en-US"/>
          </a:p>
        </p:txBody>
      </p:sp>
      <p:sp>
        <p:nvSpPr>
          <p:cNvPr id="3" name="Ograda besedila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sl-SI"/>
              <a:t>Kliknite, če želite urediti sloge besedila matrice</a:t>
            </a:r>
          </a:p>
        </p:txBody>
      </p:sp>
      <p:sp>
        <p:nvSpPr>
          <p:cNvPr id="9" name="Ograda vsebine 8"/>
          <p:cNvSpPr>
            <a:spLocks noGrp="1"/>
          </p:cNvSpPr>
          <p:nvPr>
            <p:ph sz="quarter" idx="1"/>
          </p:nvPr>
        </p:nvSpPr>
        <p:spPr>
          <a:xfrm>
            <a:off x="2362200" y="1752600"/>
            <a:ext cx="6400800" cy="4419600"/>
          </a:xfrm>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13">
            <a:extLst>
              <a:ext uri="{FF2B5EF4-FFF2-40B4-BE49-F238E27FC236}">
                <a16:creationId xmlns:a16="http://schemas.microsoft.com/office/drawing/2014/main" id="{000A2F38-7282-43D7-9EDD-2A005EE06820}"/>
              </a:ext>
            </a:extLst>
          </p:cNvPr>
          <p:cNvSpPr>
            <a:spLocks noGrp="1"/>
          </p:cNvSpPr>
          <p:nvPr>
            <p:ph type="dt" sz="half" idx="10"/>
          </p:nvPr>
        </p:nvSpPr>
        <p:spPr/>
        <p:txBody>
          <a:bodyPr/>
          <a:lstStyle>
            <a:lvl1pPr>
              <a:defRPr/>
            </a:lvl1pPr>
          </a:lstStyle>
          <a:p>
            <a:pPr>
              <a:defRPr/>
            </a:pPr>
            <a:fld id="{2AE7DE63-A889-46D2-B4F5-B374966809BE}" type="datetimeFigureOut">
              <a:rPr lang="sl-SI"/>
              <a:pPr>
                <a:defRPr/>
              </a:pPr>
              <a:t>30. 05. 2019</a:t>
            </a:fld>
            <a:endParaRPr lang="sl-SI"/>
          </a:p>
        </p:txBody>
      </p:sp>
      <p:sp>
        <p:nvSpPr>
          <p:cNvPr id="6" name="Ograda noge 2">
            <a:extLst>
              <a:ext uri="{FF2B5EF4-FFF2-40B4-BE49-F238E27FC236}">
                <a16:creationId xmlns:a16="http://schemas.microsoft.com/office/drawing/2014/main" id="{4F20CCB4-9C41-4D81-980E-E2C933BB97BC}"/>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2">
            <a:extLst>
              <a:ext uri="{FF2B5EF4-FFF2-40B4-BE49-F238E27FC236}">
                <a16:creationId xmlns:a16="http://schemas.microsoft.com/office/drawing/2014/main" id="{0259AA7B-CD47-4172-8300-9E88F20F1823}"/>
              </a:ext>
            </a:extLst>
          </p:cNvPr>
          <p:cNvSpPr>
            <a:spLocks noGrp="1"/>
          </p:cNvSpPr>
          <p:nvPr>
            <p:ph type="sldNum" sz="quarter" idx="12"/>
          </p:nvPr>
        </p:nvSpPr>
        <p:spPr/>
        <p:txBody>
          <a:bodyPr/>
          <a:lstStyle>
            <a:lvl1pPr>
              <a:defRPr/>
            </a:lvl1pPr>
          </a:lstStyle>
          <a:p>
            <a:fld id="{99F0DD37-6F00-4668-B8C5-2CB7204BF6FC}" type="slidenum">
              <a:rPr lang="sl-SI" altLang="sl-SI"/>
              <a:pPr/>
              <a:t>‹#›</a:t>
            </a:fld>
            <a:endParaRPr lang="sl-SI" altLang="sl-SI"/>
          </a:p>
        </p:txBody>
      </p:sp>
    </p:spTree>
    <p:extLst>
      <p:ext uri="{BB962C8B-B14F-4D97-AF65-F5344CB8AC3E}">
        <p14:creationId xmlns:p14="http://schemas.microsoft.com/office/powerpoint/2010/main" val="1665843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5694F34E-88D2-4FBC-9AFB-BD6600FC0CF9}"/>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8">
            <a:extLst>
              <a:ext uri="{FF2B5EF4-FFF2-40B4-BE49-F238E27FC236}">
                <a16:creationId xmlns:a16="http://schemas.microsoft.com/office/drawing/2014/main" id="{8CD4FE31-59E5-4403-8CF3-A470C7DDE26B}"/>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9">
            <a:extLst>
              <a:ext uri="{FF2B5EF4-FFF2-40B4-BE49-F238E27FC236}">
                <a16:creationId xmlns:a16="http://schemas.microsoft.com/office/drawing/2014/main" id="{024EC95B-4D45-40E4-91CD-8FC320BC46F2}"/>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ravokotnik 10">
            <a:extLst>
              <a:ext uri="{FF2B5EF4-FFF2-40B4-BE49-F238E27FC236}">
                <a16:creationId xmlns:a16="http://schemas.microsoft.com/office/drawing/2014/main" id="{E75C816E-AB29-4CE4-8F9F-E3DC5405A3EB}"/>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grada besedila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sl-SI"/>
              <a:t>Kliknite, če želite urediti sloge besedila matrice</a:t>
            </a:r>
          </a:p>
        </p:txBody>
      </p:sp>
      <p:sp>
        <p:nvSpPr>
          <p:cNvPr id="2" name="Naslov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sl-SI"/>
              <a:t>Kliknite, če želite urediti slog naslova matrice</a:t>
            </a:r>
            <a:endParaRPr lang="en-US"/>
          </a:p>
        </p:txBody>
      </p:sp>
      <p:sp>
        <p:nvSpPr>
          <p:cNvPr id="3" name="Ograda slik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sl-SI" noProof="0"/>
              <a:t>Kliknite ikono, če želite dodati sliko</a:t>
            </a:r>
            <a:endParaRPr lang="en-US" noProof="0" dirty="0"/>
          </a:p>
        </p:txBody>
      </p:sp>
      <p:sp>
        <p:nvSpPr>
          <p:cNvPr id="9" name="Ograda datuma 11">
            <a:extLst>
              <a:ext uri="{FF2B5EF4-FFF2-40B4-BE49-F238E27FC236}">
                <a16:creationId xmlns:a16="http://schemas.microsoft.com/office/drawing/2014/main" id="{6223CB46-CFEF-40E2-8603-9DFDF5544EED}"/>
              </a:ext>
            </a:extLst>
          </p:cNvPr>
          <p:cNvSpPr>
            <a:spLocks noGrp="1"/>
          </p:cNvSpPr>
          <p:nvPr>
            <p:ph type="dt" sz="half" idx="10"/>
          </p:nvPr>
        </p:nvSpPr>
        <p:spPr>
          <a:xfrm>
            <a:off x="6248400" y="6248400"/>
            <a:ext cx="2667000" cy="365125"/>
          </a:xfrm>
        </p:spPr>
        <p:txBody>
          <a:bodyPr rtlCol="0"/>
          <a:lstStyle>
            <a:lvl1pPr>
              <a:defRPr/>
            </a:lvl1pPr>
          </a:lstStyle>
          <a:p>
            <a:pPr>
              <a:defRPr/>
            </a:pPr>
            <a:fld id="{323EB5FF-0CDE-4559-AEA3-2B607FB37192}" type="datetimeFigureOut">
              <a:rPr lang="sl-SI"/>
              <a:pPr>
                <a:defRPr/>
              </a:pPr>
              <a:t>30. 05. 2019</a:t>
            </a:fld>
            <a:endParaRPr lang="sl-SI"/>
          </a:p>
        </p:txBody>
      </p:sp>
      <p:sp>
        <p:nvSpPr>
          <p:cNvPr id="10" name="Ograda številke diapozitiva 12">
            <a:extLst>
              <a:ext uri="{FF2B5EF4-FFF2-40B4-BE49-F238E27FC236}">
                <a16:creationId xmlns:a16="http://schemas.microsoft.com/office/drawing/2014/main" id="{694C698C-F002-433D-BA68-F9BADAA21D6A}"/>
              </a:ext>
            </a:extLst>
          </p:cNvPr>
          <p:cNvSpPr>
            <a:spLocks noGrp="1"/>
          </p:cNvSpPr>
          <p:nvPr>
            <p:ph type="sldNum" sz="quarter" idx="11"/>
          </p:nvPr>
        </p:nvSpPr>
        <p:spPr>
          <a:xfrm>
            <a:off x="0" y="4667250"/>
            <a:ext cx="1447800" cy="663575"/>
          </a:xfrm>
        </p:spPr>
        <p:txBody>
          <a:bodyPr/>
          <a:lstStyle>
            <a:lvl1pPr>
              <a:defRPr sz="2800"/>
            </a:lvl1pPr>
          </a:lstStyle>
          <a:p>
            <a:fld id="{770F7D05-6818-4849-8622-E1D9111DF60B}" type="slidenum">
              <a:rPr lang="sl-SI" altLang="sl-SI"/>
              <a:pPr/>
              <a:t>‹#›</a:t>
            </a:fld>
            <a:endParaRPr lang="sl-SI" altLang="sl-SI"/>
          </a:p>
        </p:txBody>
      </p:sp>
      <p:sp>
        <p:nvSpPr>
          <p:cNvPr id="11" name="Ograda noge 13">
            <a:extLst>
              <a:ext uri="{FF2B5EF4-FFF2-40B4-BE49-F238E27FC236}">
                <a16:creationId xmlns:a16="http://schemas.microsoft.com/office/drawing/2014/main" id="{A2A6B416-1510-4A0E-AF26-425C42CFB061}"/>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sl-SI"/>
          </a:p>
        </p:txBody>
      </p:sp>
    </p:spTree>
    <p:extLst>
      <p:ext uri="{BB962C8B-B14F-4D97-AF65-F5344CB8AC3E}">
        <p14:creationId xmlns:p14="http://schemas.microsoft.com/office/powerpoint/2010/main" val="334318933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21">
            <a:extLst>
              <a:ext uri="{FF2B5EF4-FFF2-40B4-BE49-F238E27FC236}">
                <a16:creationId xmlns:a16="http://schemas.microsoft.com/office/drawing/2014/main" id="{D329A2BD-6911-443D-82CE-89104399554A}"/>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endParaRPr lang="en-US" altLang="sl-SI"/>
          </a:p>
        </p:txBody>
      </p:sp>
      <p:sp>
        <p:nvSpPr>
          <p:cNvPr id="1027" name="Ograda besedila 12">
            <a:extLst>
              <a:ext uri="{FF2B5EF4-FFF2-40B4-BE49-F238E27FC236}">
                <a16:creationId xmlns:a16="http://schemas.microsoft.com/office/drawing/2014/main" id="{1F8E43D1-EE82-48F2-B195-E012F085FF38}"/>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F8D623DD-FD1E-4D37-ADF4-E33CCD4064E6}"/>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D1547457-3FED-411D-AED0-171B19A836B1}" type="datetimeFigureOut">
              <a:rPr lang="sl-SI"/>
              <a:pPr>
                <a:defRPr/>
              </a:pPr>
              <a:t>30. 05. 2019</a:t>
            </a:fld>
            <a:endParaRPr lang="sl-SI"/>
          </a:p>
        </p:txBody>
      </p:sp>
      <p:sp>
        <p:nvSpPr>
          <p:cNvPr id="3" name="Ograda noge 2">
            <a:extLst>
              <a:ext uri="{FF2B5EF4-FFF2-40B4-BE49-F238E27FC236}">
                <a16:creationId xmlns:a16="http://schemas.microsoft.com/office/drawing/2014/main" id="{FCDA8521-3320-4091-91C3-87D35F273311}"/>
              </a:ext>
            </a:extLst>
          </p:cNvPr>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sl-SI"/>
          </a:p>
        </p:txBody>
      </p:sp>
      <p:sp>
        <p:nvSpPr>
          <p:cNvPr id="7" name="Pravokotnik 6">
            <a:extLst>
              <a:ext uri="{FF2B5EF4-FFF2-40B4-BE49-F238E27FC236}">
                <a16:creationId xmlns:a16="http://schemas.microsoft.com/office/drawing/2014/main" id="{A960CDBA-38C5-42CB-8D3E-D3B92F7D4085}"/>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ravokotnik 7">
            <a:extLst>
              <a:ext uri="{FF2B5EF4-FFF2-40B4-BE49-F238E27FC236}">
                <a16:creationId xmlns:a16="http://schemas.microsoft.com/office/drawing/2014/main" id="{7DC46C4E-308E-4B57-8A1C-D618BB0F6045}"/>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ravokotnik 8">
            <a:extLst>
              <a:ext uri="{FF2B5EF4-FFF2-40B4-BE49-F238E27FC236}">
                <a16:creationId xmlns:a16="http://schemas.microsoft.com/office/drawing/2014/main" id="{2587D68F-5CEB-45D2-8955-F5F2F78D8C1D}"/>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grada številke diapozitiva 22">
            <a:extLst>
              <a:ext uri="{FF2B5EF4-FFF2-40B4-BE49-F238E27FC236}">
                <a16:creationId xmlns:a16="http://schemas.microsoft.com/office/drawing/2014/main" id="{A86692DF-70CC-48F1-A89B-79FA1C7D9AE3}"/>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latin typeface="Tw Cen MT" panose="020B0602020104020603" pitchFamily="34" charset="-18"/>
              </a:defRPr>
            </a:lvl1pPr>
          </a:lstStyle>
          <a:p>
            <a:fld id="{F1374FD9-4382-4074-9512-7BA60DAAEE17}"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870" r:id="rId1"/>
    <p:sldLayoutId id="2147483834" r:id="rId2"/>
    <p:sldLayoutId id="2147483871" r:id="rId3"/>
    <p:sldLayoutId id="2147483872" r:id="rId4"/>
    <p:sldLayoutId id="2147483873" r:id="rId5"/>
    <p:sldLayoutId id="2147483835" r:id="rId6"/>
    <p:sldLayoutId id="2147483874" r:id="rId7"/>
    <p:sldLayoutId id="2147483836" r:id="rId8"/>
    <p:sldLayoutId id="2147483875" r:id="rId9"/>
    <p:sldLayoutId id="2147483837" r:id="rId10"/>
    <p:sldLayoutId id="2147483876"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anose="020B0602020104020603" pitchFamily="34" charset="-18"/>
        </a:defRPr>
      </a:lvl2pPr>
      <a:lvl3pPr algn="l" rtl="0" fontAlgn="base">
        <a:spcBef>
          <a:spcPct val="0"/>
        </a:spcBef>
        <a:spcAft>
          <a:spcPct val="0"/>
        </a:spcAft>
        <a:defRPr sz="4400">
          <a:solidFill>
            <a:schemeClr val="tx2"/>
          </a:solidFill>
          <a:latin typeface="Tw Cen MT" panose="020B0602020104020603" pitchFamily="34" charset="-18"/>
        </a:defRPr>
      </a:lvl3pPr>
      <a:lvl4pPr algn="l" rtl="0" fontAlgn="base">
        <a:spcBef>
          <a:spcPct val="0"/>
        </a:spcBef>
        <a:spcAft>
          <a:spcPct val="0"/>
        </a:spcAft>
        <a:defRPr sz="4400">
          <a:solidFill>
            <a:schemeClr val="tx2"/>
          </a:solidFill>
          <a:latin typeface="Tw Cen MT" panose="020B0602020104020603" pitchFamily="34" charset="-18"/>
        </a:defRPr>
      </a:lvl4pPr>
      <a:lvl5pPr algn="l" rtl="0" fontAlgn="base">
        <a:spcBef>
          <a:spcPct val="0"/>
        </a:spcBef>
        <a:spcAft>
          <a:spcPct val="0"/>
        </a:spcAft>
        <a:defRPr sz="4400">
          <a:solidFill>
            <a:schemeClr val="tx2"/>
          </a:solidFill>
          <a:latin typeface="Tw Cen MT" panose="020B0602020104020603" pitchFamily="34" charset="-18"/>
        </a:defRPr>
      </a:lvl5pPr>
      <a:lvl6pPr marL="457200" algn="l" rtl="0" fontAlgn="base">
        <a:spcBef>
          <a:spcPct val="0"/>
        </a:spcBef>
        <a:spcAft>
          <a:spcPct val="0"/>
        </a:spcAft>
        <a:defRPr sz="4400">
          <a:solidFill>
            <a:schemeClr val="tx2"/>
          </a:solidFill>
          <a:latin typeface="Tw Cen MT" panose="020B0602020104020603" pitchFamily="34" charset="-18"/>
        </a:defRPr>
      </a:lvl6pPr>
      <a:lvl7pPr marL="914400" algn="l" rtl="0" fontAlgn="base">
        <a:spcBef>
          <a:spcPct val="0"/>
        </a:spcBef>
        <a:spcAft>
          <a:spcPct val="0"/>
        </a:spcAft>
        <a:defRPr sz="4400">
          <a:solidFill>
            <a:schemeClr val="tx2"/>
          </a:solidFill>
          <a:latin typeface="Tw Cen MT" panose="020B0602020104020603" pitchFamily="34" charset="-18"/>
        </a:defRPr>
      </a:lvl7pPr>
      <a:lvl8pPr marL="1371600" algn="l" rtl="0" fontAlgn="base">
        <a:spcBef>
          <a:spcPct val="0"/>
        </a:spcBef>
        <a:spcAft>
          <a:spcPct val="0"/>
        </a:spcAft>
        <a:defRPr sz="4400">
          <a:solidFill>
            <a:schemeClr val="tx2"/>
          </a:solidFill>
          <a:latin typeface="Tw Cen MT" panose="020B0602020104020603" pitchFamily="34" charset="-18"/>
        </a:defRPr>
      </a:lvl8pPr>
      <a:lvl9pPr marL="1828800" algn="l" rtl="0" fontAlgn="base">
        <a:spcBef>
          <a:spcPct val="0"/>
        </a:spcBef>
        <a:spcAft>
          <a:spcPct val="0"/>
        </a:spcAft>
        <a:defRPr sz="4400">
          <a:solidFill>
            <a:schemeClr val="tx2"/>
          </a:solidFill>
          <a:latin typeface="Tw Cen MT" panose="020B0602020104020603" pitchFamily="34" charset="-18"/>
        </a:defRPr>
      </a:lvl9pPr>
    </p:titleStyle>
    <p:bodyStyle>
      <a:lvl1pPr marL="319088" indent="-319088" algn="l" rtl="0" fontAlgn="base">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Zaokroži kota na diagonali pravokotnika 6">
            <a:extLst>
              <a:ext uri="{FF2B5EF4-FFF2-40B4-BE49-F238E27FC236}">
                <a16:creationId xmlns:a16="http://schemas.microsoft.com/office/drawing/2014/main" id="{737C23E2-C74D-4FC1-8A82-8E66596021FC}"/>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noge 2">
            <a:extLst>
              <a:ext uri="{FF2B5EF4-FFF2-40B4-BE49-F238E27FC236}">
                <a16:creationId xmlns:a16="http://schemas.microsoft.com/office/drawing/2014/main" id="{1D63FDE6-E4BF-4981-8986-0492643648C6}"/>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sl-SI"/>
          </a:p>
        </p:txBody>
      </p:sp>
      <p:sp>
        <p:nvSpPr>
          <p:cNvPr id="14" name="Ograda datuma 13">
            <a:extLst>
              <a:ext uri="{FF2B5EF4-FFF2-40B4-BE49-F238E27FC236}">
                <a16:creationId xmlns:a16="http://schemas.microsoft.com/office/drawing/2014/main" id="{87D3DAB1-F9B9-4B83-84AD-E7680EF95E7A}"/>
              </a:ext>
            </a:extLst>
          </p:cNvPr>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defRPr>
            </a:lvl1pPr>
            <a:extLst/>
          </a:lstStyle>
          <a:p>
            <a:pPr>
              <a:defRPr/>
            </a:pPr>
            <a:fld id="{982B970A-AA55-4CC3-87EF-524BE2FA6E39}" type="datetimeFigureOut">
              <a:rPr lang="sl-SI"/>
              <a:pPr>
                <a:defRPr/>
              </a:pPr>
              <a:t>30. 05. 2019</a:t>
            </a:fld>
            <a:endParaRPr lang="sl-SI"/>
          </a:p>
        </p:txBody>
      </p:sp>
      <p:sp>
        <p:nvSpPr>
          <p:cNvPr id="23" name="Ograda številke diapozitiva 22">
            <a:extLst>
              <a:ext uri="{FF2B5EF4-FFF2-40B4-BE49-F238E27FC236}">
                <a16:creationId xmlns:a16="http://schemas.microsoft.com/office/drawing/2014/main" id="{B4A7BF63-EC30-489F-B39C-68DB80F97C39}"/>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latin typeface="Rockwell" panose="02060603020205020403" pitchFamily="18" charset="0"/>
              </a:defRPr>
            </a:lvl1pPr>
          </a:lstStyle>
          <a:p>
            <a:fld id="{192D090A-A53E-4040-953D-AE6074CCE03B}" type="slidenum">
              <a:rPr lang="sl-SI" altLang="sl-SI"/>
              <a:pPr/>
              <a:t>‹#›</a:t>
            </a:fld>
            <a:endParaRPr lang="sl-SI" altLang="sl-SI"/>
          </a:p>
        </p:txBody>
      </p:sp>
      <p:sp>
        <p:nvSpPr>
          <p:cNvPr id="22" name="Ograda naslova 21">
            <a:extLst>
              <a:ext uri="{FF2B5EF4-FFF2-40B4-BE49-F238E27FC236}">
                <a16:creationId xmlns:a16="http://schemas.microsoft.com/office/drawing/2014/main" id="{5DF05227-51F7-4EDD-A598-02D7A3FFD49F}"/>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sl-SI"/>
              <a:t>Kliknite, če želite urediti slog naslova matrice</a:t>
            </a:r>
            <a:endParaRPr lang="en-US"/>
          </a:p>
        </p:txBody>
      </p:sp>
      <p:sp>
        <p:nvSpPr>
          <p:cNvPr id="2057" name="Ograda besedila 12">
            <a:extLst>
              <a:ext uri="{FF2B5EF4-FFF2-40B4-BE49-F238E27FC236}">
                <a16:creationId xmlns:a16="http://schemas.microsoft.com/office/drawing/2014/main" id="{E28D979C-7799-4B69-9717-57B7845F60F9}"/>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38" r:id="rId7"/>
    <p:sldLayoutId id="2147483883" r:id="rId8"/>
    <p:sldLayoutId id="2147483884" r:id="rId9"/>
    <p:sldLayoutId id="2147483839" r:id="rId10"/>
    <p:sldLayoutId id="2147483840" r:id="rId11"/>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anose="02060603020205020403" pitchFamily="18" charset="0"/>
        </a:defRPr>
      </a:lvl2pPr>
      <a:lvl3pPr marL="53975" indent="-53975" algn="r" rtl="0" fontAlgn="base">
        <a:spcBef>
          <a:spcPct val="0"/>
        </a:spcBef>
        <a:spcAft>
          <a:spcPct val="0"/>
        </a:spcAft>
        <a:defRPr sz="4600">
          <a:solidFill>
            <a:srgbClr val="E7EACB"/>
          </a:solidFill>
          <a:latin typeface="Rockwell" panose="02060603020205020403" pitchFamily="18" charset="0"/>
        </a:defRPr>
      </a:lvl3pPr>
      <a:lvl4pPr marL="53975" indent="-53975" algn="r" rtl="0" fontAlgn="base">
        <a:spcBef>
          <a:spcPct val="0"/>
        </a:spcBef>
        <a:spcAft>
          <a:spcPct val="0"/>
        </a:spcAft>
        <a:defRPr sz="4600">
          <a:solidFill>
            <a:srgbClr val="E7EACB"/>
          </a:solidFill>
          <a:latin typeface="Rockwell" panose="02060603020205020403" pitchFamily="18" charset="0"/>
        </a:defRPr>
      </a:lvl4pPr>
      <a:lvl5pPr marL="53975" indent="-53975" algn="r" rtl="0" fontAlgn="base">
        <a:spcBef>
          <a:spcPct val="0"/>
        </a:spcBef>
        <a:spcAft>
          <a:spcPct val="0"/>
        </a:spcAft>
        <a:defRPr sz="4600">
          <a:solidFill>
            <a:srgbClr val="E7EACB"/>
          </a:solidFill>
          <a:latin typeface="Rockwell" panose="02060603020205020403" pitchFamily="18" charset="0"/>
        </a:defRPr>
      </a:lvl5pPr>
      <a:lvl6pPr marL="511175" indent="-53975" algn="r" rtl="0" fontAlgn="base">
        <a:spcBef>
          <a:spcPct val="0"/>
        </a:spcBef>
        <a:spcAft>
          <a:spcPct val="0"/>
        </a:spcAft>
        <a:defRPr sz="4600">
          <a:solidFill>
            <a:srgbClr val="E7EACB"/>
          </a:solidFill>
          <a:latin typeface="Rockwell" panose="02060603020205020403" pitchFamily="18" charset="0"/>
        </a:defRPr>
      </a:lvl6pPr>
      <a:lvl7pPr marL="968375" indent="-53975" algn="r" rtl="0" fontAlgn="base">
        <a:spcBef>
          <a:spcPct val="0"/>
        </a:spcBef>
        <a:spcAft>
          <a:spcPct val="0"/>
        </a:spcAft>
        <a:defRPr sz="4600">
          <a:solidFill>
            <a:srgbClr val="E7EACB"/>
          </a:solidFill>
          <a:latin typeface="Rockwell" panose="02060603020205020403" pitchFamily="18" charset="0"/>
        </a:defRPr>
      </a:lvl7pPr>
      <a:lvl8pPr marL="1425575" indent="-53975" algn="r" rtl="0" fontAlgn="base">
        <a:spcBef>
          <a:spcPct val="0"/>
        </a:spcBef>
        <a:spcAft>
          <a:spcPct val="0"/>
        </a:spcAft>
        <a:defRPr sz="4600">
          <a:solidFill>
            <a:srgbClr val="E7EACB"/>
          </a:solidFill>
          <a:latin typeface="Rockwell" panose="02060603020205020403" pitchFamily="18" charset="0"/>
        </a:defRPr>
      </a:lvl8pPr>
      <a:lvl9pPr marL="1882775" indent="-53975" algn="r" rtl="0" fontAlgn="base">
        <a:spcBef>
          <a:spcPct val="0"/>
        </a:spcBef>
        <a:spcAft>
          <a:spcPct val="0"/>
        </a:spcAft>
        <a:defRPr sz="4600">
          <a:solidFill>
            <a:srgbClr val="E7EACB"/>
          </a:solidFill>
          <a:latin typeface="Rockwell" panose="02060603020205020403" pitchFamily="18" charset="0"/>
        </a:defRPr>
      </a:lvl9pPr>
      <a:extLst/>
    </p:titleStyle>
    <p:bodyStyle>
      <a:lvl1pPr marL="292100" indent="-292100" algn="l" rtl="0" fontAlgn="base">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Ograda naslova 1">
            <a:extLst>
              <a:ext uri="{FF2B5EF4-FFF2-40B4-BE49-F238E27FC236}">
                <a16:creationId xmlns:a16="http://schemas.microsoft.com/office/drawing/2014/main" id="{790FB86E-FC56-4306-9F2C-647168BB01B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3075" name="Ograda besedila 2">
            <a:extLst>
              <a:ext uri="{FF2B5EF4-FFF2-40B4-BE49-F238E27FC236}">
                <a16:creationId xmlns:a16="http://schemas.microsoft.com/office/drawing/2014/main" id="{EA333D63-0034-4C93-9596-6E33B37169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42682F95-6505-4B84-B213-27F270DBF8F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EC47393-54D3-46D7-B4F8-1E1AF067D0D2}" type="datetimeFigureOut">
              <a:rPr lang="sl-SI"/>
              <a:pPr>
                <a:defRPr/>
              </a:pPr>
              <a:t>30. 05. 2019</a:t>
            </a:fld>
            <a:endParaRPr lang="sl-SI"/>
          </a:p>
        </p:txBody>
      </p:sp>
      <p:sp>
        <p:nvSpPr>
          <p:cNvPr id="5" name="Ograda noge 4">
            <a:extLst>
              <a:ext uri="{FF2B5EF4-FFF2-40B4-BE49-F238E27FC236}">
                <a16:creationId xmlns:a16="http://schemas.microsoft.com/office/drawing/2014/main" id="{2BDA8F2F-665D-4D35-BC1C-15470246C46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Ograda številke diapozitiva 5">
            <a:extLst>
              <a:ext uri="{FF2B5EF4-FFF2-40B4-BE49-F238E27FC236}">
                <a16:creationId xmlns:a16="http://schemas.microsoft.com/office/drawing/2014/main" id="{8B9B7BF3-C769-47B9-9BC9-55205FAB2F9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68D6F93-D84B-4A8F-B00A-363A6DDCF78A}"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rostoročno 6">
            <a:extLst>
              <a:ext uri="{FF2B5EF4-FFF2-40B4-BE49-F238E27FC236}">
                <a16:creationId xmlns:a16="http://schemas.microsoft.com/office/drawing/2014/main" id="{55D2FABA-B9D6-4E1B-A579-E1C57065192A}"/>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Prostoročno 7">
            <a:extLst>
              <a:ext uri="{FF2B5EF4-FFF2-40B4-BE49-F238E27FC236}">
                <a16:creationId xmlns:a16="http://schemas.microsoft.com/office/drawing/2014/main" id="{1FE1A451-E972-4873-8BB9-6AC7933E4E7F}"/>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100" name="Ograda naslova 8">
            <a:extLst>
              <a:ext uri="{FF2B5EF4-FFF2-40B4-BE49-F238E27FC236}">
                <a16:creationId xmlns:a16="http://schemas.microsoft.com/office/drawing/2014/main" id="{C1C41443-F557-4476-A015-9BC962AABC40}"/>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sl-SI" altLang="sl-SI"/>
              <a:t>Kliknite, če želite urediti slog naslova matrice</a:t>
            </a:r>
            <a:endParaRPr lang="en-US" altLang="sl-SI"/>
          </a:p>
        </p:txBody>
      </p:sp>
      <p:sp>
        <p:nvSpPr>
          <p:cNvPr id="4101" name="Ograda besedila 29">
            <a:extLst>
              <a:ext uri="{FF2B5EF4-FFF2-40B4-BE49-F238E27FC236}">
                <a16:creationId xmlns:a16="http://schemas.microsoft.com/office/drawing/2014/main" id="{3036FA43-5ADE-4FFC-B16A-4254810447BA}"/>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0" name="Ograda datuma 9">
            <a:extLst>
              <a:ext uri="{FF2B5EF4-FFF2-40B4-BE49-F238E27FC236}">
                <a16:creationId xmlns:a16="http://schemas.microsoft.com/office/drawing/2014/main" id="{1EC39051-39AF-4899-81C3-9057C5838DE8}"/>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BCE0E07-E326-4DC5-8B41-C587E0DFCF28}" type="datetimeFigureOut">
              <a:rPr lang="sl-SI"/>
              <a:pPr>
                <a:defRPr/>
              </a:pPr>
              <a:t>30. 05. 2019</a:t>
            </a:fld>
            <a:endParaRPr lang="sl-SI"/>
          </a:p>
        </p:txBody>
      </p:sp>
      <p:sp>
        <p:nvSpPr>
          <p:cNvPr id="22" name="Ograda noge 21">
            <a:extLst>
              <a:ext uri="{FF2B5EF4-FFF2-40B4-BE49-F238E27FC236}">
                <a16:creationId xmlns:a16="http://schemas.microsoft.com/office/drawing/2014/main" id="{408015D8-35D8-40DA-8A6D-49674464CE49}"/>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sl-SI"/>
          </a:p>
        </p:txBody>
      </p:sp>
      <p:sp>
        <p:nvSpPr>
          <p:cNvPr id="18" name="Ograda številke diapozitiva 17">
            <a:extLst>
              <a:ext uri="{FF2B5EF4-FFF2-40B4-BE49-F238E27FC236}">
                <a16:creationId xmlns:a16="http://schemas.microsoft.com/office/drawing/2014/main" id="{F6DE24DD-0495-40A5-B240-5F218F409ADE}"/>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1CA81469-9F57-4F16-B98D-1CFE30F6E21E}" type="slidenum">
              <a:rPr lang="sl-SI" altLang="sl-SI"/>
              <a:pPr/>
              <a:t>‹#›</a:t>
            </a:fld>
            <a:endParaRPr lang="sl-SI" altLang="sl-SI"/>
          </a:p>
        </p:txBody>
      </p:sp>
      <p:grpSp>
        <p:nvGrpSpPr>
          <p:cNvPr id="4105" name="Skupina 1">
            <a:extLst>
              <a:ext uri="{FF2B5EF4-FFF2-40B4-BE49-F238E27FC236}">
                <a16:creationId xmlns:a16="http://schemas.microsoft.com/office/drawing/2014/main" id="{4CFC6009-13C0-48DC-950F-046E3A3D5F8C}"/>
              </a:ext>
            </a:extLst>
          </p:cNvPr>
          <p:cNvGrpSpPr>
            <a:grpSpLocks/>
          </p:cNvGrpSpPr>
          <p:nvPr/>
        </p:nvGrpSpPr>
        <p:grpSpPr bwMode="auto">
          <a:xfrm>
            <a:off x="-19050" y="203200"/>
            <a:ext cx="9180513" cy="647700"/>
            <a:chOff x="-19045" y="216550"/>
            <a:chExt cx="9180548" cy="649224"/>
          </a:xfrm>
        </p:grpSpPr>
        <p:sp>
          <p:nvSpPr>
            <p:cNvPr id="12" name="Prostoročno 11">
              <a:extLst>
                <a:ext uri="{FF2B5EF4-FFF2-40B4-BE49-F238E27FC236}">
                  <a16:creationId xmlns:a16="http://schemas.microsoft.com/office/drawing/2014/main" id="{45BFA89A-08E8-4DE4-A86A-69305F1BC773}"/>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Prostoročno 12">
              <a:extLst>
                <a:ext uri="{FF2B5EF4-FFF2-40B4-BE49-F238E27FC236}">
                  <a16:creationId xmlns:a16="http://schemas.microsoft.com/office/drawing/2014/main" id="{9D83E9C9-B870-4F36-96F2-7C6D635205B3}"/>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85" r:id="rId1"/>
    <p:sldLayoutId id="2147483852" r:id="rId2"/>
    <p:sldLayoutId id="2147483886" r:id="rId3"/>
    <p:sldLayoutId id="2147483853" r:id="rId4"/>
    <p:sldLayoutId id="2147483854" r:id="rId5"/>
    <p:sldLayoutId id="2147483855" r:id="rId6"/>
    <p:sldLayoutId id="2147483856" r:id="rId7"/>
    <p:sldLayoutId id="2147483857" r:id="rId8"/>
    <p:sldLayoutId id="2147483887" r:id="rId9"/>
    <p:sldLayoutId id="2147483858" r:id="rId10"/>
    <p:sldLayoutId id="2147483859"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anose="020F0502020204030204" pitchFamily="34" charset="0"/>
        </a:defRPr>
      </a:lvl2pPr>
      <a:lvl3pPr algn="l" rtl="0" fontAlgn="base">
        <a:spcBef>
          <a:spcPct val="0"/>
        </a:spcBef>
        <a:spcAft>
          <a:spcPct val="0"/>
        </a:spcAft>
        <a:defRPr sz="5000">
          <a:solidFill>
            <a:schemeClr val="tx2"/>
          </a:solidFill>
          <a:latin typeface="Calibri" panose="020F0502020204030204" pitchFamily="34" charset="0"/>
        </a:defRPr>
      </a:lvl3pPr>
      <a:lvl4pPr algn="l" rtl="0" fontAlgn="base">
        <a:spcBef>
          <a:spcPct val="0"/>
        </a:spcBef>
        <a:spcAft>
          <a:spcPct val="0"/>
        </a:spcAft>
        <a:defRPr sz="5000">
          <a:solidFill>
            <a:schemeClr val="tx2"/>
          </a:solidFill>
          <a:latin typeface="Calibri" panose="020F0502020204030204" pitchFamily="34" charset="0"/>
        </a:defRPr>
      </a:lvl4pPr>
      <a:lvl5pPr algn="l" rtl="0" fontAlgn="base">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Zaokroži kota na diagonali pravokotnika 6">
            <a:extLst>
              <a:ext uri="{FF2B5EF4-FFF2-40B4-BE49-F238E27FC236}">
                <a16:creationId xmlns:a16="http://schemas.microsoft.com/office/drawing/2014/main" id="{BA3C4B85-92F3-4448-9B17-25BBDBA66CBF}"/>
              </a:ext>
            </a:extLst>
          </p:cNvPr>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noge 2">
            <a:extLst>
              <a:ext uri="{FF2B5EF4-FFF2-40B4-BE49-F238E27FC236}">
                <a16:creationId xmlns:a16="http://schemas.microsoft.com/office/drawing/2014/main" id="{F08B38DF-C38C-4694-AF80-8A41AD853216}"/>
              </a:ext>
            </a:extLst>
          </p:cNvPr>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sl-SI"/>
          </a:p>
        </p:txBody>
      </p:sp>
      <p:sp>
        <p:nvSpPr>
          <p:cNvPr id="14" name="Ograda datuma 13">
            <a:extLst>
              <a:ext uri="{FF2B5EF4-FFF2-40B4-BE49-F238E27FC236}">
                <a16:creationId xmlns:a16="http://schemas.microsoft.com/office/drawing/2014/main" id="{68305E24-A2FE-43CA-BFC3-F33C8C64D6F7}"/>
              </a:ext>
            </a:extLst>
          </p:cNvPr>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defRPr>
            </a:lvl1pPr>
            <a:extLst/>
          </a:lstStyle>
          <a:p>
            <a:pPr>
              <a:defRPr/>
            </a:pPr>
            <a:fld id="{DA517B22-44B0-454E-8F35-2BE8260A4EA4}" type="datetimeFigureOut">
              <a:rPr lang="sl-SI"/>
              <a:pPr>
                <a:defRPr/>
              </a:pPr>
              <a:t>30. 05. 2019</a:t>
            </a:fld>
            <a:endParaRPr lang="sl-SI"/>
          </a:p>
        </p:txBody>
      </p:sp>
      <p:sp>
        <p:nvSpPr>
          <p:cNvPr id="23" name="Ograda številke diapozitiva 22">
            <a:extLst>
              <a:ext uri="{FF2B5EF4-FFF2-40B4-BE49-F238E27FC236}">
                <a16:creationId xmlns:a16="http://schemas.microsoft.com/office/drawing/2014/main" id="{FC363D98-6880-4D7D-BA01-514EB5853487}"/>
              </a:ext>
            </a:extLst>
          </p:cNvPr>
          <p:cNvSpPr>
            <a:spLocks noGrp="1"/>
          </p:cNvSpPr>
          <p:nvPr>
            <p:ph type="sldNum" sz="quarter" idx="4"/>
          </p:nvPr>
        </p:nvSpPr>
        <p:spPr>
          <a:xfrm>
            <a:off x="8639175" y="6515100"/>
            <a:ext cx="463550" cy="273050"/>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DFE0D4"/>
                </a:solidFill>
                <a:latin typeface="Rockwell" panose="02060603020205020403" pitchFamily="18" charset="0"/>
              </a:defRPr>
            </a:lvl1pPr>
          </a:lstStyle>
          <a:p>
            <a:fld id="{133E7CD4-4D41-4CEF-BCC5-ACBD4319E362}" type="slidenum">
              <a:rPr lang="sl-SI" altLang="sl-SI"/>
              <a:pPr/>
              <a:t>‹#›</a:t>
            </a:fld>
            <a:endParaRPr lang="sl-SI" altLang="sl-SI"/>
          </a:p>
        </p:txBody>
      </p:sp>
      <p:sp>
        <p:nvSpPr>
          <p:cNvPr id="22" name="Ograda naslova 21">
            <a:extLst>
              <a:ext uri="{FF2B5EF4-FFF2-40B4-BE49-F238E27FC236}">
                <a16:creationId xmlns:a16="http://schemas.microsoft.com/office/drawing/2014/main" id="{05E08D63-D225-4105-9004-842B06DB806C}"/>
              </a:ext>
            </a:extLst>
          </p:cNvPr>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sl-SI"/>
              <a:t>Kliknite, če želite urediti slog naslova matrice</a:t>
            </a:r>
            <a:endParaRPr lang="en-US"/>
          </a:p>
        </p:txBody>
      </p:sp>
      <p:sp>
        <p:nvSpPr>
          <p:cNvPr id="5129" name="Ograda besedila 12">
            <a:extLst>
              <a:ext uri="{FF2B5EF4-FFF2-40B4-BE49-F238E27FC236}">
                <a16:creationId xmlns:a16="http://schemas.microsoft.com/office/drawing/2014/main" id="{FB91CF47-D527-41E6-A433-4C687E404241}"/>
              </a:ext>
            </a:extLst>
          </p:cNvPr>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Tree>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60" r:id="rId7"/>
    <p:sldLayoutId id="2147483894" r:id="rId8"/>
    <p:sldLayoutId id="2147483895" r:id="rId9"/>
    <p:sldLayoutId id="2147483861" r:id="rId10"/>
    <p:sldLayoutId id="2147483862" r:id="rId11"/>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anose="02060603020205020403" pitchFamily="18" charset="0"/>
        </a:defRPr>
      </a:lvl2pPr>
      <a:lvl3pPr marL="53975" indent="-53975" algn="r" rtl="0" fontAlgn="base">
        <a:spcBef>
          <a:spcPct val="0"/>
        </a:spcBef>
        <a:spcAft>
          <a:spcPct val="0"/>
        </a:spcAft>
        <a:defRPr sz="4600">
          <a:solidFill>
            <a:srgbClr val="E7EACB"/>
          </a:solidFill>
          <a:latin typeface="Rockwell" panose="02060603020205020403" pitchFamily="18" charset="0"/>
        </a:defRPr>
      </a:lvl3pPr>
      <a:lvl4pPr marL="53975" indent="-53975" algn="r" rtl="0" fontAlgn="base">
        <a:spcBef>
          <a:spcPct val="0"/>
        </a:spcBef>
        <a:spcAft>
          <a:spcPct val="0"/>
        </a:spcAft>
        <a:defRPr sz="4600">
          <a:solidFill>
            <a:srgbClr val="E7EACB"/>
          </a:solidFill>
          <a:latin typeface="Rockwell" panose="02060603020205020403" pitchFamily="18" charset="0"/>
        </a:defRPr>
      </a:lvl4pPr>
      <a:lvl5pPr marL="53975" indent="-53975" algn="r" rtl="0" fontAlgn="base">
        <a:spcBef>
          <a:spcPct val="0"/>
        </a:spcBef>
        <a:spcAft>
          <a:spcPct val="0"/>
        </a:spcAft>
        <a:defRPr sz="4600">
          <a:solidFill>
            <a:srgbClr val="E7EACB"/>
          </a:solidFill>
          <a:latin typeface="Rockwell" panose="02060603020205020403" pitchFamily="18" charset="0"/>
        </a:defRPr>
      </a:lvl5pPr>
      <a:lvl6pPr marL="511175" indent="-53975" algn="r" rtl="0" fontAlgn="base">
        <a:spcBef>
          <a:spcPct val="0"/>
        </a:spcBef>
        <a:spcAft>
          <a:spcPct val="0"/>
        </a:spcAft>
        <a:defRPr sz="4600">
          <a:solidFill>
            <a:srgbClr val="E7EACB"/>
          </a:solidFill>
          <a:latin typeface="Rockwell" panose="02060603020205020403" pitchFamily="18" charset="0"/>
        </a:defRPr>
      </a:lvl6pPr>
      <a:lvl7pPr marL="968375" indent="-53975" algn="r" rtl="0" fontAlgn="base">
        <a:spcBef>
          <a:spcPct val="0"/>
        </a:spcBef>
        <a:spcAft>
          <a:spcPct val="0"/>
        </a:spcAft>
        <a:defRPr sz="4600">
          <a:solidFill>
            <a:srgbClr val="E7EACB"/>
          </a:solidFill>
          <a:latin typeface="Rockwell" panose="02060603020205020403" pitchFamily="18" charset="0"/>
        </a:defRPr>
      </a:lvl7pPr>
      <a:lvl8pPr marL="1425575" indent="-53975" algn="r" rtl="0" fontAlgn="base">
        <a:spcBef>
          <a:spcPct val="0"/>
        </a:spcBef>
        <a:spcAft>
          <a:spcPct val="0"/>
        </a:spcAft>
        <a:defRPr sz="4600">
          <a:solidFill>
            <a:srgbClr val="E7EACB"/>
          </a:solidFill>
          <a:latin typeface="Rockwell" panose="02060603020205020403" pitchFamily="18" charset="0"/>
        </a:defRPr>
      </a:lvl8pPr>
      <a:lvl9pPr marL="1882775" indent="-53975" algn="r" rtl="0" fontAlgn="base">
        <a:spcBef>
          <a:spcPct val="0"/>
        </a:spcBef>
        <a:spcAft>
          <a:spcPct val="0"/>
        </a:spcAft>
        <a:defRPr sz="4600">
          <a:solidFill>
            <a:srgbClr val="E7EACB"/>
          </a:solidFill>
          <a:latin typeface="Rockwell" panose="02060603020205020403" pitchFamily="18" charset="0"/>
        </a:defRPr>
      </a:lvl9pPr>
      <a:extLst/>
    </p:titleStyle>
    <p:bodyStyle>
      <a:lvl1pPr marL="292100" indent="-292100" algn="l" rtl="0" fontAlgn="base">
        <a:spcBef>
          <a:spcPct val="0"/>
        </a:spcBef>
        <a:spcAft>
          <a:spcPct val="0"/>
        </a:spcAft>
        <a:buClr>
          <a:schemeClr val="accent1"/>
        </a:buClr>
        <a:buSzPct val="70000"/>
        <a:buFont typeface="Wingdings 2" panose="05020102010507070707"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anose="05020102010507070707"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anose="05020102010507070707"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anose="05020102010507070707"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6936A8DD-8D69-451E-AA4F-8338C01F5436}"/>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Zaobljeni pravokotnik 7">
            <a:extLst>
              <a:ext uri="{FF2B5EF4-FFF2-40B4-BE49-F238E27FC236}">
                <a16:creationId xmlns:a16="http://schemas.microsoft.com/office/drawing/2014/main" id="{0619BEF1-126F-4B9E-B716-046823B19B4A}"/>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8" name="Ograda naslova 21">
            <a:extLst>
              <a:ext uri="{FF2B5EF4-FFF2-40B4-BE49-F238E27FC236}">
                <a16:creationId xmlns:a16="http://schemas.microsoft.com/office/drawing/2014/main" id="{32C39E9A-E0A1-4E14-BB06-EE5494F407DF}"/>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sl-SI" altLang="sl-SI"/>
              <a:t>Kliknite, če želite urediti slog naslova matrice</a:t>
            </a:r>
            <a:endParaRPr lang="en-US" altLang="sl-SI"/>
          </a:p>
        </p:txBody>
      </p:sp>
      <p:sp>
        <p:nvSpPr>
          <p:cNvPr id="6149" name="Ograda besedila 12">
            <a:extLst>
              <a:ext uri="{FF2B5EF4-FFF2-40B4-BE49-F238E27FC236}">
                <a16:creationId xmlns:a16="http://schemas.microsoft.com/office/drawing/2014/main" id="{ABDF9FC5-4E1F-4C16-8E15-E9ABB308A749}"/>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14" name="Ograda datuma 13">
            <a:extLst>
              <a:ext uri="{FF2B5EF4-FFF2-40B4-BE49-F238E27FC236}">
                <a16:creationId xmlns:a16="http://schemas.microsoft.com/office/drawing/2014/main" id="{5C2F1B7E-25BF-4CDD-9CFB-73E2F868CE58}"/>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6F9D59B5-BB98-4DB6-85F9-D662AD005CAF}" type="datetimeFigureOut">
              <a:rPr lang="sl-SI"/>
              <a:pPr>
                <a:defRPr/>
              </a:pPr>
              <a:t>30. 05. 2019</a:t>
            </a:fld>
            <a:endParaRPr lang="sl-SI"/>
          </a:p>
        </p:txBody>
      </p:sp>
      <p:sp>
        <p:nvSpPr>
          <p:cNvPr id="3" name="Ograda noge 2">
            <a:extLst>
              <a:ext uri="{FF2B5EF4-FFF2-40B4-BE49-F238E27FC236}">
                <a16:creationId xmlns:a16="http://schemas.microsoft.com/office/drawing/2014/main" id="{271F0F99-E544-4F9F-A9F4-878F59253CCA}"/>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sl-SI"/>
          </a:p>
        </p:txBody>
      </p:sp>
      <p:sp>
        <p:nvSpPr>
          <p:cNvPr id="23" name="Ograda številke diapozitiva 22">
            <a:extLst>
              <a:ext uri="{FF2B5EF4-FFF2-40B4-BE49-F238E27FC236}">
                <a16:creationId xmlns:a16="http://schemas.microsoft.com/office/drawing/2014/main" id="{C0E14438-54C8-4235-8CFD-AA96D0634627}"/>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EA740A02-41D9-4566-9C71-0F0089171B7B}"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896" r:id="rId1"/>
    <p:sldLayoutId id="2147483863" r:id="rId2"/>
    <p:sldLayoutId id="2147483897" r:id="rId3"/>
    <p:sldLayoutId id="2147483864" r:id="rId4"/>
    <p:sldLayoutId id="2147483865" r:id="rId5"/>
    <p:sldLayoutId id="2147483866" r:id="rId6"/>
    <p:sldLayoutId id="2147483867" r:id="rId7"/>
    <p:sldLayoutId id="2147483898" r:id="rId8"/>
    <p:sldLayoutId id="2147483899" r:id="rId9"/>
    <p:sldLayoutId id="2147483868" r:id="rId10"/>
    <p:sldLayoutId id="2147483869"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eduele.scptuj.si/mod/resource/view.php?inpopup=true&amp;id=813" TargetMode="External"/><Relationship Id="rId2" Type="http://schemas.openxmlformats.org/officeDocument/2006/relationships/hyperlink" Target="http://en.wikipedia.org/wiki/Three-phase_electric_power" TargetMode="External"/><Relationship Id="rId1" Type="http://schemas.openxmlformats.org/officeDocument/2006/relationships/slideLayout" Target="../slideLayouts/slideLayout24.xml"/><Relationship Id="rId4" Type="http://schemas.openxmlformats.org/officeDocument/2006/relationships/hyperlink" Target="http://www.google.s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346F3E-3DA3-4081-936B-7922872C3FAA}"/>
              </a:ext>
            </a:extLst>
          </p:cNvPr>
          <p:cNvSpPr>
            <a:spLocks noGrp="1"/>
          </p:cNvSpPr>
          <p:nvPr>
            <p:ph type="ctrTitle"/>
          </p:nvPr>
        </p:nvSpPr>
        <p:spPr>
          <a:xfrm>
            <a:off x="714375" y="642938"/>
            <a:ext cx="7772400" cy="1470025"/>
          </a:xfrm>
        </p:spPr>
        <p:txBody>
          <a:bodyPr>
            <a:normAutofit/>
          </a:bodyPr>
          <a:lstStyle/>
          <a:p>
            <a:pPr fontAlgn="auto">
              <a:spcAft>
                <a:spcPts val="0"/>
              </a:spcAft>
              <a:defRPr/>
            </a:pPr>
            <a:r>
              <a:rPr lang="sl-SI" dirty="0"/>
              <a:t>        TRIFAZNA NAPETOST</a:t>
            </a:r>
          </a:p>
        </p:txBody>
      </p:sp>
      <p:sp>
        <p:nvSpPr>
          <p:cNvPr id="37891" name="Podnaslov 2">
            <a:extLst>
              <a:ext uri="{FF2B5EF4-FFF2-40B4-BE49-F238E27FC236}">
                <a16:creationId xmlns:a16="http://schemas.microsoft.com/office/drawing/2014/main" id="{A6386427-A71D-47C5-BD34-4F502448C61D}"/>
              </a:ext>
            </a:extLst>
          </p:cNvPr>
          <p:cNvSpPr>
            <a:spLocks noGrp="1"/>
          </p:cNvSpPr>
          <p:nvPr>
            <p:ph type="subTitle" idx="1"/>
          </p:nvPr>
        </p:nvSpPr>
        <p:spPr>
          <a:xfrm>
            <a:off x="642938" y="1714500"/>
            <a:ext cx="8215312" cy="5000625"/>
          </a:xfrm>
        </p:spPr>
        <p:txBody>
          <a:bodyPr/>
          <a:lstStyle/>
          <a:p>
            <a:endParaRPr lang="sl-SI" altLang="sl-SI" sz="2000" b="1" dirty="0"/>
          </a:p>
          <a:p>
            <a:pPr algn="ctr"/>
            <a:endParaRPr lang="sl-SI" altLang="sl-SI" sz="2000" b="1" dirty="0"/>
          </a:p>
          <a:p>
            <a:pPr algn="ctr"/>
            <a:r>
              <a:rPr lang="sl-SI" altLang="sl-SI" sz="2000" b="1" dirty="0"/>
              <a:t>ŠOLSKI CENTER PTUJ</a:t>
            </a:r>
            <a:br>
              <a:rPr lang="sl-SI" altLang="sl-SI" sz="2000" dirty="0"/>
            </a:br>
            <a:r>
              <a:rPr lang="sl-SI" altLang="sl-SI" sz="2000" b="1" dirty="0"/>
              <a:t>Poklicna in tehniška Elektro šola</a:t>
            </a:r>
          </a:p>
          <a:p>
            <a:pPr algn="ctr"/>
            <a:endParaRPr lang="sl-SI" altLang="sl-SI" sz="2000" b="1" dirty="0"/>
          </a:p>
          <a:p>
            <a:pPr algn="ctr"/>
            <a:r>
              <a:rPr lang="sl-SI" altLang="sl-SI" sz="2000" b="1" dirty="0">
                <a:solidFill>
                  <a:schemeClr val="tx1"/>
                </a:solidFill>
              </a:rPr>
              <a:t> </a:t>
            </a:r>
            <a:endParaRPr lang="sl-SI" altLang="sl-SI" sz="2000" b="1" dirty="0"/>
          </a:p>
          <a:p>
            <a:endParaRPr lang="sl-SI" altLang="sl-SI" sz="2000" b="1" dirty="0"/>
          </a:p>
          <a:p>
            <a:endParaRPr lang="sl-SI" altLang="sl-SI" sz="2000" b="1" dirty="0"/>
          </a:p>
          <a:p>
            <a:endParaRPr lang="sl-SI" altLang="sl-SI" sz="2000" b="1" dirty="0"/>
          </a:p>
          <a:p>
            <a:endParaRPr lang="sl-SI" altLang="sl-SI" sz="2000" b="1" dirty="0"/>
          </a:p>
          <a:p>
            <a:r>
              <a:rPr lang="sl-SI" altLang="sl-SI" sz="2000" b="1"/>
              <a:t>                                               </a:t>
            </a:r>
            <a:r>
              <a:rPr lang="sl-SI" altLang="sl-SI" sz="2000" b="1">
                <a:solidFill>
                  <a:schemeClr val="tx1"/>
                </a:solidFill>
              </a:rPr>
              <a:t> </a:t>
            </a:r>
            <a:endParaRPr lang="sl-SI" altLang="sl-SI" sz="2000" dirty="0">
              <a:solidFill>
                <a:schemeClr val="tx1"/>
              </a:solidFill>
            </a:endParaRPr>
          </a:p>
        </p:txBody>
      </p:sp>
      <p:pic>
        <p:nvPicPr>
          <p:cNvPr id="37892" name="Picture 2">
            <a:extLst>
              <a:ext uri="{FF2B5EF4-FFF2-40B4-BE49-F238E27FC236}">
                <a16:creationId xmlns:a16="http://schemas.microsoft.com/office/drawing/2014/main" id="{30D915D7-0647-4489-A159-E2CC5F016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465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a:extLst>
              <a:ext uri="{FF2B5EF4-FFF2-40B4-BE49-F238E27FC236}">
                <a16:creationId xmlns:a16="http://schemas.microsoft.com/office/drawing/2014/main" id="{E253AD80-09B1-4B11-A05F-F72CF15D8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0"/>
            <a:ext cx="471487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9D50B140-2546-4DFF-8F9D-12036ABCD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928688"/>
            <a:ext cx="32956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a:extLst>
              <a:ext uri="{FF2B5EF4-FFF2-40B4-BE49-F238E27FC236}">
                <a16:creationId xmlns:a16="http://schemas.microsoft.com/office/drawing/2014/main" id="{8DDAA3F2-0EF6-449A-8456-F676857C4FB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57188" y="642938"/>
            <a:ext cx="3629025" cy="2657475"/>
          </a:xfrm>
        </p:spPr>
      </p:pic>
      <p:sp>
        <p:nvSpPr>
          <p:cNvPr id="47108" name="Naslov 1">
            <a:extLst>
              <a:ext uri="{FF2B5EF4-FFF2-40B4-BE49-F238E27FC236}">
                <a16:creationId xmlns:a16="http://schemas.microsoft.com/office/drawing/2014/main" id="{0A028A54-B079-43E4-9B4A-6E0B0038AE0F}"/>
              </a:ext>
            </a:extLst>
          </p:cNvPr>
          <p:cNvSpPr>
            <a:spLocks noGrp="1"/>
          </p:cNvSpPr>
          <p:nvPr>
            <p:ph type="title"/>
          </p:nvPr>
        </p:nvSpPr>
        <p:spPr>
          <a:xfrm>
            <a:off x="428625" y="0"/>
            <a:ext cx="8229600" cy="1143000"/>
          </a:xfrm>
        </p:spPr>
        <p:txBody>
          <a:bodyPr/>
          <a:lstStyle/>
          <a:p>
            <a:r>
              <a:rPr lang="sl-SI" altLang="sl-SI"/>
              <a:t>Vezave uporov </a:t>
            </a:r>
          </a:p>
        </p:txBody>
      </p:sp>
      <p:sp>
        <p:nvSpPr>
          <p:cNvPr id="6" name="PoljeZBesedilom 5">
            <a:extLst>
              <a:ext uri="{FF2B5EF4-FFF2-40B4-BE49-F238E27FC236}">
                <a16:creationId xmlns:a16="http://schemas.microsoft.com/office/drawing/2014/main" id="{44137F7F-1933-4820-A266-5E4D4360C342}"/>
              </a:ext>
            </a:extLst>
          </p:cNvPr>
          <p:cNvSpPr txBox="1"/>
          <p:nvPr/>
        </p:nvSpPr>
        <p:spPr>
          <a:xfrm>
            <a:off x="642938" y="3357563"/>
            <a:ext cx="1928812" cy="3698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dirty="0"/>
              <a:t>V zvezdnati vezavi</a:t>
            </a:r>
          </a:p>
        </p:txBody>
      </p:sp>
      <p:sp>
        <p:nvSpPr>
          <p:cNvPr id="9" name="PoljeZBesedilom 8">
            <a:extLst>
              <a:ext uri="{FF2B5EF4-FFF2-40B4-BE49-F238E27FC236}">
                <a16:creationId xmlns:a16="http://schemas.microsoft.com/office/drawing/2014/main" id="{4E47E241-0BAC-4FD9-9C5A-B5D585018785}"/>
              </a:ext>
            </a:extLst>
          </p:cNvPr>
          <p:cNvSpPr txBox="1"/>
          <p:nvPr/>
        </p:nvSpPr>
        <p:spPr>
          <a:xfrm>
            <a:off x="5357813" y="3286125"/>
            <a:ext cx="1785937"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sl-SI" dirty="0"/>
              <a:t>V trikotni vezavi</a:t>
            </a:r>
          </a:p>
        </p:txBody>
      </p:sp>
      <p:pic>
        <p:nvPicPr>
          <p:cNvPr id="4100" name="Picture 4">
            <a:extLst>
              <a:ext uri="{FF2B5EF4-FFF2-40B4-BE49-F238E27FC236}">
                <a16:creationId xmlns:a16="http://schemas.microsoft.com/office/drawing/2014/main" id="{81153763-BE0B-4200-ABDF-1AF181F8A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5143500"/>
            <a:ext cx="6643687" cy="571500"/>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7B4AAF60-62B7-49F8-9011-259A03F4D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5786438"/>
            <a:ext cx="6643687" cy="649287"/>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2" name="Desna puščica 11">
            <a:extLst>
              <a:ext uri="{FF2B5EF4-FFF2-40B4-BE49-F238E27FC236}">
                <a16:creationId xmlns:a16="http://schemas.microsoft.com/office/drawing/2014/main" id="{B8D23B3E-715E-4FD8-B6A3-05282BC2BE92}"/>
              </a:ext>
            </a:extLst>
          </p:cNvPr>
          <p:cNvSpPr/>
          <p:nvPr/>
        </p:nvSpPr>
        <p:spPr>
          <a:xfrm>
            <a:off x="214313" y="5286375"/>
            <a:ext cx="714375" cy="34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Desna puščica 12">
            <a:extLst>
              <a:ext uri="{FF2B5EF4-FFF2-40B4-BE49-F238E27FC236}">
                <a16:creationId xmlns:a16="http://schemas.microsoft.com/office/drawing/2014/main" id="{14875BA4-E7A6-41AF-9563-063F4CEB84B7}"/>
              </a:ext>
            </a:extLst>
          </p:cNvPr>
          <p:cNvSpPr/>
          <p:nvPr/>
        </p:nvSpPr>
        <p:spPr>
          <a:xfrm>
            <a:off x="214313" y="5929313"/>
            <a:ext cx="714375" cy="341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1026" name="Picture 2">
            <a:extLst>
              <a:ext uri="{FF2B5EF4-FFF2-40B4-BE49-F238E27FC236}">
                <a16:creationId xmlns:a16="http://schemas.microsoft.com/office/drawing/2014/main" id="{CF71B590-1A48-48EA-B2A2-2214938EC9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563" y="4143375"/>
            <a:ext cx="6643687" cy="923925"/>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4" name="Desna puščica 13">
            <a:extLst>
              <a:ext uri="{FF2B5EF4-FFF2-40B4-BE49-F238E27FC236}">
                <a16:creationId xmlns:a16="http://schemas.microsoft.com/office/drawing/2014/main" id="{66F1F6DE-1E94-4DF7-814F-7AA476FAB472}"/>
              </a:ext>
            </a:extLst>
          </p:cNvPr>
          <p:cNvSpPr/>
          <p:nvPr/>
        </p:nvSpPr>
        <p:spPr>
          <a:xfrm>
            <a:off x="214313" y="4429125"/>
            <a:ext cx="714375" cy="341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1000" fill="hold"/>
                                        <p:tgtEl>
                                          <p:spTgt spid="4100"/>
                                        </p:tgtEl>
                                        <p:attrNameLst>
                                          <p:attrName>ppt_x</p:attrName>
                                        </p:attrNameLst>
                                      </p:cBhvr>
                                      <p:tavLst>
                                        <p:tav tm="0">
                                          <p:val>
                                            <p:strVal val="1+#ppt_w/2"/>
                                          </p:val>
                                        </p:tav>
                                        <p:tav tm="100000">
                                          <p:val>
                                            <p:strVal val="#ppt_x"/>
                                          </p:val>
                                        </p:tav>
                                      </p:tavLst>
                                    </p:anim>
                                    <p:anim calcmode="lin" valueType="num">
                                      <p:cBhvr additive="base">
                                        <p:cTn id="8" dur="1000" fill="hold"/>
                                        <p:tgtEl>
                                          <p:spTgt spid="410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8" fill="hold" grpId="0" nodeType="afterEffect">
                                  <p:stCondLst>
                                    <p:cond delay="150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0-#ppt_w/2"/>
                                          </p:val>
                                        </p:tav>
                                        <p:tav tm="100000">
                                          <p:val>
                                            <p:strVal val="#ppt_x"/>
                                          </p:val>
                                        </p:tav>
                                      </p:tavLst>
                                    </p:anim>
                                    <p:anim calcmode="lin" valueType="num">
                                      <p:cBhvr additive="base">
                                        <p:cTn id="17" dur="1000" fill="hold"/>
                                        <p:tgtEl>
                                          <p:spTgt spid="1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3500"/>
                            </p:stCondLst>
                            <p:childTnLst>
                              <p:par>
                                <p:cTn id="19" presetID="2" presetClass="entr" presetSubtype="8" fill="hold" nodeType="afterEffect">
                                  <p:stCondLst>
                                    <p:cond delay="1000"/>
                                  </p:stCondLst>
                                  <p:childTnLst>
                                    <p:set>
                                      <p:cBhvr>
                                        <p:cTn id="20" dur="1" fill="hold">
                                          <p:stCondLst>
                                            <p:cond delay="0"/>
                                          </p:stCondLst>
                                        </p:cTn>
                                        <p:tgtEl>
                                          <p:spTgt spid="4101"/>
                                        </p:tgtEl>
                                        <p:attrNameLst>
                                          <p:attrName>style.visibility</p:attrName>
                                        </p:attrNameLst>
                                      </p:cBhvr>
                                      <p:to>
                                        <p:strVal val="visible"/>
                                      </p:to>
                                    </p:set>
                                    <p:anim calcmode="lin" valueType="num">
                                      <p:cBhvr additive="base">
                                        <p:cTn id="21" dur="1000" fill="hold"/>
                                        <p:tgtEl>
                                          <p:spTgt spid="4101"/>
                                        </p:tgtEl>
                                        <p:attrNameLst>
                                          <p:attrName>ppt_x</p:attrName>
                                        </p:attrNameLst>
                                      </p:cBhvr>
                                      <p:tavLst>
                                        <p:tav tm="0">
                                          <p:val>
                                            <p:strVal val="0-#ppt_w/2"/>
                                          </p:val>
                                        </p:tav>
                                        <p:tav tm="100000">
                                          <p:val>
                                            <p:strVal val="#ppt_x"/>
                                          </p:val>
                                        </p:tav>
                                      </p:tavLst>
                                    </p:anim>
                                    <p:anim calcmode="lin" valueType="num">
                                      <p:cBhvr additive="base">
                                        <p:cTn id="22" dur="1000" fill="hold"/>
                                        <p:tgtEl>
                                          <p:spTgt spid="410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1+#ppt_w/2"/>
                                          </p:val>
                                        </p:tav>
                                        <p:tav tm="100000">
                                          <p:val>
                                            <p:strVal val="#ppt_x"/>
                                          </p:val>
                                        </p:tav>
                                      </p:tavLst>
                                    </p:anim>
                                    <p:anim calcmode="lin" valueType="num">
                                      <p:cBhvr additive="base">
                                        <p:cTn id="26" dur="1000" fill="hold"/>
                                        <p:tgtEl>
                                          <p:spTgt spid="14"/>
                                        </p:tgtEl>
                                        <p:attrNameLst>
                                          <p:attrName>ppt_y</p:attrName>
                                        </p:attrNameLst>
                                      </p:cBhvr>
                                      <p:tavLst>
                                        <p:tav tm="0">
                                          <p:val>
                                            <p:strVal val="#ppt_y"/>
                                          </p:val>
                                        </p:tav>
                                        <p:tav tm="100000">
                                          <p:val>
                                            <p:strVal val="#ppt_y"/>
                                          </p:val>
                                        </p:tav>
                                      </p:tavLst>
                                    </p:anim>
                                  </p:childTnLst>
                                </p:cTn>
                              </p:par>
                              <p:par>
                                <p:cTn id="27" presetID="7" presetClass="entr" presetSubtype="4"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2000" fill="hold"/>
                                        <p:tgtEl>
                                          <p:spTgt spid="1026"/>
                                        </p:tgtEl>
                                        <p:attrNameLst>
                                          <p:attrName>ppt_x</p:attrName>
                                        </p:attrNameLst>
                                      </p:cBhvr>
                                      <p:tavLst>
                                        <p:tav tm="0">
                                          <p:val>
                                            <p:strVal val="#ppt_x"/>
                                          </p:val>
                                        </p:tav>
                                        <p:tav tm="100000">
                                          <p:val>
                                            <p:strVal val="#ppt_x"/>
                                          </p:val>
                                        </p:tav>
                                      </p:tavLst>
                                    </p:anim>
                                    <p:anim calcmode="lin" valueType="num">
                                      <p:cBhvr additive="base">
                                        <p:cTn id="30" dur="2000" fill="hold"/>
                                        <p:tgtEl>
                                          <p:spTgt spid="1026"/>
                                        </p:tgtEl>
                                        <p:attrNameLst>
                                          <p:attrName>ppt_y</p:attrName>
                                        </p:attrNameLst>
                                      </p:cBhvr>
                                      <p:tavLst>
                                        <p:tav tm="0">
                                          <p:val>
                                            <p:strVal val="1+#ppt_h/2"/>
                                          </p:val>
                                        </p:tav>
                                        <p:tav tm="100000">
                                          <p:val>
                                            <p:strVal val="#ppt_y"/>
                                          </p:val>
                                        </p:tav>
                                      </p:tavLst>
                                    </p:anim>
                                  </p:childTnLst>
                                </p:cTn>
                              </p:par>
                              <p:par>
                                <p:cTn id="31" presetID="7" presetClass="entr" presetSubtype="4" fill="hold" grpId="1"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2000" fill="hold"/>
                                        <p:tgtEl>
                                          <p:spTgt spid="14"/>
                                        </p:tgtEl>
                                        <p:attrNameLst>
                                          <p:attrName>ppt_x</p:attrName>
                                        </p:attrNameLst>
                                      </p:cBhvr>
                                      <p:tavLst>
                                        <p:tav tm="0">
                                          <p:val>
                                            <p:strVal val="#ppt_x"/>
                                          </p:val>
                                        </p:tav>
                                        <p:tav tm="100000">
                                          <p:val>
                                            <p:strVal val="#ppt_x"/>
                                          </p:val>
                                        </p:tav>
                                      </p:tavLst>
                                    </p:anim>
                                    <p:anim calcmode="lin" valueType="num">
                                      <p:cBhvr additive="base">
                                        <p:cTn id="3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slov 1">
            <a:extLst>
              <a:ext uri="{FF2B5EF4-FFF2-40B4-BE49-F238E27FC236}">
                <a16:creationId xmlns:a16="http://schemas.microsoft.com/office/drawing/2014/main" id="{201F234B-D28E-4A9F-9C63-440549ED0120}"/>
              </a:ext>
            </a:extLst>
          </p:cNvPr>
          <p:cNvSpPr>
            <a:spLocks noGrp="1"/>
          </p:cNvSpPr>
          <p:nvPr>
            <p:ph type="title"/>
          </p:nvPr>
        </p:nvSpPr>
        <p:spPr/>
        <p:txBody>
          <a:bodyPr/>
          <a:lstStyle/>
          <a:p>
            <a:endParaRPr lang="sl-SI" altLang="sl-SI"/>
          </a:p>
        </p:txBody>
      </p:sp>
      <p:pic>
        <p:nvPicPr>
          <p:cNvPr id="48131" name="Picture 2">
            <a:extLst>
              <a:ext uri="{FF2B5EF4-FFF2-40B4-BE49-F238E27FC236}">
                <a16:creationId xmlns:a16="http://schemas.microsoft.com/office/drawing/2014/main" id="{F40D276B-4413-4DE0-AD05-DF0885C84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143250"/>
            <a:ext cx="8051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a:extLst>
              <a:ext uri="{FF2B5EF4-FFF2-40B4-BE49-F238E27FC236}">
                <a16:creationId xmlns:a16="http://schemas.microsoft.com/office/drawing/2014/main" id="{86726BCA-772D-4B01-BE1A-A4290B21E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928813"/>
            <a:ext cx="80533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oljeZBesedilom 4">
            <a:extLst>
              <a:ext uri="{FF2B5EF4-FFF2-40B4-BE49-F238E27FC236}">
                <a16:creationId xmlns:a16="http://schemas.microsoft.com/office/drawing/2014/main" id="{80BFFFB1-7EA7-427A-929E-87B793244420}"/>
              </a:ext>
            </a:extLst>
          </p:cNvPr>
          <p:cNvSpPr txBox="1">
            <a:spLocks noChangeArrowheads="1"/>
          </p:cNvSpPr>
          <p:nvPr/>
        </p:nvSpPr>
        <p:spPr bwMode="auto">
          <a:xfrm>
            <a:off x="0" y="7143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sz="3200" b="1">
                <a:latin typeface="Tempus Sans ITC" panose="04020404030D07020202" pitchFamily="82" charset="0"/>
              </a:rPr>
              <a:t>UPORABA ZVEZDNATE IN TRIKOTNE VEZAVE</a:t>
            </a:r>
          </a:p>
        </p:txBody>
      </p:sp>
      <p:pic>
        <p:nvPicPr>
          <p:cNvPr id="49155" name="Picture 2">
            <a:extLst>
              <a:ext uri="{FF2B5EF4-FFF2-40B4-BE49-F238E27FC236}">
                <a16:creationId xmlns:a16="http://schemas.microsoft.com/office/drawing/2014/main" id="{381F4171-EFA6-442C-8751-FE61D58E4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714625"/>
            <a:ext cx="325596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PoljeZBesedilom 3">
            <a:extLst>
              <a:ext uri="{FF2B5EF4-FFF2-40B4-BE49-F238E27FC236}">
                <a16:creationId xmlns:a16="http://schemas.microsoft.com/office/drawing/2014/main" id="{790DD53E-5EB5-470E-A728-3C73F3041838}"/>
              </a:ext>
            </a:extLst>
          </p:cNvPr>
          <p:cNvSpPr txBox="1">
            <a:spLocks noChangeArrowheads="1"/>
          </p:cNvSpPr>
          <p:nvPr/>
        </p:nvSpPr>
        <p:spPr bwMode="auto">
          <a:xfrm>
            <a:off x="7072313" y="2143125"/>
            <a:ext cx="1617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a:latin typeface="Calibri" panose="020F0502020204030204" pitchFamily="34" charset="0"/>
              </a:rPr>
              <a:t>Trikotna vezava</a:t>
            </a:r>
          </a:p>
        </p:txBody>
      </p:sp>
      <p:pic>
        <p:nvPicPr>
          <p:cNvPr id="49157" name="Picture 3">
            <a:extLst>
              <a:ext uri="{FF2B5EF4-FFF2-40B4-BE49-F238E27FC236}">
                <a16:creationId xmlns:a16="http://schemas.microsoft.com/office/drawing/2014/main" id="{63F1F1A4-7EC0-4AF7-8ADD-F86153EE9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857500"/>
            <a:ext cx="3071812"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PoljeZBesedilom 5">
            <a:extLst>
              <a:ext uri="{FF2B5EF4-FFF2-40B4-BE49-F238E27FC236}">
                <a16:creationId xmlns:a16="http://schemas.microsoft.com/office/drawing/2014/main" id="{F3B53728-E39A-4A3D-85F4-DE503AF7424C}"/>
              </a:ext>
            </a:extLst>
          </p:cNvPr>
          <p:cNvSpPr txBox="1">
            <a:spLocks noChangeArrowheads="1"/>
          </p:cNvSpPr>
          <p:nvPr/>
        </p:nvSpPr>
        <p:spPr bwMode="auto">
          <a:xfrm>
            <a:off x="1000125" y="2143125"/>
            <a:ext cx="179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a:latin typeface="Calibri" panose="020F0502020204030204" pitchFamily="34" charset="0"/>
              </a:rPr>
              <a:t>Zvezdnata vezava</a:t>
            </a:r>
          </a:p>
          <a:p>
            <a:endParaRPr lang="sl-SI" altLang="sl-SI">
              <a:latin typeface="Calibri" panose="020F0502020204030204" pitchFamily="34" charset="0"/>
            </a:endParaRPr>
          </a:p>
        </p:txBody>
      </p:sp>
      <p:sp>
        <p:nvSpPr>
          <p:cNvPr id="7" name="Elipsa 6">
            <a:extLst>
              <a:ext uri="{FF2B5EF4-FFF2-40B4-BE49-F238E27FC236}">
                <a16:creationId xmlns:a16="http://schemas.microsoft.com/office/drawing/2014/main" id="{34572531-B3A5-4A31-853A-879D9BB41740}"/>
              </a:ext>
            </a:extLst>
          </p:cNvPr>
          <p:cNvSpPr/>
          <p:nvPr/>
        </p:nvSpPr>
        <p:spPr>
          <a:xfrm>
            <a:off x="357188" y="4143375"/>
            <a:ext cx="2714625" cy="500063"/>
          </a:xfrm>
          <a:prstGeom prst="ellipse">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sl-SI" dirty="0">
              <a:solidFill>
                <a:srgbClr val="FF0000"/>
              </a:solidFill>
            </a:endParaRPr>
          </a:p>
        </p:txBody>
      </p:sp>
      <p:sp>
        <p:nvSpPr>
          <p:cNvPr id="8" name="Elipsa 7">
            <a:extLst>
              <a:ext uri="{FF2B5EF4-FFF2-40B4-BE49-F238E27FC236}">
                <a16:creationId xmlns:a16="http://schemas.microsoft.com/office/drawing/2014/main" id="{C4643A0D-E2C8-46AA-8432-3DFCECC4B87E}"/>
              </a:ext>
            </a:extLst>
          </p:cNvPr>
          <p:cNvSpPr/>
          <p:nvPr/>
        </p:nvSpPr>
        <p:spPr>
          <a:xfrm>
            <a:off x="5643563" y="4143375"/>
            <a:ext cx="2714625" cy="500063"/>
          </a:xfrm>
          <a:prstGeom prst="ellipse">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sl-SI" dirty="0">
              <a:solidFill>
                <a:srgbClr val="FF0000"/>
              </a:solidFill>
            </a:endParaRPr>
          </a:p>
        </p:txBody>
      </p:sp>
      <p:cxnSp>
        <p:nvCxnSpPr>
          <p:cNvPr id="10" name="Raven puščični konektor 9">
            <a:extLst>
              <a:ext uri="{FF2B5EF4-FFF2-40B4-BE49-F238E27FC236}">
                <a16:creationId xmlns:a16="http://schemas.microsoft.com/office/drawing/2014/main" id="{6984FE54-6928-487F-BDE4-CBCBB837A4AA}"/>
              </a:ext>
            </a:extLst>
          </p:cNvPr>
          <p:cNvCxnSpPr/>
          <p:nvPr/>
        </p:nvCxnSpPr>
        <p:spPr>
          <a:xfrm rot="16200000" flipH="1">
            <a:off x="2714626" y="5143500"/>
            <a:ext cx="857250" cy="7143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2" name="Raven puščični konektor 11">
            <a:extLst>
              <a:ext uri="{FF2B5EF4-FFF2-40B4-BE49-F238E27FC236}">
                <a16:creationId xmlns:a16="http://schemas.microsoft.com/office/drawing/2014/main" id="{6A928490-DDBA-40FD-96A5-867A5D747171}"/>
              </a:ext>
            </a:extLst>
          </p:cNvPr>
          <p:cNvCxnSpPr/>
          <p:nvPr/>
        </p:nvCxnSpPr>
        <p:spPr>
          <a:xfrm rot="10800000" flipV="1">
            <a:off x="5429250" y="5286375"/>
            <a:ext cx="785813" cy="64293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17" name="PoljeZBesedilom 16">
            <a:extLst>
              <a:ext uri="{FF2B5EF4-FFF2-40B4-BE49-F238E27FC236}">
                <a16:creationId xmlns:a16="http://schemas.microsoft.com/office/drawing/2014/main" id="{754FC5D6-327F-4A8A-A4B0-93160956BBA1}"/>
              </a:ext>
            </a:extLst>
          </p:cNvPr>
          <p:cNvSpPr txBox="1">
            <a:spLocks noChangeArrowheads="1"/>
          </p:cNvSpPr>
          <p:nvPr/>
        </p:nvSpPr>
        <p:spPr bwMode="auto">
          <a:xfrm>
            <a:off x="3571875" y="5929313"/>
            <a:ext cx="17478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b="1">
                <a:solidFill>
                  <a:srgbClr val="FF0000"/>
                </a:solidFill>
                <a:latin typeface="Calibri" panose="020F0502020204030204" pitchFamily="34" charset="0"/>
              </a:rPr>
              <a:t>ZAČETKI NAVITIJ</a:t>
            </a:r>
          </a:p>
        </p:txBody>
      </p:sp>
      <p:sp>
        <p:nvSpPr>
          <p:cNvPr id="18" name="Elipsa 17">
            <a:extLst>
              <a:ext uri="{FF2B5EF4-FFF2-40B4-BE49-F238E27FC236}">
                <a16:creationId xmlns:a16="http://schemas.microsoft.com/office/drawing/2014/main" id="{E7F90790-13C4-41E6-9FB1-F62A377B7FD3}"/>
              </a:ext>
            </a:extLst>
          </p:cNvPr>
          <p:cNvSpPr/>
          <p:nvPr/>
        </p:nvSpPr>
        <p:spPr>
          <a:xfrm>
            <a:off x="571500" y="3000375"/>
            <a:ext cx="2714625" cy="500063"/>
          </a:xfrm>
          <a:prstGeom prst="ellipse">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dirty="0">
              <a:solidFill>
                <a:srgbClr val="FF0000"/>
              </a:solidFill>
            </a:endParaRPr>
          </a:p>
        </p:txBody>
      </p:sp>
      <p:sp>
        <p:nvSpPr>
          <p:cNvPr id="19" name="Elipsa 18">
            <a:extLst>
              <a:ext uri="{FF2B5EF4-FFF2-40B4-BE49-F238E27FC236}">
                <a16:creationId xmlns:a16="http://schemas.microsoft.com/office/drawing/2014/main" id="{B148EA88-30CF-4836-97B9-7EF5DC62CF8D}"/>
              </a:ext>
            </a:extLst>
          </p:cNvPr>
          <p:cNvSpPr/>
          <p:nvPr/>
        </p:nvSpPr>
        <p:spPr>
          <a:xfrm>
            <a:off x="5786438" y="2928938"/>
            <a:ext cx="2714625" cy="500062"/>
          </a:xfrm>
          <a:prstGeom prst="ellipse">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sl-SI" dirty="0">
              <a:solidFill>
                <a:srgbClr val="FF0000"/>
              </a:solidFill>
            </a:endParaRPr>
          </a:p>
        </p:txBody>
      </p:sp>
      <p:sp>
        <p:nvSpPr>
          <p:cNvPr id="24" name="PoljeZBesedilom 23">
            <a:extLst>
              <a:ext uri="{FF2B5EF4-FFF2-40B4-BE49-F238E27FC236}">
                <a16:creationId xmlns:a16="http://schemas.microsoft.com/office/drawing/2014/main" id="{CFCA6E80-BAF6-49E1-8294-D1C046FFAB6F}"/>
              </a:ext>
            </a:extLst>
          </p:cNvPr>
          <p:cNvSpPr txBox="1">
            <a:spLocks noChangeArrowheads="1"/>
          </p:cNvSpPr>
          <p:nvPr/>
        </p:nvSpPr>
        <p:spPr bwMode="auto">
          <a:xfrm>
            <a:off x="3714750" y="1785938"/>
            <a:ext cx="1573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b="1">
                <a:solidFill>
                  <a:schemeClr val="accent1"/>
                </a:solidFill>
                <a:latin typeface="Calibri" panose="020F0502020204030204" pitchFamily="34" charset="0"/>
              </a:rPr>
              <a:t>KONCI NAVITIJ</a:t>
            </a:r>
          </a:p>
        </p:txBody>
      </p:sp>
      <p:cxnSp>
        <p:nvCxnSpPr>
          <p:cNvPr id="25" name="Raven puščični konektor 24">
            <a:extLst>
              <a:ext uri="{FF2B5EF4-FFF2-40B4-BE49-F238E27FC236}">
                <a16:creationId xmlns:a16="http://schemas.microsoft.com/office/drawing/2014/main" id="{A80C929D-84C3-4D6C-A11B-0D7560809B0E}"/>
              </a:ext>
            </a:extLst>
          </p:cNvPr>
          <p:cNvCxnSpPr/>
          <p:nvPr/>
        </p:nvCxnSpPr>
        <p:spPr>
          <a:xfrm flipV="1">
            <a:off x="2857500" y="2286000"/>
            <a:ext cx="857250" cy="5000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Raven puščični konektor 27">
            <a:extLst>
              <a:ext uri="{FF2B5EF4-FFF2-40B4-BE49-F238E27FC236}">
                <a16:creationId xmlns:a16="http://schemas.microsoft.com/office/drawing/2014/main" id="{6D857C45-70D2-4DF7-8D3D-8500C10CA98D}"/>
              </a:ext>
            </a:extLst>
          </p:cNvPr>
          <p:cNvCxnSpPr/>
          <p:nvPr/>
        </p:nvCxnSpPr>
        <p:spPr>
          <a:xfrm rot="10800000">
            <a:off x="5214938" y="2214563"/>
            <a:ext cx="785812" cy="5000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3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par>
                          <p:cTn id="11" fill="hold" nodeType="afterGroup">
                            <p:stCondLst>
                              <p:cond delay="3000"/>
                            </p:stCondLst>
                            <p:childTnLst>
                              <p:par>
                                <p:cTn id="12" presetID="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1+#ppt_w/2"/>
                                          </p:val>
                                        </p:tav>
                                        <p:tav tm="100000">
                                          <p:val>
                                            <p:strVal val="#ppt_x"/>
                                          </p:val>
                                        </p:tav>
                                      </p:tavLst>
                                    </p:anim>
                                    <p:anim calcmode="lin" valueType="num">
                                      <p:cBhvr additive="base">
                                        <p:cTn id="19" dur="1000" fill="hold"/>
                                        <p:tgtEl>
                                          <p:spTgt spid="12"/>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4500"/>
                            </p:stCondLst>
                            <p:childTnLst>
                              <p:par>
                                <p:cTn id="26" presetID="8" presetClass="entr" presetSubtype="16"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amond(in)">
                                      <p:cBhvr>
                                        <p:cTn id="28" dur="2000"/>
                                        <p:tgtEl>
                                          <p:spTgt spid="18"/>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amond(in)">
                                      <p:cBhvr>
                                        <p:cTn id="31" dur="2000"/>
                                        <p:tgtEl>
                                          <p:spTgt spid="19"/>
                                        </p:tgtEl>
                                      </p:cBhvr>
                                    </p:animEffect>
                                  </p:childTnLst>
                                </p:cTn>
                              </p:par>
                            </p:childTnLst>
                          </p:cTn>
                        </p:par>
                        <p:par>
                          <p:cTn id="32" fill="hold" nodeType="afterGroup">
                            <p:stCondLst>
                              <p:cond delay="6500"/>
                            </p:stCondLst>
                            <p:childTnLst>
                              <p:par>
                                <p:cTn id="33" presetID="2" presetClass="entr" presetSubtype="2"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1+#ppt_w/2"/>
                                          </p:val>
                                        </p:tav>
                                        <p:tav tm="100000">
                                          <p:val>
                                            <p:strVal val="#ppt_x"/>
                                          </p:val>
                                        </p:tav>
                                      </p:tavLst>
                                    </p:anim>
                                    <p:anim calcmode="lin" valueType="num">
                                      <p:cBhvr additive="base">
                                        <p:cTn id="36" dur="100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0-#ppt_w/2"/>
                                          </p:val>
                                        </p:tav>
                                        <p:tav tm="100000">
                                          <p:val>
                                            <p:strVal val="#ppt_x"/>
                                          </p:val>
                                        </p:tav>
                                      </p:tavLst>
                                    </p:anim>
                                    <p:anim calcmode="lin" valueType="num">
                                      <p:cBhvr additive="base">
                                        <p:cTn id="40" dur="1000" fill="hold"/>
                                        <p:tgtEl>
                                          <p:spTgt spid="25"/>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7500"/>
                            </p:stCondLst>
                            <p:childTnLst>
                              <p:par>
                                <p:cTn id="42" presetID="2" presetClass="entr" presetSubtype="1"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1000" fill="hold"/>
                                        <p:tgtEl>
                                          <p:spTgt spid="24"/>
                                        </p:tgtEl>
                                        <p:attrNameLst>
                                          <p:attrName>ppt_x</p:attrName>
                                        </p:attrNameLst>
                                      </p:cBhvr>
                                      <p:tavLst>
                                        <p:tav tm="0">
                                          <p:val>
                                            <p:strVal val="#ppt_x"/>
                                          </p:val>
                                        </p:tav>
                                        <p:tav tm="100000">
                                          <p:val>
                                            <p:strVal val="#ppt_x"/>
                                          </p:val>
                                        </p:tav>
                                      </p:tavLst>
                                    </p:anim>
                                    <p:anim calcmode="lin" valueType="num">
                                      <p:cBhvr additive="base">
                                        <p:cTn id="45" dur="1000" fill="hold"/>
                                        <p:tgtEl>
                                          <p:spTgt spid="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7" grpId="0"/>
      <p:bldP spid="18" grpId="0" animBg="1"/>
      <p:bldP spid="19"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slov 1">
            <a:extLst>
              <a:ext uri="{FF2B5EF4-FFF2-40B4-BE49-F238E27FC236}">
                <a16:creationId xmlns:a16="http://schemas.microsoft.com/office/drawing/2014/main" id="{34A0ED91-79B2-4CF0-A8F4-77E715D6EE81}"/>
              </a:ext>
            </a:extLst>
          </p:cNvPr>
          <p:cNvSpPr>
            <a:spLocks noGrp="1"/>
          </p:cNvSpPr>
          <p:nvPr>
            <p:ph type="title"/>
          </p:nvPr>
        </p:nvSpPr>
        <p:spPr/>
        <p:txBody>
          <a:bodyPr/>
          <a:lstStyle/>
          <a:p>
            <a:r>
              <a:rPr lang="sl-SI" altLang="sl-SI"/>
              <a:t>VIRI</a:t>
            </a:r>
          </a:p>
        </p:txBody>
      </p:sp>
      <p:sp>
        <p:nvSpPr>
          <p:cNvPr id="50179" name="Ograda vsebine 2">
            <a:extLst>
              <a:ext uri="{FF2B5EF4-FFF2-40B4-BE49-F238E27FC236}">
                <a16:creationId xmlns:a16="http://schemas.microsoft.com/office/drawing/2014/main" id="{787C7A2C-DA65-438C-ADE6-7D2627A99D36}"/>
              </a:ext>
            </a:extLst>
          </p:cNvPr>
          <p:cNvSpPr>
            <a:spLocks noGrp="1"/>
          </p:cNvSpPr>
          <p:nvPr>
            <p:ph idx="1"/>
          </p:nvPr>
        </p:nvSpPr>
        <p:spPr/>
        <p:txBody>
          <a:bodyPr/>
          <a:lstStyle/>
          <a:p>
            <a:r>
              <a:rPr lang="sl-SI" altLang="sl-SI" sz="1400">
                <a:hlinkClick r:id="rId2"/>
              </a:rPr>
              <a:t>http://en.wikipedia.org/wiki/Three-phase_electric_power</a:t>
            </a:r>
            <a:r>
              <a:rPr lang="sl-SI" altLang="sl-SI" sz="1400"/>
              <a:t>  (13-krat sem obiskal to stran) ta stran ne vsebuje podatkov o lastništvu</a:t>
            </a:r>
          </a:p>
          <a:p>
            <a:r>
              <a:rPr lang="sl-SI" altLang="sl-SI" sz="1300"/>
              <a:t>http://docs.google.com/viewer?a=v&amp;q=cache:LnbMBnHbQSIJ:lbm.fe.uni-lj.si/oe/OE2_2008/Izmenicni_signali_Trifazni_sistemi%2824%29.pdf+trifazni+sistem+referat&amp;hl=sl&amp;gl=si&amp;pid=bl&amp;srcid=ADGEESinXmsP1kY35kR4OiKGZu64JsPBMl53kjtfu6zsVr0dRsN-0NceOs2Wr2AtIiJfrb-keJ6mNNpsUtGNsq6d3MyX8tPguhtYJQjR1PKuj5s9daober-YckhjQWEpRVBUwL5g9wXS&amp;sig=AHIEtbSQxYs15-ynUrmLVmUmPfZp4a81lw</a:t>
            </a:r>
          </a:p>
          <a:p>
            <a:r>
              <a:rPr lang="sl-SI" altLang="sl-SI" sz="1300"/>
              <a:t>( to stran sem obiskal 7-krat, </a:t>
            </a:r>
            <a:r>
              <a:rPr lang="pl-PL" altLang="sl-SI" sz="1300"/>
              <a:t>in ta spletna stran ne vsebuje podatkov o lastništvu.)</a:t>
            </a:r>
          </a:p>
          <a:p>
            <a:endParaRPr lang="pl-PL" altLang="sl-SI" sz="1300"/>
          </a:p>
          <a:p>
            <a:r>
              <a:rPr lang="sl-SI" altLang="sl-SI" sz="1300">
                <a:hlinkClick r:id="rId3"/>
              </a:rPr>
              <a:t>http://eduele.scptuj.si/mod/resource/view.php?inpopup=true&amp;id=813</a:t>
            </a:r>
            <a:endParaRPr lang="sl-SI" altLang="sl-SI" sz="1300"/>
          </a:p>
          <a:p>
            <a:r>
              <a:rPr lang="sl-SI" altLang="sl-SI" sz="1300"/>
              <a:t>(to stran sem obiskal 51-krat, </a:t>
            </a:r>
            <a:r>
              <a:rPr lang="pl-PL" altLang="sl-SI" sz="1300"/>
              <a:t>in ta spletna stran ne vsebuje podatkov o lastništvu.)</a:t>
            </a:r>
          </a:p>
          <a:p>
            <a:endParaRPr lang="sl-SI" altLang="sl-SI" sz="1300"/>
          </a:p>
          <a:p>
            <a:r>
              <a:rPr lang="sl-SI" altLang="sl-SI" sz="1300">
                <a:hlinkClick r:id="rId4"/>
              </a:rPr>
              <a:t>http://www.google.si/</a:t>
            </a:r>
            <a:endParaRPr lang="sl-SI" altLang="sl-SI" sz="13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141BF7-6F71-47CE-A31E-379AF4DC074E}"/>
              </a:ext>
            </a:extLst>
          </p:cNvPr>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sl-SI" b="1" dirty="0">
                <a:solidFill>
                  <a:schemeClr val="tx2">
                    <a:tint val="100000"/>
                    <a:shade val="90000"/>
                    <a:satMod val="250000"/>
                    <a:alpha val="100000"/>
                  </a:schemeClr>
                </a:solidFill>
              </a:rPr>
              <a:t>Trifazna električna energija</a:t>
            </a:r>
            <a:endParaRPr lang="sl-SI" dirty="0">
              <a:solidFill>
                <a:schemeClr val="tx2">
                  <a:tint val="100000"/>
                  <a:shade val="90000"/>
                  <a:satMod val="250000"/>
                  <a:alpha val="100000"/>
                </a:schemeClr>
              </a:solidFill>
            </a:endParaRPr>
          </a:p>
        </p:txBody>
      </p:sp>
      <p:sp>
        <p:nvSpPr>
          <p:cNvPr id="3" name="Ograda vsebine 2">
            <a:extLst>
              <a:ext uri="{FF2B5EF4-FFF2-40B4-BE49-F238E27FC236}">
                <a16:creationId xmlns:a16="http://schemas.microsoft.com/office/drawing/2014/main" id="{E9FC8749-EA69-4A04-9286-ED61060DB303}"/>
              </a:ext>
            </a:extLst>
          </p:cNvPr>
          <p:cNvSpPr>
            <a:spLocks noGrp="1"/>
          </p:cNvSpPr>
          <p:nvPr>
            <p:ph idx="1"/>
          </p:nvPr>
        </p:nvSpPr>
        <p:spPr/>
        <p:txBody>
          <a:bodyPr>
            <a:normAutofit fontScale="92500" lnSpcReduction="20000"/>
          </a:bodyPr>
          <a:lstStyle/>
          <a:p>
            <a:pPr fontAlgn="auto">
              <a:spcBef>
                <a:spcPts val="0"/>
              </a:spcBef>
              <a:spcAft>
                <a:spcPts val="0"/>
              </a:spcAft>
              <a:buFont typeface="Wingdings 2"/>
              <a:buChar char=""/>
              <a:defRPr/>
            </a:pPr>
            <a:r>
              <a:rPr lang="sl-SI" dirty="0"/>
              <a:t>Je pogosta metoda izmeničnega toka in prenosa električne energije.  To je vrsta </a:t>
            </a:r>
          </a:p>
          <a:p>
            <a:pPr fontAlgn="auto">
              <a:spcBef>
                <a:spcPts val="0"/>
              </a:spcBef>
              <a:spcAft>
                <a:spcPts val="0"/>
              </a:spcAft>
              <a:buFont typeface="Wingdings 2"/>
              <a:buChar char=""/>
              <a:defRPr/>
            </a:pPr>
            <a:r>
              <a:rPr lang="sl-SI" dirty="0" err="1"/>
              <a:t>Polifaznega</a:t>
            </a:r>
            <a:r>
              <a:rPr lang="sl-SI" dirty="0"/>
              <a:t> sistema , ki je najbolj običajen način, porazdelitve električnih omrežij po vsem svetu. Uporablja se tudi za pogon velikih motorjev in druge velike obremenitve. Sam  Trifazni sistem je na splošno bolj ekonomičen kot drugi, saj porabi manj materiala za prenos električne energije, kot enakovreden enofazni ali dvofazni sistemi na isti napetost.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a:extLst>
              <a:ext uri="{FF2B5EF4-FFF2-40B4-BE49-F238E27FC236}">
                <a16:creationId xmlns:a16="http://schemas.microsoft.com/office/drawing/2014/main" id="{4E309F90-9D43-4BCB-8651-D44A4411D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285875"/>
            <a:ext cx="4581525"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Ograda vsebine 9">
            <a:extLst>
              <a:ext uri="{FF2B5EF4-FFF2-40B4-BE49-F238E27FC236}">
                <a16:creationId xmlns:a16="http://schemas.microsoft.com/office/drawing/2014/main" id="{0BB96F55-369B-4E40-983C-DD21960AEE61}"/>
              </a:ext>
            </a:extLst>
          </p:cNvPr>
          <p:cNvSpPr>
            <a:spLocks noGrp="1"/>
          </p:cNvSpPr>
          <p:nvPr>
            <p:ph idx="1"/>
          </p:nvPr>
        </p:nvSpPr>
        <p:spPr>
          <a:xfrm>
            <a:off x="5929313" y="571500"/>
            <a:ext cx="3357562" cy="1042988"/>
          </a:xfrm>
        </p:spPr>
        <p:txBody>
          <a:bodyPr/>
          <a:lstStyle/>
          <a:p>
            <a:endParaRPr lang="sl-SI" altLang="sl-SI"/>
          </a:p>
        </p:txBody>
      </p:sp>
      <p:cxnSp>
        <p:nvCxnSpPr>
          <p:cNvPr id="12" name="Raven puščični konektor 11">
            <a:extLst>
              <a:ext uri="{FF2B5EF4-FFF2-40B4-BE49-F238E27FC236}">
                <a16:creationId xmlns:a16="http://schemas.microsoft.com/office/drawing/2014/main" id="{E49BDF9E-5126-4B3B-A144-B26FAACACE1D}"/>
              </a:ext>
            </a:extLst>
          </p:cNvPr>
          <p:cNvCxnSpPr/>
          <p:nvPr/>
        </p:nvCxnSpPr>
        <p:spPr>
          <a:xfrm flipV="1">
            <a:off x="2071688" y="4643438"/>
            <a:ext cx="928687" cy="785812"/>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0" name="Raven puščični konektor 19">
            <a:extLst>
              <a:ext uri="{FF2B5EF4-FFF2-40B4-BE49-F238E27FC236}">
                <a16:creationId xmlns:a16="http://schemas.microsoft.com/office/drawing/2014/main" id="{E25D4434-9A5A-4DCF-9027-FBA297896535}"/>
              </a:ext>
            </a:extLst>
          </p:cNvPr>
          <p:cNvCxnSpPr/>
          <p:nvPr/>
        </p:nvCxnSpPr>
        <p:spPr>
          <a:xfrm rot="10800000">
            <a:off x="5786438" y="4572000"/>
            <a:ext cx="1000125" cy="785813"/>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5" name="Raven puščični konektor 24">
            <a:extLst>
              <a:ext uri="{FF2B5EF4-FFF2-40B4-BE49-F238E27FC236}">
                <a16:creationId xmlns:a16="http://schemas.microsoft.com/office/drawing/2014/main" id="{E112A52F-0FEE-4E66-A83C-1FA656016FB7}"/>
              </a:ext>
            </a:extLst>
          </p:cNvPr>
          <p:cNvCxnSpPr/>
          <p:nvPr/>
        </p:nvCxnSpPr>
        <p:spPr>
          <a:xfrm rot="5400000">
            <a:off x="4250532" y="1250156"/>
            <a:ext cx="1214438" cy="428625"/>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36" name="Krof 35">
            <a:extLst>
              <a:ext uri="{FF2B5EF4-FFF2-40B4-BE49-F238E27FC236}">
                <a16:creationId xmlns:a16="http://schemas.microsoft.com/office/drawing/2014/main" id="{108FBF3A-8D7C-40DA-B36C-CDA93DBF7959}"/>
              </a:ext>
            </a:extLst>
          </p:cNvPr>
          <p:cNvSpPr/>
          <p:nvPr/>
        </p:nvSpPr>
        <p:spPr>
          <a:xfrm>
            <a:off x="2071688" y="2071688"/>
            <a:ext cx="785812" cy="714375"/>
          </a:xfrm>
          <a:prstGeom prst="donut">
            <a:avLst>
              <a:gd name="adj" fmla="val 4523"/>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sl-SI" dirty="0">
              <a:solidFill>
                <a:schemeClr val="tx1"/>
              </a:solidFill>
            </a:endParaRPr>
          </a:p>
        </p:txBody>
      </p:sp>
      <p:sp>
        <p:nvSpPr>
          <p:cNvPr id="37" name="Krof 36">
            <a:extLst>
              <a:ext uri="{FF2B5EF4-FFF2-40B4-BE49-F238E27FC236}">
                <a16:creationId xmlns:a16="http://schemas.microsoft.com/office/drawing/2014/main" id="{DB8F9AC7-4222-4378-8E8F-D488B63E9C00}"/>
              </a:ext>
            </a:extLst>
          </p:cNvPr>
          <p:cNvSpPr/>
          <p:nvPr/>
        </p:nvSpPr>
        <p:spPr>
          <a:xfrm>
            <a:off x="6072188" y="2500313"/>
            <a:ext cx="785812" cy="714375"/>
          </a:xfrm>
          <a:prstGeom prst="donut">
            <a:avLst>
              <a:gd name="adj" fmla="val 4523"/>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sl-SI" dirty="0">
              <a:solidFill>
                <a:schemeClr val="tx1"/>
              </a:solidFill>
            </a:endParaRPr>
          </a:p>
        </p:txBody>
      </p:sp>
      <p:sp>
        <p:nvSpPr>
          <p:cNvPr id="38" name="Krof 37">
            <a:extLst>
              <a:ext uri="{FF2B5EF4-FFF2-40B4-BE49-F238E27FC236}">
                <a16:creationId xmlns:a16="http://schemas.microsoft.com/office/drawing/2014/main" id="{76DAA9B1-6C03-476A-A4C0-DB412BAC5656}"/>
              </a:ext>
            </a:extLst>
          </p:cNvPr>
          <p:cNvSpPr/>
          <p:nvPr/>
        </p:nvSpPr>
        <p:spPr>
          <a:xfrm>
            <a:off x="3857625" y="5500688"/>
            <a:ext cx="785813" cy="714375"/>
          </a:xfrm>
          <a:prstGeom prst="donut">
            <a:avLst>
              <a:gd name="adj" fmla="val 4523"/>
            </a:avLst>
          </a:prstGeom>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sl-SI" dirty="0">
              <a:solidFill>
                <a:schemeClr val="tx1"/>
              </a:solidFill>
            </a:endParaRPr>
          </a:p>
        </p:txBody>
      </p:sp>
      <p:sp>
        <p:nvSpPr>
          <p:cNvPr id="39946" name="PoljeZBesedilom 38">
            <a:extLst>
              <a:ext uri="{FF2B5EF4-FFF2-40B4-BE49-F238E27FC236}">
                <a16:creationId xmlns:a16="http://schemas.microsoft.com/office/drawing/2014/main" id="{DC21A846-6921-414C-AAD2-927D0C5CEE35}"/>
              </a:ext>
            </a:extLst>
          </p:cNvPr>
          <p:cNvSpPr txBox="1">
            <a:spLocks noChangeArrowheads="1"/>
          </p:cNvSpPr>
          <p:nvPr/>
        </p:nvSpPr>
        <p:spPr bwMode="auto">
          <a:xfrm>
            <a:off x="3929063" y="5643563"/>
            <a:ext cx="714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a:latin typeface="Calibri" panose="020F0502020204030204" pitchFamily="34" charset="0"/>
              </a:rPr>
              <a:t> 120°</a:t>
            </a:r>
          </a:p>
        </p:txBody>
      </p:sp>
      <p:sp>
        <p:nvSpPr>
          <p:cNvPr id="39947" name="PoljeZBesedilom 39">
            <a:extLst>
              <a:ext uri="{FF2B5EF4-FFF2-40B4-BE49-F238E27FC236}">
                <a16:creationId xmlns:a16="http://schemas.microsoft.com/office/drawing/2014/main" id="{87BF0F6A-8654-46B8-B39A-1B4D11D83220}"/>
              </a:ext>
            </a:extLst>
          </p:cNvPr>
          <p:cNvSpPr txBox="1">
            <a:spLocks noChangeArrowheads="1"/>
          </p:cNvSpPr>
          <p:nvPr/>
        </p:nvSpPr>
        <p:spPr bwMode="auto">
          <a:xfrm rot="3907275">
            <a:off x="6125369" y="2717007"/>
            <a:ext cx="714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a:latin typeface="Calibri" panose="020F0502020204030204" pitchFamily="34" charset="0"/>
              </a:rPr>
              <a:t> 120°</a:t>
            </a:r>
          </a:p>
        </p:txBody>
      </p:sp>
      <p:sp>
        <p:nvSpPr>
          <p:cNvPr id="46" name="Krof 45">
            <a:extLst>
              <a:ext uri="{FF2B5EF4-FFF2-40B4-BE49-F238E27FC236}">
                <a16:creationId xmlns:a16="http://schemas.microsoft.com/office/drawing/2014/main" id="{98FAB8E2-9E6A-4603-93C2-26BA500E7515}"/>
              </a:ext>
            </a:extLst>
          </p:cNvPr>
          <p:cNvSpPr/>
          <p:nvPr/>
        </p:nvSpPr>
        <p:spPr>
          <a:xfrm>
            <a:off x="4572000" y="3500438"/>
            <a:ext cx="1357313" cy="1214437"/>
          </a:xfrm>
          <a:prstGeom prst="donut">
            <a:avLst>
              <a:gd name="adj" fmla="val 1383"/>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sl-SI">
              <a:solidFill>
                <a:schemeClr val="tx1"/>
              </a:solidFill>
            </a:endParaRPr>
          </a:p>
        </p:txBody>
      </p:sp>
      <p:sp>
        <p:nvSpPr>
          <p:cNvPr id="47" name="Krof 46">
            <a:extLst>
              <a:ext uri="{FF2B5EF4-FFF2-40B4-BE49-F238E27FC236}">
                <a16:creationId xmlns:a16="http://schemas.microsoft.com/office/drawing/2014/main" id="{76A5B1CB-C76E-4F46-8E40-7B49E2C514C8}"/>
              </a:ext>
            </a:extLst>
          </p:cNvPr>
          <p:cNvSpPr/>
          <p:nvPr/>
        </p:nvSpPr>
        <p:spPr>
          <a:xfrm>
            <a:off x="3571875" y="2000250"/>
            <a:ext cx="1357313" cy="1214438"/>
          </a:xfrm>
          <a:prstGeom prst="donut">
            <a:avLst>
              <a:gd name="adj" fmla="val 13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solidFill>
                <a:schemeClr val="tx1"/>
              </a:solidFill>
            </a:endParaRPr>
          </a:p>
        </p:txBody>
      </p:sp>
      <p:sp>
        <p:nvSpPr>
          <p:cNvPr id="48" name="Krof 47">
            <a:extLst>
              <a:ext uri="{FF2B5EF4-FFF2-40B4-BE49-F238E27FC236}">
                <a16:creationId xmlns:a16="http://schemas.microsoft.com/office/drawing/2014/main" id="{8E0229BA-B661-4D1D-A540-FC1433D6E059}"/>
              </a:ext>
            </a:extLst>
          </p:cNvPr>
          <p:cNvSpPr/>
          <p:nvPr/>
        </p:nvSpPr>
        <p:spPr>
          <a:xfrm>
            <a:off x="2643188" y="3429000"/>
            <a:ext cx="1357312" cy="1214438"/>
          </a:xfrm>
          <a:prstGeom prst="donut">
            <a:avLst>
              <a:gd name="adj" fmla="val 1383"/>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sl-SI">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diamond(in)">
                                      <p:cBhvr>
                                        <p:cTn id="11" dur="2000"/>
                                        <p:tgtEl>
                                          <p:spTgt spid="47"/>
                                        </p:tgtEl>
                                      </p:cBhvr>
                                    </p:animEffect>
                                  </p:childTnLst>
                                </p:cTn>
                              </p:par>
                            </p:childTnLst>
                          </p:cTn>
                        </p:par>
                        <p:par>
                          <p:cTn id="12" fill="hold" nodeType="afterGroup">
                            <p:stCondLst>
                              <p:cond delay="2000"/>
                            </p:stCondLst>
                            <p:childTnLst>
                              <p:par>
                                <p:cTn id="13" presetID="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1+#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par>
                                <p:cTn id="17" presetID="8" presetClass="entr" presetSubtype="16"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diamond(in)">
                                      <p:cBhvr>
                                        <p:cTn id="19" dur="2000"/>
                                        <p:tgtEl>
                                          <p:spTgt spid="46"/>
                                        </p:tgtEl>
                                      </p:cBhvr>
                                    </p:animEffect>
                                  </p:childTnLst>
                                </p:cTn>
                              </p:par>
                            </p:childTnLst>
                          </p:cTn>
                        </p:par>
                        <p:par>
                          <p:cTn id="20" fill="hold" nodeType="afterGroup">
                            <p:stCondLst>
                              <p:cond delay="4000"/>
                            </p:stCondLst>
                            <p:childTnLst>
                              <p:par>
                                <p:cTn id="21" presetID="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par>
                                <p:cTn id="25" presetID="8" presetClass="entr" presetSubtype="16"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diamond(in)">
                                      <p:cBhvr>
                                        <p:cTn id="27" dur="2000"/>
                                        <p:tgtEl>
                                          <p:spTgt spid="48"/>
                                        </p:tgtEl>
                                      </p:cBhvr>
                                    </p:animEffect>
                                  </p:childTnLst>
                                </p:cTn>
                              </p:par>
                            </p:childTnLst>
                          </p:cTn>
                        </p:par>
                        <p:par>
                          <p:cTn id="28" fill="hold" nodeType="afterGroup">
                            <p:stCondLst>
                              <p:cond delay="6000"/>
                            </p:stCondLst>
                            <p:childTnLst>
                              <p:par>
                                <p:cTn id="29" presetID="5" presetClass="entr" presetSubtype="10" fill="hold" nodeType="afterEffect">
                                  <p:stCondLst>
                                    <p:cond delay="1500"/>
                                  </p:stCondLst>
                                  <p:childTnLst>
                                    <p:set>
                                      <p:cBhvr>
                                        <p:cTn id="30" dur="1" fill="hold">
                                          <p:stCondLst>
                                            <p:cond delay="0"/>
                                          </p:stCondLst>
                                        </p:cTn>
                                        <p:tgtEl>
                                          <p:spTgt spid="37"/>
                                        </p:tgtEl>
                                        <p:attrNameLst>
                                          <p:attrName>style.visibility</p:attrName>
                                        </p:attrNameLst>
                                      </p:cBhvr>
                                      <p:to>
                                        <p:strVal val="visible"/>
                                      </p:to>
                                    </p:set>
                                    <p:animEffect transition="in" filter="checkerboard(across)">
                                      <p:cBhvr>
                                        <p:cTn id="31" dur="1000"/>
                                        <p:tgtEl>
                                          <p:spTgt spid="37"/>
                                        </p:tgtEl>
                                      </p:cBhvr>
                                    </p:animEffect>
                                  </p:childTnLst>
                                </p:cTn>
                              </p:par>
                              <p:par>
                                <p:cTn id="32" presetID="5" presetClass="entr" presetSubtype="10" fill="hold" nodeType="withEffect">
                                  <p:stCondLst>
                                    <p:cond delay="1500"/>
                                  </p:stCondLst>
                                  <p:childTnLst>
                                    <p:set>
                                      <p:cBhvr>
                                        <p:cTn id="33" dur="1" fill="hold">
                                          <p:stCondLst>
                                            <p:cond delay="0"/>
                                          </p:stCondLst>
                                        </p:cTn>
                                        <p:tgtEl>
                                          <p:spTgt spid="38"/>
                                        </p:tgtEl>
                                        <p:attrNameLst>
                                          <p:attrName>style.visibility</p:attrName>
                                        </p:attrNameLst>
                                      </p:cBhvr>
                                      <p:to>
                                        <p:strVal val="visible"/>
                                      </p:to>
                                    </p:set>
                                    <p:animEffect transition="in" filter="checkerboard(across)">
                                      <p:cBhvr>
                                        <p:cTn id="34" dur="1000"/>
                                        <p:tgtEl>
                                          <p:spTgt spid="38"/>
                                        </p:tgtEl>
                                      </p:cBhvr>
                                    </p:animEffect>
                                  </p:childTnLst>
                                </p:cTn>
                              </p:par>
                              <p:par>
                                <p:cTn id="35" presetID="5" presetClass="entr" presetSubtype="10" fill="hold" nodeType="withEffect">
                                  <p:stCondLst>
                                    <p:cond delay="1500"/>
                                  </p:stCondLst>
                                  <p:childTnLst>
                                    <p:set>
                                      <p:cBhvr>
                                        <p:cTn id="36" dur="1" fill="hold">
                                          <p:stCondLst>
                                            <p:cond delay="0"/>
                                          </p:stCondLst>
                                        </p:cTn>
                                        <p:tgtEl>
                                          <p:spTgt spid="36"/>
                                        </p:tgtEl>
                                        <p:attrNameLst>
                                          <p:attrName>style.visibility</p:attrName>
                                        </p:attrNameLst>
                                      </p:cBhvr>
                                      <p:to>
                                        <p:strVal val="visible"/>
                                      </p:to>
                                    </p:set>
                                    <p:animEffect transition="in" filter="checkerboard(across)">
                                      <p:cBhvr>
                                        <p:cTn id="3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slov 1">
            <a:extLst>
              <a:ext uri="{FF2B5EF4-FFF2-40B4-BE49-F238E27FC236}">
                <a16:creationId xmlns:a16="http://schemas.microsoft.com/office/drawing/2014/main" id="{36C537C5-2362-4774-9ECF-9E26E896B16D}"/>
              </a:ext>
            </a:extLst>
          </p:cNvPr>
          <p:cNvSpPr>
            <a:spLocks noGrp="1"/>
          </p:cNvSpPr>
          <p:nvPr>
            <p:ph type="title"/>
          </p:nvPr>
        </p:nvSpPr>
        <p:spPr/>
        <p:txBody>
          <a:bodyPr/>
          <a:lstStyle/>
          <a:p>
            <a:endParaRPr lang="sl-SI" altLang="sl-SI"/>
          </a:p>
        </p:txBody>
      </p:sp>
      <p:pic>
        <p:nvPicPr>
          <p:cNvPr id="40963" name="Picture 4" descr="C:\Documents and Settings\Administrator\Desktop\mitja\3phase-rmf-320x240-180fc.gif">
            <a:extLst>
              <a:ext uri="{FF2B5EF4-FFF2-40B4-BE49-F238E27FC236}">
                <a16:creationId xmlns:a16="http://schemas.microsoft.com/office/drawing/2014/main" id="{15422078-A28F-477E-A62A-32C2B211D243}"/>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0" y="1714500"/>
            <a:ext cx="4191000" cy="3143250"/>
          </a:xfrm>
        </p:spPr>
      </p:pic>
      <p:pic>
        <p:nvPicPr>
          <p:cNvPr id="40964" name="Picture 3">
            <a:extLst>
              <a:ext uri="{FF2B5EF4-FFF2-40B4-BE49-F238E27FC236}">
                <a16:creationId xmlns:a16="http://schemas.microsoft.com/office/drawing/2014/main" id="{12AD6843-1257-4B5F-9137-92B96FC60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785938"/>
            <a:ext cx="4924425"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sna puščica s črticami 6">
            <a:extLst>
              <a:ext uri="{FF2B5EF4-FFF2-40B4-BE49-F238E27FC236}">
                <a16:creationId xmlns:a16="http://schemas.microsoft.com/office/drawing/2014/main" id="{85B66FF7-7EB8-40EA-9C49-4D149D00F2B5}"/>
              </a:ext>
            </a:extLst>
          </p:cNvPr>
          <p:cNvSpPr/>
          <p:nvPr/>
        </p:nvSpPr>
        <p:spPr>
          <a:xfrm rot="17109102">
            <a:off x="4500563" y="2824163"/>
            <a:ext cx="404812" cy="233362"/>
          </a:xfrm>
          <a:prstGeom prst="striped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Desna puščica s črticami 9">
            <a:extLst>
              <a:ext uri="{FF2B5EF4-FFF2-40B4-BE49-F238E27FC236}">
                <a16:creationId xmlns:a16="http://schemas.microsoft.com/office/drawing/2014/main" id="{A2308CCF-7392-4B59-9927-94D0E300A582}"/>
              </a:ext>
            </a:extLst>
          </p:cNvPr>
          <p:cNvSpPr/>
          <p:nvPr/>
        </p:nvSpPr>
        <p:spPr>
          <a:xfrm rot="17661561">
            <a:off x="5345113" y="2687638"/>
            <a:ext cx="404812" cy="233362"/>
          </a:xfrm>
          <a:prstGeom prst="strip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Desna puščica s črticami 10">
            <a:extLst>
              <a:ext uri="{FF2B5EF4-FFF2-40B4-BE49-F238E27FC236}">
                <a16:creationId xmlns:a16="http://schemas.microsoft.com/office/drawing/2014/main" id="{2A9D721F-55B4-415D-BC1E-02478D323F4C}"/>
              </a:ext>
            </a:extLst>
          </p:cNvPr>
          <p:cNvSpPr/>
          <p:nvPr/>
        </p:nvSpPr>
        <p:spPr>
          <a:xfrm rot="17855013">
            <a:off x="5781675" y="3689350"/>
            <a:ext cx="403225" cy="231775"/>
          </a:xfrm>
          <a:prstGeom prst="stripedRigh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hold" nodeType="clickEffect">
                                  <p:stCondLst>
                                    <p:cond delay="0"/>
                                  </p:stCondLst>
                                  <p:childTnLst>
                                    <p:animMotion origin="layout" path="M -0.09167 0.13311 C -0.08403 0.15255 -0.07639 0.17199 -0.06667 0.16968 C -0.05695 0.16736 -0.05278 0.17223 -0.03334 0.11899 C -0.01389 0.06574 0.02673 -0.10486 0.05 -0.1493 C 0.07326 -0.19375 0.0802 -0.20115 0.10607 -0.14768 C 0.13194 -0.09421 0.17725 0.1382 0.20486 0.1713 C 0.23246 0.2044 0.25243 0.09908 0.27152 0.0507 C 0.29062 0.00232 0.30451 -0.08402 0.31909 -0.11921 C 0.33368 -0.15439 0.34583 -0.15902 0.35954 -0.16041 C 0.37326 -0.1618 0.39288 -0.13472 0.40121 -0.12708 " pathEditMode="relative" ptsTypes="aaaaaaaaaA">
                                      <p:cBhvr>
                                        <p:cTn id="6" dur="5000" fill="hold"/>
                                        <p:tgtEl>
                                          <p:spTgt spid="7"/>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0.23299 -0.15463 C -0.21753 -0.2037 -0.20191 -0.25255 -0.18524 -0.27199 C -0.16858 -0.29144 -0.1566 -0.32083 -0.13299 -0.27199 C -0.10937 -0.22315 -0.06858 -0.0213 -0.04358 0.02153 C -0.01858 0.06435 -0.00625 0.03449 0.01701 -0.01505 C 0.04028 -0.06458 0.07031 -0.24005 0.09566 -0.27523 C 0.12101 -0.31042 0.1434 -0.28171 0.16944 -0.22616 C 0.19549 -0.1706 0.23715 0.01042 0.25156 0.0581 " pathEditMode="relative" ptsTypes="aaaaaaaA">
                                      <p:cBhvr>
                                        <p:cTn id="8" dur="5000" fill="hold"/>
                                        <p:tgtEl>
                                          <p:spTgt spid="11"/>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0.18525 -0.1294 C -0.14757 0.00115 -0.1099 0.13194 -0.08403 0.17523 C -0.05816 0.21851 -0.05174 0.17986 -0.03038 0.13078 C -0.00903 0.08171 0.02118 -0.07824 0.04462 -0.11991 C 0.06805 -0.16158 0.08333 -0.17061 0.11007 -0.11991 C 0.1368 -0.06922 0.17882 0.15231 0.20538 0.18495 C 0.23194 0.21759 0.25503 0.10069 0.26962 0.07523 C 0.2842 0.04976 0.28871 0.04097 0.2934 0.0324 " pathEditMode="relative" ptsTypes="aaaaaaaA">
                                      <p:cBhvr>
                                        <p:cTn id="10" dur="5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55CE78-5E0C-4344-A74B-9FF9AB1B78D4}"/>
              </a:ext>
            </a:extLst>
          </p:cNvPr>
          <p:cNvSpPr>
            <a:spLocks noGrp="1"/>
          </p:cNvSpPr>
          <p:nvPr>
            <p:ph type="title"/>
          </p:nvPr>
        </p:nvSpPr>
        <p:spPr>
          <a:xfrm>
            <a:off x="457200" y="253536"/>
            <a:ext cx="8229600" cy="1143000"/>
          </a:xfrm>
        </p:spPr>
        <p:txBody>
          <a:bodyPr/>
          <a:lstStyle/>
          <a:p>
            <a:pPr marL="54864" indent="0" algn="l" fontAlgn="auto">
              <a:spcAft>
                <a:spcPts val="0"/>
              </a:spcAft>
              <a:defRPr/>
            </a:pPr>
            <a:r>
              <a:rPr lang="sl-SI"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VRSTE VEZAV</a:t>
            </a:r>
          </a:p>
        </p:txBody>
      </p:sp>
      <p:sp>
        <p:nvSpPr>
          <p:cNvPr id="3" name="Ograda vsebine 2">
            <a:extLst>
              <a:ext uri="{FF2B5EF4-FFF2-40B4-BE49-F238E27FC236}">
                <a16:creationId xmlns:a16="http://schemas.microsoft.com/office/drawing/2014/main" id="{78E0436E-86DD-4DD3-BD82-F23363AC62FF}"/>
              </a:ext>
            </a:extLst>
          </p:cNvPr>
          <p:cNvSpPr>
            <a:spLocks noGrp="1"/>
          </p:cNvSpPr>
          <p:nvPr>
            <p:ph idx="1"/>
          </p:nvPr>
        </p:nvSpPr>
        <p:spPr/>
        <p:txBody>
          <a:bodyPr>
            <a:normAutofit/>
          </a:bodyPr>
          <a:lstStyle/>
          <a:p>
            <a:pPr fontAlgn="auto">
              <a:spcBef>
                <a:spcPts val="0"/>
              </a:spcBef>
              <a:spcAft>
                <a:spcPts val="0"/>
              </a:spcAft>
              <a:buFont typeface="Wingdings 2"/>
              <a:buChar char=""/>
              <a:defRPr/>
            </a:pPr>
            <a:endParaRPr lang="sl-SI" dirty="0"/>
          </a:p>
          <a:p>
            <a:pPr fontAlgn="auto">
              <a:spcBef>
                <a:spcPts val="0"/>
              </a:spcBef>
              <a:spcAft>
                <a:spcPts val="0"/>
              </a:spcAft>
              <a:buFont typeface="Wingdings 2"/>
              <a:buChar char=""/>
              <a:defRPr/>
            </a:pPr>
            <a:endParaRPr lang="sl-SI" b="1" dirty="0"/>
          </a:p>
          <a:p>
            <a:pPr fontAlgn="auto">
              <a:spcBef>
                <a:spcPts val="0"/>
              </a:spcBef>
              <a:spcAft>
                <a:spcPts val="0"/>
              </a:spcAft>
              <a:buFont typeface="Wingdings" pitchFamily="2" charset="2"/>
              <a:buChar char="Ø"/>
              <a:defRPr/>
            </a:pPr>
            <a:r>
              <a:rPr lang="sl-SI" b="1" dirty="0">
                <a:solidFill>
                  <a:schemeClr val="tx2">
                    <a:lumMod val="60000"/>
                    <a:lumOff val="40000"/>
                  </a:schemeClr>
                </a:solidFill>
              </a:rPr>
              <a:t> Povezovanje z zvezdnato vezavo </a:t>
            </a:r>
          </a:p>
          <a:p>
            <a:pPr fontAlgn="auto">
              <a:spcBef>
                <a:spcPts val="0"/>
              </a:spcBef>
              <a:spcAft>
                <a:spcPts val="0"/>
              </a:spcAft>
              <a:buFontTx/>
              <a:buChar char="-"/>
              <a:defRPr/>
            </a:pPr>
            <a:endParaRPr lang="sl-SI" b="1" dirty="0">
              <a:solidFill>
                <a:schemeClr val="tx2">
                  <a:lumMod val="60000"/>
                  <a:lumOff val="40000"/>
                </a:schemeClr>
              </a:solidFill>
            </a:endParaRPr>
          </a:p>
          <a:p>
            <a:pPr fontAlgn="auto">
              <a:spcBef>
                <a:spcPts val="0"/>
              </a:spcBef>
              <a:spcAft>
                <a:spcPts val="0"/>
              </a:spcAft>
              <a:buFont typeface="Wingdings" pitchFamily="2" charset="2"/>
              <a:buChar char="Ø"/>
              <a:defRPr/>
            </a:pPr>
            <a:endParaRPr lang="sl-SI" b="1" dirty="0">
              <a:solidFill>
                <a:schemeClr val="tx2">
                  <a:lumMod val="60000"/>
                  <a:lumOff val="40000"/>
                </a:schemeClr>
              </a:solidFill>
            </a:endParaRPr>
          </a:p>
          <a:p>
            <a:pPr fontAlgn="auto">
              <a:spcBef>
                <a:spcPts val="0"/>
              </a:spcBef>
              <a:spcAft>
                <a:spcPts val="0"/>
              </a:spcAft>
              <a:buFont typeface="Wingdings" pitchFamily="2" charset="2"/>
              <a:buChar char="Ø"/>
              <a:defRPr/>
            </a:pPr>
            <a:r>
              <a:rPr lang="sl-SI" b="1" dirty="0">
                <a:solidFill>
                  <a:schemeClr val="tx2">
                    <a:lumMod val="60000"/>
                    <a:lumOff val="40000"/>
                  </a:schemeClr>
                </a:solidFill>
              </a:rPr>
              <a:t>Povezovanje z trikotno vezavo</a:t>
            </a:r>
          </a:p>
        </p:txBody>
      </p:sp>
      <p:pic>
        <p:nvPicPr>
          <p:cNvPr id="2052" name="Picture 4">
            <a:extLst>
              <a:ext uri="{FF2B5EF4-FFF2-40B4-BE49-F238E27FC236}">
                <a16:creationId xmlns:a16="http://schemas.microsoft.com/office/drawing/2014/main" id="{37ACCA96-00CB-4A90-A3E1-4AC585D6F871}"/>
              </a:ext>
            </a:extLst>
          </p:cNvPr>
          <p:cNvPicPr>
            <a:picLocks noChangeAspect="1" noChangeArrowheads="1"/>
          </p:cNvPicPr>
          <p:nvPr/>
        </p:nvPicPr>
        <p:blipFill>
          <a:blip r:embed="rId2"/>
          <a:srcRect/>
          <a:stretch>
            <a:fillRect/>
          </a:stretch>
        </p:blipFill>
        <p:spPr bwMode="auto">
          <a:xfrm>
            <a:off x="7786688" y="3857625"/>
            <a:ext cx="785812" cy="841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4" name="Picture 6">
            <a:extLst>
              <a:ext uri="{FF2B5EF4-FFF2-40B4-BE49-F238E27FC236}">
                <a16:creationId xmlns:a16="http://schemas.microsoft.com/office/drawing/2014/main" id="{C0D7BF65-517E-4EE4-9881-138D191D86E9}"/>
              </a:ext>
            </a:extLst>
          </p:cNvPr>
          <p:cNvPicPr>
            <a:picLocks noChangeAspect="1" noChangeArrowheads="1"/>
          </p:cNvPicPr>
          <p:nvPr/>
        </p:nvPicPr>
        <p:blipFill>
          <a:blip r:embed="rId3"/>
          <a:srcRect/>
          <a:stretch>
            <a:fillRect/>
          </a:stretch>
        </p:blipFill>
        <p:spPr bwMode="auto">
          <a:xfrm>
            <a:off x="7786688" y="2571750"/>
            <a:ext cx="785812" cy="77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aslov 1">
            <a:extLst>
              <a:ext uri="{FF2B5EF4-FFF2-40B4-BE49-F238E27FC236}">
                <a16:creationId xmlns:a16="http://schemas.microsoft.com/office/drawing/2014/main" id="{5C62C35B-5B9F-4053-BBF2-53B0B64BD849}"/>
              </a:ext>
            </a:extLst>
          </p:cNvPr>
          <p:cNvSpPr>
            <a:spLocks noGrp="1"/>
          </p:cNvSpPr>
          <p:nvPr>
            <p:ph type="title"/>
          </p:nvPr>
        </p:nvSpPr>
        <p:spPr>
          <a:xfrm>
            <a:off x="357188" y="0"/>
            <a:ext cx="8229600" cy="1143000"/>
          </a:xfrm>
        </p:spPr>
        <p:txBody>
          <a:bodyPr/>
          <a:lstStyle/>
          <a:p>
            <a:r>
              <a:rPr lang="sl-SI" altLang="sl-SI"/>
              <a:t>ZVEZDNATA VEZAVA</a:t>
            </a:r>
          </a:p>
        </p:txBody>
      </p:sp>
      <p:pic>
        <p:nvPicPr>
          <p:cNvPr id="43011" name="Picture 2">
            <a:extLst>
              <a:ext uri="{FF2B5EF4-FFF2-40B4-BE49-F238E27FC236}">
                <a16:creationId xmlns:a16="http://schemas.microsoft.com/office/drawing/2014/main" id="{3DE30CE8-915D-4E5D-A0A0-371EF95A0E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86125" y="2357438"/>
            <a:ext cx="2428875" cy="4129087"/>
          </a:xfrm>
        </p:spPr>
      </p:pic>
      <p:sp>
        <p:nvSpPr>
          <p:cNvPr id="5" name="PoljeZBesedilom 4">
            <a:extLst>
              <a:ext uri="{FF2B5EF4-FFF2-40B4-BE49-F238E27FC236}">
                <a16:creationId xmlns:a16="http://schemas.microsoft.com/office/drawing/2014/main" id="{3D195834-BB1B-411C-AE3B-44EC7ACA0B72}"/>
              </a:ext>
            </a:extLst>
          </p:cNvPr>
          <p:cNvSpPr txBox="1"/>
          <p:nvPr/>
        </p:nvSpPr>
        <p:spPr>
          <a:xfrm>
            <a:off x="1071563" y="1285875"/>
            <a:ext cx="642937" cy="9239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sl-SI" b="1" dirty="0"/>
              <a:t>L1</a:t>
            </a:r>
          </a:p>
          <a:p>
            <a:pPr fontAlgn="auto">
              <a:spcBef>
                <a:spcPts val="0"/>
              </a:spcBef>
              <a:spcAft>
                <a:spcPts val="0"/>
              </a:spcAft>
              <a:defRPr/>
            </a:pPr>
            <a:r>
              <a:rPr lang="sl-SI" b="1" dirty="0"/>
              <a:t>L2</a:t>
            </a:r>
          </a:p>
          <a:p>
            <a:pPr fontAlgn="auto">
              <a:spcBef>
                <a:spcPts val="0"/>
              </a:spcBef>
              <a:spcAft>
                <a:spcPts val="0"/>
              </a:spcAft>
              <a:defRPr/>
            </a:pPr>
            <a:r>
              <a:rPr lang="sl-SI" b="1" dirty="0"/>
              <a:t>L3</a:t>
            </a:r>
          </a:p>
        </p:txBody>
      </p:sp>
      <p:sp>
        <p:nvSpPr>
          <p:cNvPr id="6" name="PoljeZBesedilom 5">
            <a:extLst>
              <a:ext uri="{FF2B5EF4-FFF2-40B4-BE49-F238E27FC236}">
                <a16:creationId xmlns:a16="http://schemas.microsoft.com/office/drawing/2014/main" id="{D4FCC066-F129-4951-8762-485FB9333EFB}"/>
              </a:ext>
            </a:extLst>
          </p:cNvPr>
          <p:cNvSpPr txBox="1"/>
          <p:nvPr/>
        </p:nvSpPr>
        <p:spPr>
          <a:xfrm>
            <a:off x="1071563" y="2214563"/>
            <a:ext cx="642937" cy="64611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sl-SI" sz="3600" dirty="0">
                <a:solidFill>
                  <a:schemeClr val="tx2"/>
                </a:solidFill>
              </a:rPr>
              <a:t> N</a:t>
            </a:r>
          </a:p>
        </p:txBody>
      </p:sp>
      <p:sp>
        <p:nvSpPr>
          <p:cNvPr id="11" name="Pravokotnik 10">
            <a:extLst>
              <a:ext uri="{FF2B5EF4-FFF2-40B4-BE49-F238E27FC236}">
                <a16:creationId xmlns:a16="http://schemas.microsoft.com/office/drawing/2014/main" id="{C6E3BB18-F4AD-4F28-8D1D-92BA54D08350}"/>
              </a:ext>
            </a:extLst>
          </p:cNvPr>
          <p:cNvSpPr/>
          <p:nvPr/>
        </p:nvSpPr>
        <p:spPr>
          <a:xfrm>
            <a:off x="1714500" y="1714500"/>
            <a:ext cx="7143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2" name="Pravokotnik 11">
            <a:extLst>
              <a:ext uri="{FF2B5EF4-FFF2-40B4-BE49-F238E27FC236}">
                <a16:creationId xmlns:a16="http://schemas.microsoft.com/office/drawing/2014/main" id="{494C2726-46B7-4385-B2BD-C879B38EFA9D}"/>
              </a:ext>
            </a:extLst>
          </p:cNvPr>
          <p:cNvSpPr/>
          <p:nvPr/>
        </p:nvSpPr>
        <p:spPr>
          <a:xfrm>
            <a:off x="1714500" y="2000250"/>
            <a:ext cx="7143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3" name="Pravokotnik 12">
            <a:extLst>
              <a:ext uri="{FF2B5EF4-FFF2-40B4-BE49-F238E27FC236}">
                <a16:creationId xmlns:a16="http://schemas.microsoft.com/office/drawing/2014/main" id="{036E5756-EEBD-44CB-A56B-9E46C9D22ADB}"/>
              </a:ext>
            </a:extLst>
          </p:cNvPr>
          <p:cNvSpPr/>
          <p:nvPr/>
        </p:nvSpPr>
        <p:spPr>
          <a:xfrm>
            <a:off x="1714500" y="1428750"/>
            <a:ext cx="71438"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4" name="Pravokotnik 13">
            <a:extLst>
              <a:ext uri="{FF2B5EF4-FFF2-40B4-BE49-F238E27FC236}">
                <a16:creationId xmlns:a16="http://schemas.microsoft.com/office/drawing/2014/main" id="{EB6A1E4D-AF96-44A6-8637-29FAAFF94296}"/>
              </a:ext>
            </a:extLst>
          </p:cNvPr>
          <p:cNvSpPr/>
          <p:nvPr/>
        </p:nvSpPr>
        <p:spPr>
          <a:xfrm>
            <a:off x="1357313" y="2857500"/>
            <a:ext cx="71437" cy="7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cxnSp>
        <p:nvCxnSpPr>
          <p:cNvPr id="16" name="Raven konektor 15">
            <a:extLst>
              <a:ext uri="{FF2B5EF4-FFF2-40B4-BE49-F238E27FC236}">
                <a16:creationId xmlns:a16="http://schemas.microsoft.com/office/drawing/2014/main" id="{6D5D3A21-1EFE-4D52-9818-75F37EAF5F93}"/>
              </a:ext>
            </a:extLst>
          </p:cNvPr>
          <p:cNvCxnSpPr>
            <a:stCxn id="13" idx="2"/>
          </p:cNvCxnSpPr>
          <p:nvPr/>
        </p:nvCxnSpPr>
        <p:spPr>
          <a:xfrm rot="16200000" flipH="1">
            <a:off x="4303713" y="-1054100"/>
            <a:ext cx="0" cy="5108575"/>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Raven konektor 18">
            <a:extLst>
              <a:ext uri="{FF2B5EF4-FFF2-40B4-BE49-F238E27FC236}">
                <a16:creationId xmlns:a16="http://schemas.microsoft.com/office/drawing/2014/main" id="{48854D87-AFD3-41C4-93F9-432EFF3C8499}"/>
              </a:ext>
            </a:extLst>
          </p:cNvPr>
          <p:cNvCxnSpPr/>
          <p:nvPr/>
        </p:nvCxnSpPr>
        <p:spPr>
          <a:xfrm rot="16200000" flipH="1">
            <a:off x="5464969" y="2893219"/>
            <a:ext cx="2857500" cy="71438"/>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Raven puščični konektor 21">
            <a:extLst>
              <a:ext uri="{FF2B5EF4-FFF2-40B4-BE49-F238E27FC236}">
                <a16:creationId xmlns:a16="http://schemas.microsoft.com/office/drawing/2014/main" id="{637C3AAE-DE59-45D5-BE10-561441913599}"/>
              </a:ext>
            </a:extLst>
          </p:cNvPr>
          <p:cNvCxnSpPr/>
          <p:nvPr/>
        </p:nvCxnSpPr>
        <p:spPr>
          <a:xfrm rot="10800000">
            <a:off x="5857875" y="4357688"/>
            <a:ext cx="1071563" cy="15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Raven konektor 24">
            <a:extLst>
              <a:ext uri="{FF2B5EF4-FFF2-40B4-BE49-F238E27FC236}">
                <a16:creationId xmlns:a16="http://schemas.microsoft.com/office/drawing/2014/main" id="{6365818D-3BD1-4F42-A223-484DA0FF499B}"/>
              </a:ext>
            </a:extLst>
          </p:cNvPr>
          <p:cNvCxnSpPr>
            <a:stCxn id="11" idx="0"/>
          </p:cNvCxnSpPr>
          <p:nvPr/>
        </p:nvCxnSpPr>
        <p:spPr>
          <a:xfrm rot="5400000" flipH="1" flipV="1">
            <a:off x="3124994" y="338931"/>
            <a:ext cx="0" cy="2751138"/>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Raven puščični konektor 27">
            <a:extLst>
              <a:ext uri="{FF2B5EF4-FFF2-40B4-BE49-F238E27FC236}">
                <a16:creationId xmlns:a16="http://schemas.microsoft.com/office/drawing/2014/main" id="{2A286D0F-1B84-4A1C-92B2-33F43C9CEFF8}"/>
              </a:ext>
            </a:extLst>
          </p:cNvPr>
          <p:cNvCxnSpPr/>
          <p:nvPr/>
        </p:nvCxnSpPr>
        <p:spPr>
          <a:xfrm rot="5400000">
            <a:off x="4215607" y="1999456"/>
            <a:ext cx="571500" cy="15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3" name="Raven konektor 32">
            <a:extLst>
              <a:ext uri="{FF2B5EF4-FFF2-40B4-BE49-F238E27FC236}">
                <a16:creationId xmlns:a16="http://schemas.microsoft.com/office/drawing/2014/main" id="{BCCEF98F-E7B3-45E4-8047-B6E16EB79A8C}"/>
              </a:ext>
            </a:extLst>
          </p:cNvPr>
          <p:cNvCxnSpPr>
            <a:stCxn id="12" idx="0"/>
          </p:cNvCxnSpPr>
          <p:nvPr/>
        </p:nvCxnSpPr>
        <p:spPr>
          <a:xfrm rot="5400000" flipH="1" flipV="1">
            <a:off x="1874838" y="1874837"/>
            <a:ext cx="0" cy="250825"/>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Raven konektor 35">
            <a:extLst>
              <a:ext uri="{FF2B5EF4-FFF2-40B4-BE49-F238E27FC236}">
                <a16:creationId xmlns:a16="http://schemas.microsoft.com/office/drawing/2014/main" id="{CFC4ED4F-C3A0-487F-B30D-E8FBF05CBAB2}"/>
              </a:ext>
            </a:extLst>
          </p:cNvPr>
          <p:cNvCxnSpPr/>
          <p:nvPr/>
        </p:nvCxnSpPr>
        <p:spPr>
          <a:xfrm rot="5400000">
            <a:off x="821531" y="3178969"/>
            <a:ext cx="235743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Raven puščični konektor 38">
            <a:extLst>
              <a:ext uri="{FF2B5EF4-FFF2-40B4-BE49-F238E27FC236}">
                <a16:creationId xmlns:a16="http://schemas.microsoft.com/office/drawing/2014/main" id="{EAE8BF4E-109D-4EA2-B330-FCE6CA122AAA}"/>
              </a:ext>
            </a:extLst>
          </p:cNvPr>
          <p:cNvCxnSpPr/>
          <p:nvPr/>
        </p:nvCxnSpPr>
        <p:spPr>
          <a:xfrm>
            <a:off x="2000250" y="4357688"/>
            <a:ext cx="1143000" cy="158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5" name="Raven konektor 44">
            <a:extLst>
              <a:ext uri="{FF2B5EF4-FFF2-40B4-BE49-F238E27FC236}">
                <a16:creationId xmlns:a16="http://schemas.microsoft.com/office/drawing/2014/main" id="{4852FF31-C2C6-4F44-89EE-925EF94B5C4C}"/>
              </a:ext>
            </a:extLst>
          </p:cNvPr>
          <p:cNvCxnSpPr>
            <a:stCxn id="14" idx="1"/>
          </p:cNvCxnSpPr>
          <p:nvPr/>
        </p:nvCxnSpPr>
        <p:spPr>
          <a:xfrm rot="10800000" flipV="1">
            <a:off x="1357313" y="2892425"/>
            <a:ext cx="0" cy="175101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Raven puščični konektor 47">
            <a:extLst>
              <a:ext uri="{FF2B5EF4-FFF2-40B4-BE49-F238E27FC236}">
                <a16:creationId xmlns:a16="http://schemas.microsoft.com/office/drawing/2014/main" id="{7CD4AAED-75FF-458E-AE6B-E5593207E949}"/>
              </a:ext>
            </a:extLst>
          </p:cNvPr>
          <p:cNvCxnSpPr/>
          <p:nvPr/>
        </p:nvCxnSpPr>
        <p:spPr>
          <a:xfrm>
            <a:off x="1357313" y="4643438"/>
            <a:ext cx="1785937" cy="1587"/>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Raven puščični konektor 52">
            <a:extLst>
              <a:ext uri="{FF2B5EF4-FFF2-40B4-BE49-F238E27FC236}">
                <a16:creationId xmlns:a16="http://schemas.microsoft.com/office/drawing/2014/main" id="{13B8734A-F6C4-4A3A-815E-7D89BC1A2986}"/>
              </a:ext>
            </a:extLst>
          </p:cNvPr>
          <p:cNvCxnSpPr/>
          <p:nvPr/>
        </p:nvCxnSpPr>
        <p:spPr>
          <a:xfrm rot="10800000" flipV="1">
            <a:off x="4714875" y="5429250"/>
            <a:ext cx="2000250" cy="214313"/>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56" name="PoljeZBesedilom 55">
            <a:extLst>
              <a:ext uri="{FF2B5EF4-FFF2-40B4-BE49-F238E27FC236}">
                <a16:creationId xmlns:a16="http://schemas.microsoft.com/office/drawing/2014/main" id="{B0517C54-377D-4BBD-816E-07A145847B04}"/>
              </a:ext>
            </a:extLst>
          </p:cNvPr>
          <p:cNvSpPr txBox="1">
            <a:spLocks noChangeArrowheads="1"/>
          </p:cNvSpPr>
          <p:nvPr/>
        </p:nvSpPr>
        <p:spPr bwMode="auto">
          <a:xfrm>
            <a:off x="6215063" y="5072063"/>
            <a:ext cx="118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a:solidFill>
                  <a:srgbClr val="C00000"/>
                </a:solidFill>
                <a:latin typeface="Constantia" panose="02030602050306030303" pitchFamily="18" charset="0"/>
              </a:rPr>
              <a:t>ZVEZDIŠČE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par>
                                <p:cTn id="8" presetID="8"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amond(in)">
                                      <p:cBhvr>
                                        <p:cTn id="10" dur="2000"/>
                                        <p:tgtEl>
                                          <p:spTgt spid="19"/>
                                        </p:tgtEl>
                                      </p:cBhvr>
                                    </p:animEffect>
                                  </p:childTnLst>
                                </p:cTn>
                              </p:par>
                              <p:par>
                                <p:cTn id="11" presetID="8"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amond(in)">
                                      <p:cBhvr>
                                        <p:cTn id="13" dur="2000"/>
                                        <p:tgtEl>
                                          <p:spTgt spid="16"/>
                                        </p:tgtEl>
                                      </p:cBhvr>
                                    </p:animEffect>
                                  </p:childTnLst>
                                </p:cTn>
                              </p:par>
                              <p:par>
                                <p:cTn id="14" presetID="8"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amond(in)">
                                      <p:cBhvr>
                                        <p:cTn id="16" dur="1000"/>
                                        <p:tgtEl>
                                          <p:spTgt spid="25"/>
                                        </p:tgtEl>
                                      </p:cBhvr>
                                    </p:animEffect>
                                  </p:childTnLst>
                                </p:cTn>
                              </p:par>
                              <p:par>
                                <p:cTn id="17" presetID="8" presetClass="entr" presetSubtype="16"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amond(in)">
                                      <p:cBhvr>
                                        <p:cTn id="19" dur="1000"/>
                                        <p:tgtEl>
                                          <p:spTgt spid="28"/>
                                        </p:tgtEl>
                                      </p:cBhvr>
                                    </p:animEffect>
                                  </p:childTnLst>
                                </p:cTn>
                              </p:par>
                              <p:par>
                                <p:cTn id="20" presetID="8" presetClass="entr" presetSubtype="16"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amond(in)">
                                      <p:cBhvr>
                                        <p:cTn id="22" dur="1000"/>
                                        <p:tgtEl>
                                          <p:spTgt spid="36"/>
                                        </p:tgtEl>
                                      </p:cBhvr>
                                    </p:animEffect>
                                  </p:childTnLst>
                                </p:cTn>
                              </p:par>
                              <p:par>
                                <p:cTn id="23" presetID="8" presetClass="entr" presetSubtype="16"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amond(in)">
                                      <p:cBhvr>
                                        <p:cTn id="25" dur="1000"/>
                                        <p:tgtEl>
                                          <p:spTgt spid="33"/>
                                        </p:tgtEl>
                                      </p:cBhvr>
                                    </p:animEffect>
                                  </p:childTnLst>
                                </p:cTn>
                              </p:par>
                              <p:par>
                                <p:cTn id="26" presetID="8" presetClass="entr" presetSubtype="16"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diamond(in)">
                                      <p:cBhvr>
                                        <p:cTn id="28" dur="1000"/>
                                        <p:tgtEl>
                                          <p:spTgt spid="39"/>
                                        </p:tgtEl>
                                      </p:cBhvr>
                                    </p:animEffect>
                                  </p:childTnLst>
                                </p:cTn>
                              </p:par>
                            </p:childTnLst>
                          </p:cTn>
                        </p:par>
                        <p:par>
                          <p:cTn id="29" fill="hold" nodeType="afterGroup">
                            <p:stCondLst>
                              <p:cond delay="2000"/>
                            </p:stCondLst>
                            <p:childTnLst>
                              <p:par>
                                <p:cTn id="30" presetID="4" presetClass="entr" presetSubtype="16" fill="hold"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ox(in)">
                                      <p:cBhvr>
                                        <p:cTn id="32" dur="1000"/>
                                        <p:tgtEl>
                                          <p:spTgt spid="45"/>
                                        </p:tgtEl>
                                      </p:cBhvr>
                                    </p:animEffect>
                                  </p:childTnLst>
                                </p:cTn>
                              </p:par>
                            </p:childTnLst>
                          </p:cTn>
                        </p:par>
                        <p:par>
                          <p:cTn id="33" fill="hold" nodeType="afterGroup">
                            <p:stCondLst>
                              <p:cond delay="3000"/>
                            </p:stCondLst>
                            <p:childTnLst>
                              <p:par>
                                <p:cTn id="34" presetID="4" presetClass="entr" presetSubtype="16"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box(in)">
                                      <p:cBhvr>
                                        <p:cTn id="36" dur="1000"/>
                                        <p:tgtEl>
                                          <p:spTgt spid="48"/>
                                        </p:tgtEl>
                                      </p:cBhvr>
                                    </p:animEffect>
                                  </p:childTnLst>
                                </p:cTn>
                              </p:par>
                            </p:childTnLst>
                          </p:cTn>
                        </p:par>
                        <p:par>
                          <p:cTn id="37" fill="hold" nodeType="afterGroup">
                            <p:stCondLst>
                              <p:cond delay="4000"/>
                            </p:stCondLst>
                            <p:childTnLst>
                              <p:par>
                                <p:cTn id="38" presetID="2" presetClass="entr" presetSubtype="4" fill="hold" nodeType="afterEffect">
                                  <p:stCondLst>
                                    <p:cond delay="200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1000" fill="hold"/>
                                        <p:tgtEl>
                                          <p:spTgt spid="53"/>
                                        </p:tgtEl>
                                        <p:attrNameLst>
                                          <p:attrName>ppt_x</p:attrName>
                                        </p:attrNameLst>
                                      </p:cBhvr>
                                      <p:tavLst>
                                        <p:tav tm="0">
                                          <p:val>
                                            <p:strVal val="#ppt_x"/>
                                          </p:val>
                                        </p:tav>
                                        <p:tav tm="100000">
                                          <p:val>
                                            <p:strVal val="#ppt_x"/>
                                          </p:val>
                                        </p:tav>
                                      </p:tavLst>
                                    </p:anim>
                                    <p:anim calcmode="lin" valueType="num">
                                      <p:cBhvr additive="base">
                                        <p:cTn id="41" dur="1000" fill="hold"/>
                                        <p:tgtEl>
                                          <p:spTgt spid="5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200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1000" fill="hold"/>
                                        <p:tgtEl>
                                          <p:spTgt spid="56"/>
                                        </p:tgtEl>
                                        <p:attrNameLst>
                                          <p:attrName>ppt_x</p:attrName>
                                        </p:attrNameLst>
                                      </p:cBhvr>
                                      <p:tavLst>
                                        <p:tav tm="0">
                                          <p:val>
                                            <p:strVal val="#ppt_x"/>
                                          </p:val>
                                        </p:tav>
                                        <p:tav tm="100000">
                                          <p:val>
                                            <p:strVal val="#ppt_x"/>
                                          </p:val>
                                        </p:tav>
                                      </p:tavLst>
                                    </p:anim>
                                    <p:anim calcmode="lin" valueType="num">
                                      <p:cBhvr additive="base">
                                        <p:cTn id="45" dur="10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aslov 1">
            <a:extLst>
              <a:ext uri="{FF2B5EF4-FFF2-40B4-BE49-F238E27FC236}">
                <a16:creationId xmlns:a16="http://schemas.microsoft.com/office/drawing/2014/main" id="{5AC9D0C2-1BC3-4315-BF33-B40B8138FFA4}"/>
              </a:ext>
            </a:extLst>
          </p:cNvPr>
          <p:cNvSpPr>
            <a:spLocks noGrp="1"/>
          </p:cNvSpPr>
          <p:nvPr>
            <p:ph type="title"/>
          </p:nvPr>
        </p:nvSpPr>
        <p:spPr>
          <a:xfrm>
            <a:off x="428625" y="214313"/>
            <a:ext cx="8229600" cy="1143000"/>
          </a:xfrm>
        </p:spPr>
        <p:txBody>
          <a:bodyPr/>
          <a:lstStyle/>
          <a:p>
            <a:r>
              <a:rPr lang="sl-SI" altLang="sl-SI"/>
              <a:t>TRIKLOTNA VEZAVA</a:t>
            </a:r>
          </a:p>
        </p:txBody>
      </p:sp>
      <p:sp>
        <p:nvSpPr>
          <p:cNvPr id="5" name="Pravokotnik 4">
            <a:extLst>
              <a:ext uri="{FF2B5EF4-FFF2-40B4-BE49-F238E27FC236}">
                <a16:creationId xmlns:a16="http://schemas.microsoft.com/office/drawing/2014/main" id="{94B71DCC-3A61-4A4F-AAF3-F5C94798E1BF}"/>
              </a:ext>
            </a:extLst>
          </p:cNvPr>
          <p:cNvSpPr/>
          <p:nvPr/>
        </p:nvSpPr>
        <p:spPr>
          <a:xfrm>
            <a:off x="1071563" y="1643063"/>
            <a:ext cx="642937" cy="1016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sl-SI" sz="2000" b="1" dirty="0"/>
              <a:t> L1</a:t>
            </a:r>
          </a:p>
          <a:p>
            <a:pPr fontAlgn="auto">
              <a:spcBef>
                <a:spcPts val="0"/>
              </a:spcBef>
              <a:spcAft>
                <a:spcPts val="0"/>
              </a:spcAft>
              <a:defRPr/>
            </a:pPr>
            <a:r>
              <a:rPr lang="sl-SI" sz="2000" b="1" dirty="0"/>
              <a:t> L2</a:t>
            </a:r>
          </a:p>
          <a:p>
            <a:pPr fontAlgn="auto">
              <a:spcBef>
                <a:spcPts val="0"/>
              </a:spcBef>
              <a:spcAft>
                <a:spcPts val="0"/>
              </a:spcAft>
              <a:defRPr/>
            </a:pPr>
            <a:r>
              <a:rPr lang="sl-SI" sz="2000" b="1" dirty="0"/>
              <a:t> L3</a:t>
            </a:r>
          </a:p>
        </p:txBody>
      </p:sp>
      <p:sp>
        <p:nvSpPr>
          <p:cNvPr id="6" name="Pravokotnik 5">
            <a:extLst>
              <a:ext uri="{FF2B5EF4-FFF2-40B4-BE49-F238E27FC236}">
                <a16:creationId xmlns:a16="http://schemas.microsoft.com/office/drawing/2014/main" id="{C0349E87-8324-47E2-A792-8998983581DC}"/>
              </a:ext>
            </a:extLst>
          </p:cNvPr>
          <p:cNvSpPr/>
          <p:nvPr/>
        </p:nvSpPr>
        <p:spPr>
          <a:xfrm>
            <a:off x="1071563" y="2643188"/>
            <a:ext cx="642937" cy="5842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sl-SI" sz="3200" dirty="0">
                <a:solidFill>
                  <a:schemeClr val="tx2"/>
                </a:solidFill>
              </a:rPr>
              <a:t> N</a:t>
            </a:r>
            <a:endParaRPr lang="sl-SI" sz="3200" dirty="0"/>
          </a:p>
        </p:txBody>
      </p:sp>
      <p:sp>
        <p:nvSpPr>
          <p:cNvPr id="8" name="Pravokotnik 7">
            <a:extLst>
              <a:ext uri="{FF2B5EF4-FFF2-40B4-BE49-F238E27FC236}">
                <a16:creationId xmlns:a16="http://schemas.microsoft.com/office/drawing/2014/main" id="{3D7603F1-5CA9-4575-A185-EA6E37FC55FC}"/>
              </a:ext>
            </a:extLst>
          </p:cNvPr>
          <p:cNvSpPr/>
          <p:nvPr/>
        </p:nvSpPr>
        <p:spPr>
          <a:xfrm>
            <a:off x="1714500" y="1785938"/>
            <a:ext cx="71438"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9" name="Pravokotnik 8">
            <a:extLst>
              <a:ext uri="{FF2B5EF4-FFF2-40B4-BE49-F238E27FC236}">
                <a16:creationId xmlns:a16="http://schemas.microsoft.com/office/drawing/2014/main" id="{4D719BF1-AD60-4EEF-9FFC-8354B6C17DAD}"/>
              </a:ext>
            </a:extLst>
          </p:cNvPr>
          <p:cNvSpPr/>
          <p:nvPr/>
        </p:nvSpPr>
        <p:spPr>
          <a:xfrm>
            <a:off x="1714500" y="2071688"/>
            <a:ext cx="71438"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Pravokotnik 9">
            <a:extLst>
              <a:ext uri="{FF2B5EF4-FFF2-40B4-BE49-F238E27FC236}">
                <a16:creationId xmlns:a16="http://schemas.microsoft.com/office/drawing/2014/main" id="{06CFE02B-577B-42C8-9B49-251DC684BD23}"/>
              </a:ext>
            </a:extLst>
          </p:cNvPr>
          <p:cNvSpPr/>
          <p:nvPr/>
        </p:nvSpPr>
        <p:spPr>
          <a:xfrm>
            <a:off x="1714500" y="2357438"/>
            <a:ext cx="71438"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Pravokotnik 10">
            <a:extLst>
              <a:ext uri="{FF2B5EF4-FFF2-40B4-BE49-F238E27FC236}">
                <a16:creationId xmlns:a16="http://schemas.microsoft.com/office/drawing/2014/main" id="{71E60BCB-E240-4D49-86D8-4E86C7BE33C8}"/>
              </a:ext>
            </a:extLst>
          </p:cNvPr>
          <p:cNvSpPr/>
          <p:nvPr/>
        </p:nvSpPr>
        <p:spPr>
          <a:xfrm>
            <a:off x="1357313" y="3214688"/>
            <a:ext cx="71437"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44041" name="Picture 2">
            <a:extLst>
              <a:ext uri="{FF2B5EF4-FFF2-40B4-BE49-F238E27FC236}">
                <a16:creationId xmlns:a16="http://schemas.microsoft.com/office/drawing/2014/main" id="{F2AFD7E5-7364-40BB-A7DB-66038D5C8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2071688"/>
            <a:ext cx="283845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Raven konektor 12">
            <a:extLst>
              <a:ext uri="{FF2B5EF4-FFF2-40B4-BE49-F238E27FC236}">
                <a16:creationId xmlns:a16="http://schemas.microsoft.com/office/drawing/2014/main" id="{12242A74-5D2D-4F87-A5C1-A24F0FFAFDB1}"/>
              </a:ext>
            </a:extLst>
          </p:cNvPr>
          <p:cNvCxnSpPr>
            <a:stCxn id="8" idx="0"/>
          </p:cNvCxnSpPr>
          <p:nvPr/>
        </p:nvCxnSpPr>
        <p:spPr>
          <a:xfrm rot="16200000" flipH="1">
            <a:off x="4267994" y="-732631"/>
            <a:ext cx="71437" cy="510857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6" name="Raven puščični konektor 15">
            <a:extLst>
              <a:ext uri="{FF2B5EF4-FFF2-40B4-BE49-F238E27FC236}">
                <a16:creationId xmlns:a16="http://schemas.microsoft.com/office/drawing/2014/main" id="{43D5A6DF-26CB-44C7-AD9A-4DF35941BF07}"/>
              </a:ext>
            </a:extLst>
          </p:cNvPr>
          <p:cNvCxnSpPr/>
          <p:nvPr/>
        </p:nvCxnSpPr>
        <p:spPr>
          <a:xfrm rot="10800000">
            <a:off x="6286500" y="4143375"/>
            <a:ext cx="571500" cy="1588"/>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3" name="Raven konektor 22">
            <a:extLst>
              <a:ext uri="{FF2B5EF4-FFF2-40B4-BE49-F238E27FC236}">
                <a16:creationId xmlns:a16="http://schemas.microsoft.com/office/drawing/2014/main" id="{ADE35113-C001-49A5-95E6-AE0C9CC27BCF}"/>
              </a:ext>
            </a:extLst>
          </p:cNvPr>
          <p:cNvCxnSpPr/>
          <p:nvPr/>
        </p:nvCxnSpPr>
        <p:spPr>
          <a:xfrm rot="5400000">
            <a:off x="5715000" y="3000375"/>
            <a:ext cx="228600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9" name="Raven puščični konektor 28">
            <a:extLst>
              <a:ext uri="{FF2B5EF4-FFF2-40B4-BE49-F238E27FC236}">
                <a16:creationId xmlns:a16="http://schemas.microsoft.com/office/drawing/2014/main" id="{18F06CBD-BCB7-49DB-A7AB-EE457481BDA2}"/>
              </a:ext>
            </a:extLst>
          </p:cNvPr>
          <p:cNvCxnSpPr>
            <a:stCxn id="9" idx="0"/>
            <a:endCxn id="3074" idx="0"/>
          </p:cNvCxnSpPr>
          <p:nvPr/>
        </p:nvCxnSpPr>
        <p:spPr>
          <a:xfrm rot="5400000" flipH="1" flipV="1">
            <a:off x="3263107" y="558006"/>
            <a:ext cx="1588" cy="3025775"/>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2" name="Raven konektor 31">
            <a:extLst>
              <a:ext uri="{FF2B5EF4-FFF2-40B4-BE49-F238E27FC236}">
                <a16:creationId xmlns:a16="http://schemas.microsoft.com/office/drawing/2014/main" id="{44B2EC5B-FC91-4C9C-9C2B-AAC330B52BF9}"/>
              </a:ext>
            </a:extLst>
          </p:cNvPr>
          <p:cNvCxnSpPr>
            <a:stCxn id="10" idx="2"/>
          </p:cNvCxnSpPr>
          <p:nvPr/>
        </p:nvCxnSpPr>
        <p:spPr>
          <a:xfrm rot="16200000" flipH="1">
            <a:off x="2017713" y="2160587"/>
            <a:ext cx="0" cy="53657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5" name="Raven konektor 34">
            <a:extLst>
              <a:ext uri="{FF2B5EF4-FFF2-40B4-BE49-F238E27FC236}">
                <a16:creationId xmlns:a16="http://schemas.microsoft.com/office/drawing/2014/main" id="{24A210B6-5190-4C43-9DB0-265BF49FE9EE}"/>
              </a:ext>
            </a:extLst>
          </p:cNvPr>
          <p:cNvCxnSpPr/>
          <p:nvPr/>
        </p:nvCxnSpPr>
        <p:spPr>
          <a:xfrm rot="5400000">
            <a:off x="1554163" y="3135313"/>
            <a:ext cx="142875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8" name="Raven puščični konektor 37">
            <a:extLst>
              <a:ext uri="{FF2B5EF4-FFF2-40B4-BE49-F238E27FC236}">
                <a16:creationId xmlns:a16="http://schemas.microsoft.com/office/drawing/2014/main" id="{FA087114-CA5A-47F5-B140-0561118E318A}"/>
              </a:ext>
            </a:extLst>
          </p:cNvPr>
          <p:cNvCxnSpPr/>
          <p:nvPr/>
        </p:nvCxnSpPr>
        <p:spPr>
          <a:xfrm>
            <a:off x="2286000" y="3857625"/>
            <a:ext cx="1000125" cy="1588"/>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3" name="Navzdol ukrivljena puščica 42">
            <a:extLst>
              <a:ext uri="{FF2B5EF4-FFF2-40B4-BE49-F238E27FC236}">
                <a16:creationId xmlns:a16="http://schemas.microsoft.com/office/drawing/2014/main" id="{1757BE2F-2F32-4B64-A621-191CE9938174}"/>
              </a:ext>
            </a:extLst>
          </p:cNvPr>
          <p:cNvSpPr/>
          <p:nvPr/>
        </p:nvSpPr>
        <p:spPr>
          <a:xfrm>
            <a:off x="4500563" y="5429250"/>
            <a:ext cx="1000125" cy="6429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solidFill>
                <a:schemeClr val="tx1"/>
              </a:solidFill>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1000"/>
                                        <p:tgtEl>
                                          <p:spTgt spid="23"/>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000"/>
                                        <p:tgtEl>
                                          <p:spTgt spid="16"/>
                                        </p:tgtEl>
                                      </p:cBhvr>
                                    </p:animEffect>
                                  </p:childTnLst>
                                </p:cTn>
                              </p:par>
                            </p:childTnLst>
                          </p:cTn>
                        </p:par>
                        <p:par>
                          <p:cTn id="14" fill="hold" nodeType="afterGroup">
                            <p:stCondLst>
                              <p:cond delay="1000"/>
                            </p:stCondLst>
                            <p:childTnLst>
                              <p:par>
                                <p:cTn id="15" presetID="8"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amond(in)">
                                      <p:cBhvr>
                                        <p:cTn id="17" dur="2000"/>
                                        <p:tgtEl>
                                          <p:spTgt spid="29"/>
                                        </p:tgtEl>
                                      </p:cBhvr>
                                    </p:animEffect>
                                  </p:childTnLst>
                                </p:cTn>
                              </p:par>
                              <p:par>
                                <p:cTn id="18" presetID="5" presetClass="entr" presetSubtype="1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checkerboard(across)">
                                      <p:cBhvr>
                                        <p:cTn id="20" dur="2000"/>
                                        <p:tgtEl>
                                          <p:spTgt spid="32"/>
                                        </p:tgtEl>
                                      </p:cBhvr>
                                    </p:animEffect>
                                  </p:childTnLst>
                                </p:cTn>
                              </p:par>
                              <p:par>
                                <p:cTn id="21" presetID="5" presetClass="entr" presetSubtype="1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checkerboard(across)">
                                      <p:cBhvr>
                                        <p:cTn id="23" dur="1000"/>
                                        <p:tgtEl>
                                          <p:spTgt spid="35"/>
                                        </p:tgtEl>
                                      </p:cBhvr>
                                    </p:animEffect>
                                  </p:childTnLst>
                                </p:cTn>
                              </p:par>
                              <p:par>
                                <p:cTn id="24" presetID="5" presetClass="entr" presetSubtype="1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checkerboard(across)">
                                      <p:cBhvr>
                                        <p:cTn id="26" dur="1000"/>
                                        <p:tgtEl>
                                          <p:spTgt spid="38"/>
                                        </p:tgtEl>
                                      </p:cBhvr>
                                    </p:animEffect>
                                  </p:childTnLst>
                                </p:cTn>
                              </p:par>
                            </p:childTnLst>
                          </p:cTn>
                        </p:par>
                        <p:par>
                          <p:cTn id="27" fill="hold" nodeType="afterGroup">
                            <p:stCondLst>
                              <p:cond delay="3000"/>
                            </p:stCondLst>
                            <p:childTnLst>
                              <p:par>
                                <p:cTn id="28" presetID="8" presetClass="emph" presetSubtype="0" repeatCount="indefinite" fill="hold" grpId="0" nodeType="afterEffect">
                                  <p:stCondLst>
                                    <p:cond delay="5000"/>
                                  </p:stCondLst>
                                  <p:endCondLst>
                                    <p:cond evt="onNext" delay="0">
                                      <p:tgtEl>
                                        <p:sldTgt/>
                                      </p:tgtEl>
                                    </p:cond>
                                  </p:endCondLst>
                                  <p:childTnLst>
                                    <p:animRot by="21600000">
                                      <p:cBhvr>
                                        <p:cTn id="29" dur="2000" fill="hold"/>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8949D1-6CE5-4144-BF39-62FAAB8FC6A5}"/>
              </a:ext>
            </a:extLst>
          </p:cNvPr>
          <p:cNvSpPr>
            <a:spLocks noGrp="1"/>
          </p:cNvSpPr>
          <p:nvPr>
            <p:ph type="title"/>
          </p:nvPr>
        </p:nvSpPr>
        <p:spPr/>
        <p:txBody>
          <a:bodyPr rtlCol="0">
            <a:normAutofit fontScale="90000"/>
          </a:bodyPr>
          <a:lstStyle/>
          <a:p>
            <a:pPr fontAlgn="auto">
              <a:spcAft>
                <a:spcPts val="0"/>
              </a:spcAft>
              <a:defRPr/>
            </a:pPr>
            <a:r>
              <a:rPr lang="sl-SI" dirty="0">
                <a:solidFill>
                  <a:schemeClr val="tx2">
                    <a:lumMod val="40000"/>
                    <a:lumOff val="60000"/>
                  </a:schemeClr>
                </a:solidFill>
              </a:rPr>
              <a:t>Merjenje napetosti v trifaznem sistemu</a:t>
            </a:r>
          </a:p>
        </p:txBody>
      </p:sp>
      <p:pic>
        <p:nvPicPr>
          <p:cNvPr id="45059" name="Picture 2">
            <a:extLst>
              <a:ext uri="{FF2B5EF4-FFF2-40B4-BE49-F238E27FC236}">
                <a16:creationId xmlns:a16="http://schemas.microsoft.com/office/drawing/2014/main" id="{C5DFE10E-218E-4220-8010-D731F2FC4C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500313"/>
            <a:ext cx="5583238" cy="3290887"/>
          </a:xfrm>
        </p:spPr>
      </p:pic>
      <p:pic>
        <p:nvPicPr>
          <p:cNvPr id="3075" name="Picture 3">
            <a:extLst>
              <a:ext uri="{FF2B5EF4-FFF2-40B4-BE49-F238E27FC236}">
                <a16:creationId xmlns:a16="http://schemas.microsoft.com/office/drawing/2014/main" id="{D60D9B9C-E362-48A2-B928-D77EC0DE45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928813"/>
            <a:ext cx="190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Krof 5">
            <a:extLst>
              <a:ext uri="{FF2B5EF4-FFF2-40B4-BE49-F238E27FC236}">
                <a16:creationId xmlns:a16="http://schemas.microsoft.com/office/drawing/2014/main" id="{5E4C0856-2858-46B9-862A-51E05499E2F8}"/>
              </a:ext>
            </a:extLst>
          </p:cNvPr>
          <p:cNvSpPr/>
          <p:nvPr/>
        </p:nvSpPr>
        <p:spPr>
          <a:xfrm>
            <a:off x="6072188" y="3929063"/>
            <a:ext cx="714375" cy="714375"/>
          </a:xfrm>
          <a:prstGeom prst="donut">
            <a:avLst>
              <a:gd name="adj" fmla="val 46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solidFill>
                <a:schemeClr val="tx1"/>
              </a:solidFill>
            </a:endParaRPr>
          </a:p>
        </p:txBody>
      </p:sp>
      <p:sp>
        <p:nvSpPr>
          <p:cNvPr id="10" name="PoljeZBesedilom 9">
            <a:extLst>
              <a:ext uri="{FF2B5EF4-FFF2-40B4-BE49-F238E27FC236}">
                <a16:creationId xmlns:a16="http://schemas.microsoft.com/office/drawing/2014/main" id="{D12D7C06-1316-4DBF-9FA2-0486688A0D36}"/>
              </a:ext>
            </a:extLst>
          </p:cNvPr>
          <p:cNvSpPr txBox="1">
            <a:spLocks noChangeArrowheads="1"/>
          </p:cNvSpPr>
          <p:nvPr/>
        </p:nvSpPr>
        <p:spPr bwMode="auto">
          <a:xfrm>
            <a:off x="6143625" y="3929063"/>
            <a:ext cx="530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sz="4800" b="1">
                <a:latin typeface="Calibri" panose="020F0502020204030204" pitchFamily="34" charset="0"/>
              </a:rPr>
              <a:t>V</a:t>
            </a:r>
          </a:p>
        </p:txBody>
      </p:sp>
      <p:sp>
        <p:nvSpPr>
          <p:cNvPr id="11" name="Krof 10">
            <a:extLst>
              <a:ext uri="{FF2B5EF4-FFF2-40B4-BE49-F238E27FC236}">
                <a16:creationId xmlns:a16="http://schemas.microsoft.com/office/drawing/2014/main" id="{03B51025-336E-45CB-A191-EBD8974E508B}"/>
              </a:ext>
            </a:extLst>
          </p:cNvPr>
          <p:cNvSpPr/>
          <p:nvPr/>
        </p:nvSpPr>
        <p:spPr>
          <a:xfrm>
            <a:off x="7858125" y="3929063"/>
            <a:ext cx="714375" cy="714375"/>
          </a:xfrm>
          <a:prstGeom prst="donut">
            <a:avLst>
              <a:gd name="adj" fmla="val 468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solidFill>
                <a:schemeClr val="tx1"/>
              </a:solidFill>
            </a:endParaRPr>
          </a:p>
        </p:txBody>
      </p:sp>
      <p:sp>
        <p:nvSpPr>
          <p:cNvPr id="12" name="PoljeZBesedilom 11">
            <a:extLst>
              <a:ext uri="{FF2B5EF4-FFF2-40B4-BE49-F238E27FC236}">
                <a16:creationId xmlns:a16="http://schemas.microsoft.com/office/drawing/2014/main" id="{62EA676B-B375-4958-8C99-67997AFD4761}"/>
              </a:ext>
            </a:extLst>
          </p:cNvPr>
          <p:cNvSpPr txBox="1">
            <a:spLocks noChangeArrowheads="1"/>
          </p:cNvSpPr>
          <p:nvPr/>
        </p:nvSpPr>
        <p:spPr bwMode="auto">
          <a:xfrm>
            <a:off x="7929563" y="3929063"/>
            <a:ext cx="530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sz="4800" b="1">
                <a:latin typeface="Calibri" panose="020F0502020204030204" pitchFamily="34" charset="0"/>
              </a:rPr>
              <a:t>V</a:t>
            </a:r>
          </a:p>
        </p:txBody>
      </p:sp>
      <p:cxnSp>
        <p:nvCxnSpPr>
          <p:cNvPr id="14" name="Kolenski konektor 13">
            <a:extLst>
              <a:ext uri="{FF2B5EF4-FFF2-40B4-BE49-F238E27FC236}">
                <a16:creationId xmlns:a16="http://schemas.microsoft.com/office/drawing/2014/main" id="{95A8E847-560D-47F2-8939-9B663DFCF188}"/>
              </a:ext>
            </a:extLst>
          </p:cNvPr>
          <p:cNvCxnSpPr>
            <a:stCxn id="6" idx="2"/>
          </p:cNvCxnSpPr>
          <p:nvPr/>
        </p:nvCxnSpPr>
        <p:spPr>
          <a:xfrm rot="10800000" flipH="1">
            <a:off x="6072188" y="2571750"/>
            <a:ext cx="571500" cy="1714500"/>
          </a:xfrm>
          <a:prstGeom prst="bentConnector4">
            <a:avLst>
              <a:gd name="adj1" fmla="val -40000"/>
              <a:gd name="adj2" fmla="val 60417"/>
            </a:avLst>
          </a:prstGeom>
          <a:ln w="28575">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30" name="Kolenski konektor 29">
            <a:extLst>
              <a:ext uri="{FF2B5EF4-FFF2-40B4-BE49-F238E27FC236}">
                <a16:creationId xmlns:a16="http://schemas.microsoft.com/office/drawing/2014/main" id="{E7BD8F94-6721-48C8-A78F-C12650D66C7F}"/>
              </a:ext>
            </a:extLst>
          </p:cNvPr>
          <p:cNvCxnSpPr>
            <a:stCxn id="6" idx="6"/>
          </p:cNvCxnSpPr>
          <p:nvPr/>
        </p:nvCxnSpPr>
        <p:spPr>
          <a:xfrm flipV="1">
            <a:off x="6786563" y="2571750"/>
            <a:ext cx="214312" cy="171450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Kolenski konektor 32">
            <a:extLst>
              <a:ext uri="{FF2B5EF4-FFF2-40B4-BE49-F238E27FC236}">
                <a16:creationId xmlns:a16="http://schemas.microsoft.com/office/drawing/2014/main" id="{EA24C820-AAB1-4016-B5D9-AD174B2338FE}"/>
              </a:ext>
            </a:extLst>
          </p:cNvPr>
          <p:cNvCxnSpPr>
            <a:stCxn id="11" idx="2"/>
          </p:cNvCxnSpPr>
          <p:nvPr/>
        </p:nvCxnSpPr>
        <p:spPr>
          <a:xfrm rot="10800000">
            <a:off x="7358063" y="2571750"/>
            <a:ext cx="500062" cy="1714500"/>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Kolenski konektor 35">
            <a:extLst>
              <a:ext uri="{FF2B5EF4-FFF2-40B4-BE49-F238E27FC236}">
                <a16:creationId xmlns:a16="http://schemas.microsoft.com/office/drawing/2014/main" id="{5F5B65A1-E3AD-4221-A5C8-1616108F30FC}"/>
              </a:ext>
            </a:extLst>
          </p:cNvPr>
          <p:cNvCxnSpPr>
            <a:stCxn id="11" idx="6"/>
          </p:cNvCxnSpPr>
          <p:nvPr/>
        </p:nvCxnSpPr>
        <p:spPr>
          <a:xfrm flipH="1" flipV="1">
            <a:off x="7715250" y="2571750"/>
            <a:ext cx="857250" cy="1714500"/>
          </a:xfrm>
          <a:prstGeom prst="bentConnector4">
            <a:avLst>
              <a:gd name="adj1" fmla="val -26666"/>
              <a:gd name="adj2" fmla="val 60417"/>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PoljeZBesedilom 37">
            <a:extLst>
              <a:ext uri="{FF2B5EF4-FFF2-40B4-BE49-F238E27FC236}">
                <a16:creationId xmlns:a16="http://schemas.microsoft.com/office/drawing/2014/main" id="{0AFD6A9B-F9A5-48D6-9F55-1E08B538BA31}"/>
              </a:ext>
            </a:extLst>
          </p:cNvPr>
          <p:cNvSpPr txBox="1">
            <a:spLocks noChangeArrowheads="1"/>
          </p:cNvSpPr>
          <p:nvPr/>
        </p:nvSpPr>
        <p:spPr bwMode="auto">
          <a:xfrm>
            <a:off x="5643563" y="5072063"/>
            <a:ext cx="162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sz="1200" b="1">
                <a:latin typeface="Calibri" panose="020F0502020204030204" pitchFamily="34" charset="0"/>
              </a:rPr>
              <a:t>MEDFAZNA NAPETOST</a:t>
            </a:r>
          </a:p>
        </p:txBody>
      </p:sp>
      <p:sp>
        <p:nvSpPr>
          <p:cNvPr id="39" name="PoljeZBesedilom 38">
            <a:extLst>
              <a:ext uri="{FF2B5EF4-FFF2-40B4-BE49-F238E27FC236}">
                <a16:creationId xmlns:a16="http://schemas.microsoft.com/office/drawing/2014/main" id="{C84EFE15-BFAC-4564-8ED9-F5F4F8AC6EAC}"/>
              </a:ext>
            </a:extLst>
          </p:cNvPr>
          <p:cNvSpPr txBox="1">
            <a:spLocks noChangeArrowheads="1"/>
          </p:cNvSpPr>
          <p:nvPr/>
        </p:nvSpPr>
        <p:spPr bwMode="auto">
          <a:xfrm>
            <a:off x="7286625" y="5072063"/>
            <a:ext cx="1857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sz="1200" b="1">
                <a:latin typeface="Calibri" panose="020F0502020204030204" pitchFamily="34" charset="0"/>
              </a:rPr>
              <a:t>          FAZNA NAPETOST</a:t>
            </a:r>
          </a:p>
        </p:txBody>
      </p:sp>
      <p:sp>
        <p:nvSpPr>
          <p:cNvPr id="40" name="PoljeZBesedilom 39">
            <a:extLst>
              <a:ext uri="{FF2B5EF4-FFF2-40B4-BE49-F238E27FC236}">
                <a16:creationId xmlns:a16="http://schemas.microsoft.com/office/drawing/2014/main" id="{82AD3D7A-501E-49C4-80FB-217C45835AC3}"/>
              </a:ext>
            </a:extLst>
          </p:cNvPr>
          <p:cNvSpPr txBox="1">
            <a:spLocks noChangeArrowheads="1"/>
          </p:cNvSpPr>
          <p:nvPr/>
        </p:nvSpPr>
        <p:spPr bwMode="auto">
          <a:xfrm>
            <a:off x="6072188" y="3429000"/>
            <a:ext cx="66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a:latin typeface="Calibri" panose="020F0502020204030204" pitchFamily="34" charset="0"/>
              </a:rPr>
              <a:t>400V</a:t>
            </a:r>
          </a:p>
        </p:txBody>
      </p:sp>
      <p:sp>
        <p:nvSpPr>
          <p:cNvPr id="41" name="PoljeZBesedilom 40">
            <a:extLst>
              <a:ext uri="{FF2B5EF4-FFF2-40B4-BE49-F238E27FC236}">
                <a16:creationId xmlns:a16="http://schemas.microsoft.com/office/drawing/2014/main" id="{F639E905-A680-4265-BD42-249F83B4E015}"/>
              </a:ext>
            </a:extLst>
          </p:cNvPr>
          <p:cNvSpPr txBox="1">
            <a:spLocks noChangeArrowheads="1"/>
          </p:cNvSpPr>
          <p:nvPr/>
        </p:nvSpPr>
        <p:spPr bwMode="auto">
          <a:xfrm>
            <a:off x="7715250" y="3429000"/>
            <a:ext cx="66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anose="020B0602020104020603" pitchFamily="34" charset="-18"/>
              </a:defRPr>
            </a:lvl1pPr>
            <a:lvl2pPr marL="742950" indent="-285750">
              <a:defRPr>
                <a:solidFill>
                  <a:schemeClr val="tx1"/>
                </a:solidFill>
                <a:latin typeface="Tw Cen MT" panose="020B0602020104020603" pitchFamily="34" charset="-18"/>
              </a:defRPr>
            </a:lvl2pPr>
            <a:lvl3pPr marL="1143000" indent="-228600">
              <a:defRPr>
                <a:solidFill>
                  <a:schemeClr val="tx1"/>
                </a:solidFill>
                <a:latin typeface="Tw Cen MT" panose="020B0602020104020603" pitchFamily="34" charset="-18"/>
              </a:defRPr>
            </a:lvl3pPr>
            <a:lvl4pPr marL="1600200" indent="-228600">
              <a:defRPr>
                <a:solidFill>
                  <a:schemeClr val="tx1"/>
                </a:solidFill>
                <a:latin typeface="Tw Cen MT" panose="020B0602020104020603" pitchFamily="34" charset="-18"/>
              </a:defRPr>
            </a:lvl4pPr>
            <a:lvl5pPr marL="2057400" indent="-228600">
              <a:defRPr>
                <a:solidFill>
                  <a:schemeClr val="tx1"/>
                </a:solidFill>
                <a:latin typeface="Tw Cen MT" panose="020B0602020104020603" pitchFamily="34" charset="-18"/>
              </a:defRPr>
            </a:lvl5pPr>
            <a:lvl6pPr marL="2514600" indent="-228600" fontAlgn="base">
              <a:spcBef>
                <a:spcPct val="0"/>
              </a:spcBef>
              <a:spcAft>
                <a:spcPct val="0"/>
              </a:spcAft>
              <a:defRPr>
                <a:solidFill>
                  <a:schemeClr val="tx1"/>
                </a:solidFill>
                <a:latin typeface="Tw Cen MT" panose="020B0602020104020603" pitchFamily="34" charset="-18"/>
              </a:defRPr>
            </a:lvl6pPr>
            <a:lvl7pPr marL="2971800" indent="-228600" fontAlgn="base">
              <a:spcBef>
                <a:spcPct val="0"/>
              </a:spcBef>
              <a:spcAft>
                <a:spcPct val="0"/>
              </a:spcAft>
              <a:defRPr>
                <a:solidFill>
                  <a:schemeClr val="tx1"/>
                </a:solidFill>
                <a:latin typeface="Tw Cen MT" panose="020B0602020104020603" pitchFamily="34" charset="-18"/>
              </a:defRPr>
            </a:lvl7pPr>
            <a:lvl8pPr marL="3429000" indent="-228600" fontAlgn="base">
              <a:spcBef>
                <a:spcPct val="0"/>
              </a:spcBef>
              <a:spcAft>
                <a:spcPct val="0"/>
              </a:spcAft>
              <a:defRPr>
                <a:solidFill>
                  <a:schemeClr val="tx1"/>
                </a:solidFill>
                <a:latin typeface="Tw Cen MT" panose="020B0602020104020603" pitchFamily="34" charset="-18"/>
              </a:defRPr>
            </a:lvl8pPr>
            <a:lvl9pPr marL="3886200" indent="-228600" fontAlgn="base">
              <a:spcBef>
                <a:spcPct val="0"/>
              </a:spcBef>
              <a:spcAft>
                <a:spcPct val="0"/>
              </a:spcAft>
              <a:defRPr>
                <a:solidFill>
                  <a:schemeClr val="tx1"/>
                </a:solidFill>
                <a:latin typeface="Tw Cen MT" panose="020B0602020104020603" pitchFamily="34" charset="-18"/>
              </a:defRPr>
            </a:lvl9pPr>
          </a:lstStyle>
          <a:p>
            <a:r>
              <a:rPr lang="sl-SI" altLang="sl-SI">
                <a:latin typeface="Calibri" panose="020F0502020204030204" pitchFamily="34" charset="0"/>
              </a:rPr>
              <a:t>230V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ox(in)">
                                      <p:cBhvr>
                                        <p:cTn id="7" dur="1000"/>
                                        <p:tgtEl>
                                          <p:spTgt spid="3075"/>
                                        </p:tgtEl>
                                      </p:cBhvr>
                                    </p:animEffect>
                                  </p:childTnLst>
                                </p:cTn>
                              </p:par>
                            </p:childTnLst>
                          </p:cTn>
                        </p:par>
                        <p:par>
                          <p:cTn id="8" fill="hold" nodeType="afterGroup">
                            <p:stCondLst>
                              <p:cond delay="1000"/>
                            </p:stCondLst>
                            <p:childTnLst>
                              <p:par>
                                <p:cTn id="9" presetID="3" presetClass="entr" presetSubtype="10"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1000"/>
                                        <p:tgtEl>
                                          <p:spTgt spid="6"/>
                                        </p:tgtEl>
                                      </p:cBhvr>
                                    </p:animEffect>
                                  </p:childTnLst>
                                </p:cTn>
                              </p:par>
                              <p:par>
                                <p:cTn id="12" presetID="3" presetClass="entr" presetSubtype="10" fill="hold" grpId="0" nodeType="withEffect">
                                  <p:stCondLst>
                                    <p:cond delay="200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1000"/>
                                        <p:tgtEl>
                                          <p:spTgt spid="10"/>
                                        </p:tgtEl>
                                      </p:cBhvr>
                                    </p:animEffect>
                                  </p:childTnLst>
                                </p:cTn>
                              </p:par>
                              <p:par>
                                <p:cTn id="15" presetID="3" presetClass="entr" presetSubtype="10" fill="hold" nodeType="withEffect">
                                  <p:stCondLst>
                                    <p:cond delay="200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1000"/>
                                        <p:tgtEl>
                                          <p:spTgt spid="11"/>
                                        </p:tgtEl>
                                      </p:cBhvr>
                                    </p:animEffect>
                                  </p:childTnLst>
                                </p:cTn>
                              </p:par>
                              <p:par>
                                <p:cTn id="18" presetID="3" presetClass="entr" presetSubtype="10" fill="hold" grpId="0" nodeType="withEffect">
                                  <p:stCondLst>
                                    <p:cond delay="200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1000"/>
                                        <p:tgtEl>
                                          <p:spTgt spid="12"/>
                                        </p:tgtEl>
                                      </p:cBhvr>
                                    </p:animEffect>
                                  </p:childTnLst>
                                </p:cTn>
                              </p:par>
                            </p:childTnLst>
                          </p:cTn>
                        </p:par>
                        <p:par>
                          <p:cTn id="21" fill="hold" nodeType="afterGroup">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par>
                                <p:cTn id="26" presetID="22" presetClass="entr" presetSubtype="4"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nodeType="withEffect">
                                  <p:stCondLst>
                                    <p:cond delay="200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childTnLst>
                          </p:cTn>
                        </p:par>
                        <p:par>
                          <p:cTn id="32" fill="hold" nodeType="afterGroup">
                            <p:stCondLst>
                              <p:cond delay="6500"/>
                            </p:stCondLst>
                            <p:childTnLst>
                              <p:par>
                                <p:cTn id="33" presetID="2" presetClass="entr" presetSubtype="4" fill="hold" grpId="0" nodeType="afterEffect">
                                  <p:stCondLst>
                                    <p:cond delay="150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par>
                                <p:cTn id="37" presetID="22" presetClass="entr" presetSubtype="4" fill="hold" nodeType="withEffect">
                                  <p:stCondLst>
                                    <p:cond delay="100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1000"/>
                                        <p:tgtEl>
                                          <p:spTgt spid="33"/>
                                        </p:tgtEl>
                                      </p:cBhvr>
                                    </p:animEffect>
                                  </p:childTnLst>
                                </p:cTn>
                              </p:par>
                              <p:par>
                                <p:cTn id="40" presetID="22" presetClass="entr" presetSubtype="4" fill="hold" nodeType="withEffect">
                                  <p:stCondLst>
                                    <p:cond delay="100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1000"/>
                                        <p:tgtEl>
                                          <p:spTgt spid="36"/>
                                        </p:tgtEl>
                                      </p:cBhvr>
                                    </p:animEffect>
                                  </p:childTnLst>
                                </p:cTn>
                              </p:par>
                            </p:childTnLst>
                          </p:cTn>
                        </p:par>
                        <p:par>
                          <p:cTn id="43" fill="hold" nodeType="afterGroup">
                            <p:stCondLst>
                              <p:cond delay="8500"/>
                            </p:stCondLst>
                            <p:childTnLst>
                              <p:par>
                                <p:cTn id="44" presetID="3" presetClass="entr" presetSubtype="10" fill="hold" grpId="0" nodeType="afterEffect">
                                  <p:stCondLst>
                                    <p:cond delay="2500"/>
                                  </p:stCondLst>
                                  <p:childTnLst>
                                    <p:set>
                                      <p:cBhvr>
                                        <p:cTn id="45" dur="1" fill="hold">
                                          <p:stCondLst>
                                            <p:cond delay="0"/>
                                          </p:stCondLst>
                                        </p:cTn>
                                        <p:tgtEl>
                                          <p:spTgt spid="40"/>
                                        </p:tgtEl>
                                        <p:attrNameLst>
                                          <p:attrName>style.visibility</p:attrName>
                                        </p:attrNameLst>
                                      </p:cBhvr>
                                      <p:to>
                                        <p:strVal val="visible"/>
                                      </p:to>
                                    </p:set>
                                    <p:animEffect transition="in" filter="blinds(horizontal)">
                                      <p:cBhvr>
                                        <p:cTn id="46" dur="500"/>
                                        <p:tgtEl>
                                          <p:spTgt spid="40"/>
                                        </p:tgtEl>
                                      </p:cBhvr>
                                    </p:animEffect>
                                  </p:childTnLst>
                                </p:cTn>
                              </p:par>
                            </p:childTnLst>
                          </p:cTn>
                        </p:par>
                        <p:par>
                          <p:cTn id="47" fill="hold" nodeType="afterGroup">
                            <p:stCondLst>
                              <p:cond delay="11500"/>
                            </p:stCondLst>
                            <p:childTnLst>
                              <p:par>
                                <p:cTn id="48" presetID="5" presetClass="entr" presetSubtype="10" fill="hold" grpId="0" nodeType="afterEffect">
                                  <p:stCondLst>
                                    <p:cond delay="2500"/>
                                  </p:stCondLst>
                                  <p:childTnLst>
                                    <p:set>
                                      <p:cBhvr>
                                        <p:cTn id="49" dur="1" fill="hold">
                                          <p:stCondLst>
                                            <p:cond delay="0"/>
                                          </p:stCondLst>
                                        </p:cTn>
                                        <p:tgtEl>
                                          <p:spTgt spid="41"/>
                                        </p:tgtEl>
                                        <p:attrNameLst>
                                          <p:attrName>style.visibility</p:attrName>
                                        </p:attrNameLst>
                                      </p:cBhvr>
                                      <p:to>
                                        <p:strVal val="visible"/>
                                      </p:to>
                                    </p:set>
                                    <p:animEffect transition="in" filter="checkerboard(across)">
                                      <p:cBhvr>
                                        <p:cTn id="5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a:extLst>
              <a:ext uri="{FF2B5EF4-FFF2-40B4-BE49-F238E27FC236}">
                <a16:creationId xmlns:a16="http://schemas.microsoft.com/office/drawing/2014/main" id="{680F34B8-BC20-44E5-A761-C2D5873BD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8" y="3071813"/>
            <a:ext cx="63087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a:extLst>
              <a:ext uri="{FF2B5EF4-FFF2-40B4-BE49-F238E27FC236}">
                <a16:creationId xmlns:a16="http://schemas.microsoft.com/office/drawing/2014/main" id="{3D28A30D-B016-4618-AC60-E492F4793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000250"/>
            <a:ext cx="67183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1_Sredinsko">
  <a:themeElements>
    <a:clrScheme name="Sredinsk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redinsk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redinsk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ivarna">
  <a:themeElements>
    <a:clrScheme name="Livarn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Livarn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ivarn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otek">
  <a:themeElements>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ot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t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Livarna">
  <a:themeElements>
    <a:clrScheme name="Livarn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Livarna">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ivarn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6.xml><?xml version="1.0" encoding="utf-8"?>
<a:theme xmlns:a="http://schemas.openxmlformats.org/drawingml/2006/main" name="Poslovni izid">
  <a:themeElements>
    <a:clrScheme name="Poslovni izi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oslovni izi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oslovni izi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edinsk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Pot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Median</Template>
  <TotalTime>0</TotalTime>
  <Words>316</Words>
  <Application>Microsoft Office PowerPoint</Application>
  <PresentationFormat>On-screen Show (4:3)</PresentationFormat>
  <Paragraphs>60</Paragraphs>
  <Slides>13</Slides>
  <Notes>2</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13</vt:i4>
      </vt:variant>
    </vt:vector>
  </HeadingPairs>
  <TitlesOfParts>
    <vt:vector size="29" baseType="lpstr">
      <vt:lpstr>Arial</vt:lpstr>
      <vt:lpstr>Calibri</vt:lpstr>
      <vt:lpstr>Constantia</vt:lpstr>
      <vt:lpstr>Franklin Gothic Book</vt:lpstr>
      <vt:lpstr>Perpetua</vt:lpstr>
      <vt:lpstr>Rockwell</vt:lpstr>
      <vt:lpstr>Tempus Sans ITC</vt:lpstr>
      <vt:lpstr>Tw Cen MT</vt:lpstr>
      <vt:lpstr>Wingdings</vt:lpstr>
      <vt:lpstr>Wingdings 2</vt:lpstr>
      <vt:lpstr>1_Sredinsko</vt:lpstr>
      <vt:lpstr>Livarna</vt:lpstr>
      <vt:lpstr>Officeova tema</vt:lpstr>
      <vt:lpstr>Potek</vt:lpstr>
      <vt:lpstr>1_Livarna</vt:lpstr>
      <vt:lpstr>Poslovni izid</vt:lpstr>
      <vt:lpstr>        TRIFAZNA NAPETOST</vt:lpstr>
      <vt:lpstr>Trifazna električna energija</vt:lpstr>
      <vt:lpstr>PowerPoint Presentation</vt:lpstr>
      <vt:lpstr>PowerPoint Presentation</vt:lpstr>
      <vt:lpstr>VRSTE VEZAV</vt:lpstr>
      <vt:lpstr>ZVEZDNATA VEZAVA</vt:lpstr>
      <vt:lpstr>TRIKLOTNA VEZAVA</vt:lpstr>
      <vt:lpstr>Merjenje napetosti v trifaznem sistemu</vt:lpstr>
      <vt:lpstr>PowerPoint Presentation</vt:lpstr>
      <vt:lpstr>Vezave uporov </vt:lpstr>
      <vt:lpstr>PowerPoint Presentation</vt:lpstr>
      <vt:lpstr>PowerPoint Presentation</vt:lpstr>
      <vt:lpstr>VIRI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2019-05-30T09:38:29Z</dcterms:created>
  <dcterms:modified xsi:type="dcterms:W3CDTF">2019-05-30T09:38:30Z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