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4" r:id="rId3"/>
    <p:sldId id="265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958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712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143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196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70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178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993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3972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051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87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2692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EF51E-06CC-4BDC-AA72-5F728F8E8B80}" type="datetimeFigureOut">
              <a:rPr lang="sl-SI" smtClean="0"/>
              <a:t>20. 09. 2021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87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dit.com/r/funny/comments/1rn74r/how_americans_see_europ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Americans see Europe: fun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90" y="584489"/>
            <a:ext cx="9744075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182880" y="6581001"/>
            <a:ext cx="6924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kumimoji="0" lang="sl-S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sl-S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https://www.reddit.com/r/funny/comments/1rn74r/how_americans_see_europe/</a:t>
            </a:r>
            <a:r>
              <a:rPr kumimoji="0" lang="sl-S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4397433" y="145839"/>
            <a:ext cx="5419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Americans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 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263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08" y="319953"/>
            <a:ext cx="7525789" cy="628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4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" y="61653"/>
            <a:ext cx="8115300" cy="60198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197" y="278216"/>
            <a:ext cx="2695575" cy="11144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259" y="1667307"/>
            <a:ext cx="2457450" cy="227647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1263" y="4140778"/>
            <a:ext cx="30289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533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Širokozaslonsko</PresentationFormat>
  <Paragraphs>2</Paragraphs>
  <Slides>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1_Officeova tema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Sabina Kramer</dc:creator>
  <cp:lastModifiedBy>Sabina Kramer</cp:lastModifiedBy>
  <cp:revision>1</cp:revision>
  <dcterms:created xsi:type="dcterms:W3CDTF">2021-09-20T14:50:15Z</dcterms:created>
  <dcterms:modified xsi:type="dcterms:W3CDTF">2021-09-20T14:51:06Z</dcterms:modified>
</cp:coreProperties>
</file>