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12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248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753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861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388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660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193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489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112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60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39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EF51E-06CC-4BDC-AA72-5F728F8E8B80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23.9.2021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A3916-E3E1-463F-9B21-2DDA1A048D91}" type="slidenum">
              <a:rPr lang="sl-S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06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35" y="399733"/>
            <a:ext cx="8987376" cy="599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320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84" y="604924"/>
            <a:ext cx="4248150" cy="375285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84" y="204440"/>
            <a:ext cx="3390900" cy="31432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293" y="4443933"/>
            <a:ext cx="5619750" cy="7810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0865" y="204440"/>
            <a:ext cx="4619625" cy="1924050"/>
          </a:xfrm>
          <a:prstGeom prst="rect">
            <a:avLst/>
          </a:prstGeom>
        </p:spPr>
      </p:pic>
      <p:sp>
        <p:nvSpPr>
          <p:cNvPr id="9" name="PoljeZBesedilom 8"/>
          <p:cNvSpPr txBox="1"/>
          <p:nvPr/>
        </p:nvSpPr>
        <p:spPr>
          <a:xfrm>
            <a:off x="260293" y="5494713"/>
            <a:ext cx="58163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prstClr val="black"/>
                </a:solidFill>
              </a:rPr>
              <a:t>Pri pisanju tisočice ločimo z vejico, ne s piko!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>
                <a:solidFill>
                  <a:prstClr val="black"/>
                </a:solidFill>
              </a:rPr>
              <a:t>Besede </a:t>
            </a:r>
            <a:r>
              <a:rPr lang="sl-SI" dirty="0" err="1">
                <a:solidFill>
                  <a:prstClr val="black"/>
                </a:solidFill>
              </a:rPr>
              <a:t>hundred</a:t>
            </a:r>
            <a:r>
              <a:rPr lang="sl-SI" dirty="0">
                <a:solidFill>
                  <a:prstClr val="black"/>
                </a:solidFill>
              </a:rPr>
              <a:t>, </a:t>
            </a:r>
            <a:r>
              <a:rPr lang="sl-SI" dirty="0" err="1">
                <a:solidFill>
                  <a:prstClr val="black"/>
                </a:solidFill>
              </a:rPr>
              <a:t>thousand</a:t>
            </a:r>
            <a:r>
              <a:rPr lang="sl-SI" dirty="0">
                <a:solidFill>
                  <a:prstClr val="black"/>
                </a:solidFill>
              </a:rPr>
              <a:t> in </a:t>
            </a:r>
            <a:r>
              <a:rPr lang="sl-SI" dirty="0" err="1">
                <a:solidFill>
                  <a:prstClr val="black"/>
                </a:solidFill>
              </a:rPr>
              <a:t>million</a:t>
            </a:r>
            <a:r>
              <a:rPr lang="sl-SI" dirty="0">
                <a:solidFill>
                  <a:prstClr val="black"/>
                </a:solidFill>
              </a:rPr>
              <a:t> nimajo množine!</a:t>
            </a:r>
          </a:p>
        </p:txBody>
      </p:sp>
      <p:pic>
        <p:nvPicPr>
          <p:cNvPr id="2050" name="Picture 2" descr="Remember Clipart - Clipart Sugges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701" y="5079336"/>
            <a:ext cx="2330767" cy="166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1599" y="3178517"/>
            <a:ext cx="2548891" cy="296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6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1_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Širokozaslonsko</PresentationFormat>
  <Paragraphs>2</Paragraphs>
  <Slides>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1_Officeova tema</vt:lpstr>
      <vt:lpstr>PowerPointova predstavitev</vt:lpstr>
      <vt:lpstr>PowerPointova predstavitev</vt:lpstr>
    </vt:vector>
  </TitlesOfParts>
  <Company>MIZŠ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Uporabnik</dc:creator>
  <cp:lastModifiedBy>Uporabnik</cp:lastModifiedBy>
  <cp:revision>2</cp:revision>
  <dcterms:created xsi:type="dcterms:W3CDTF">2021-09-23T11:24:58Z</dcterms:created>
  <dcterms:modified xsi:type="dcterms:W3CDTF">2021-09-23T11:31:15Z</dcterms:modified>
</cp:coreProperties>
</file>