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82" y="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B785095-E526-4CF2-96D8-07B284A3A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662AB6FA-C73A-4432-8CEC-4C578980B6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42EF6CB-F969-4562-AE81-DAB780EAF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25AA-C440-4133-A93A-A254DB0B5131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79D3EC5-5B98-412C-8C73-1490D5FF5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CB59D64-C875-4ED1-864A-E7BFEDE6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A05F1-4432-4C2A-9C5A-49899BC395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97541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92E735F-4CBA-46A5-BA4B-7ADAEDAAB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93DCB8FB-4BA3-43E6-BBF2-D55C35D80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72283B7-F0A9-4BF8-90A6-09E838F5A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25AA-C440-4133-A93A-A254DB0B5131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1B11738-C206-46E1-8FFC-5E71D6DAA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69A51D4-434C-4DFB-9BB7-CC053212C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A05F1-4432-4C2A-9C5A-49899BC395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24612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22B612AA-D055-4F64-A3E8-5CF44395E6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8CC3AC3-EB00-4E68-ADB4-5C1B285CB5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F4927A46-E74E-426A-8354-B738873FB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25AA-C440-4133-A93A-A254DB0B5131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9BB95356-F779-476D-B3B5-B6F168710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4E5B921-B0E7-4282-A238-E86318FB8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A05F1-4432-4C2A-9C5A-49899BC395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35128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2D867E-93BB-4F15-9E59-15D2072BD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07AC14C-A99B-445E-8301-6C66DD302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9C705DF-D044-47EA-9BE3-3892CEB42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25AA-C440-4133-A93A-A254DB0B5131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BF6109DC-12B3-40F3-AC98-13B81B416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3AF06BE4-1CFB-4CF7-9569-B3246108D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A05F1-4432-4C2A-9C5A-49899BC395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5946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D97303-90B3-4751-BA91-AC41621A9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1B17C8A-B616-4694-A25F-34123F3C9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F91DDA3-937B-426D-A7C5-051AF8589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25AA-C440-4133-A93A-A254DB0B5131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BF1C723C-71B5-41DC-8598-5BED44E10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F8C1B7C5-DC84-4555-83CF-AE7C87828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A05F1-4432-4C2A-9C5A-49899BC395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8580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1108CBA-C12B-43E7-A844-D8B5033FC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CFF13C1-FEDE-45E3-9831-F68E930EF2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ADC04764-97B7-429F-B4BD-7187C29278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A3ADD5B-AC0F-4BCB-BBB8-7E7D5AFC9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25AA-C440-4133-A93A-A254DB0B5131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D2783273-9B6C-428A-90C8-484F9BDA4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084E827-EC0D-4F47-82FE-9AC3FC127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A05F1-4432-4C2A-9C5A-49899BC395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9330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B20AECE-9741-45E4-BC4A-5245CDB6A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AB5E90C-0C36-43AF-B459-DC751C6DC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B6B4612-68C5-47F8-8E8D-E0F9F6FE27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50DE72D-F1A3-4F08-87CA-EADD70E5AB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3AB67006-A0B8-4F3F-8A15-3A9495B102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0AABFF03-90C0-43D8-91F6-8E44AC161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25AA-C440-4133-A93A-A254DB0B5131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AEA15A84-B992-49B1-BCD3-0E97FB10E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268D328D-D168-4C06-956F-6FA03CAAB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A05F1-4432-4C2A-9C5A-49899BC395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4592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B297006-ED40-4020-9C46-D5F833AEA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EA10731-2B40-408F-9551-93E4CDA08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25AA-C440-4133-A93A-A254DB0B5131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4FB86CF1-2DC9-43E7-A481-109BABDDE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C3F10C0F-0814-4485-89B0-97E5EEDC6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A05F1-4432-4C2A-9C5A-49899BC395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5229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10AC5F5B-9D16-40DF-904E-A0DCA6D3E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25AA-C440-4133-A93A-A254DB0B5131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5BE27637-FD31-4DA4-BAB8-17E61F1A5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BF0C2BC-8040-46D6-91B3-5F0E15C9E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A05F1-4432-4C2A-9C5A-49899BC395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4926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52DCD46-E72E-4B7B-8F07-A8FD1143D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5EEA5E3-D7A6-454D-BA84-1A6ECD8897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7ABB682A-239A-4DA1-A344-1F62CCC0DE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C3191ED-D60E-4D31-835E-908077174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25AA-C440-4133-A93A-A254DB0B5131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E87D0C3-508F-4560-BC46-E717CBB2D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DDD9A318-4221-4ED7-BFC9-D02C089B9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A05F1-4432-4C2A-9C5A-49899BC395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59899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40BB946-32C2-43A5-B594-932FA2DE6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0B063036-FA7F-466D-8584-430E903C25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8C49DD80-46C0-4298-86BF-3480F1DAD0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C3AFCA6E-A813-403D-BFD7-0E6A78D0B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25AA-C440-4133-A93A-A254DB0B5131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D7FE44B7-E00D-4269-B66D-06AEAA707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9BFC3B69-FE58-44D7-B033-646B88E08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A05F1-4432-4C2A-9C5A-49899BC395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21344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16A157A0-4A64-41E2-AECC-76C1A5C76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99734F8-B32C-4595-9533-740E4DA8C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3585A7E0-EEE5-471F-94D6-085844E84A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025AA-C440-4133-A93A-A254DB0B5131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BDCDF90-1784-4278-B7A3-1F5B51F5E2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16B9A24-DDC4-4687-B2B7-61B1C61A3D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A05F1-4432-4C2A-9C5A-49899BC395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10644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OMi.digital - COUNTRIES - NATIONALITIES">
            <a:extLst>
              <a:ext uri="{FF2B5EF4-FFF2-40B4-BE49-F238E27FC236}">
                <a16:creationId xmlns:a16="http://schemas.microsoft.com/office/drawing/2014/main" id="{6153ADC9-3716-48D7-A7B6-FE2EF4B90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75" y="33338"/>
            <a:ext cx="8553450" cy="679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40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untries nationalities languages vocabulary | Language vocabulary, Learn  english words, English vocabulary words">
            <a:extLst>
              <a:ext uri="{FF2B5EF4-FFF2-40B4-BE49-F238E27FC236}">
                <a16:creationId xmlns:a16="http://schemas.microsoft.com/office/drawing/2014/main" id="{E1D42B52-E649-4670-8A58-23A4CDB8D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" y="294640"/>
            <a:ext cx="6594969" cy="645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06792820-B45E-4170-84D9-9DAD0AF02E60}"/>
              </a:ext>
            </a:extLst>
          </p:cNvPr>
          <p:cNvSpPr txBox="1"/>
          <p:nvPr/>
        </p:nvSpPr>
        <p:spPr>
          <a:xfrm>
            <a:off x="7294880" y="914400"/>
            <a:ext cx="4409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MINIMALNI STANDARDI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6DCA0D45-5084-41FC-A643-AD6E46E0B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5962" y="1335008"/>
            <a:ext cx="486727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32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Širokozaslonsko</PresentationFormat>
  <Paragraphs>1</Paragraphs>
  <Slides>2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Officeova tema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Sabina Kramer</dc:creator>
  <cp:lastModifiedBy>Sabina Kramer</cp:lastModifiedBy>
  <cp:revision>1</cp:revision>
  <dcterms:created xsi:type="dcterms:W3CDTF">2021-09-20T14:56:09Z</dcterms:created>
  <dcterms:modified xsi:type="dcterms:W3CDTF">2021-09-20T14:56:25Z</dcterms:modified>
</cp:coreProperties>
</file>