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8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7" r:id="rId17"/>
    <p:sldId id="279" r:id="rId1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6023C-4101-4E79-A228-EFC39DB4593D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76B2B-A0F5-4940-9B5A-1757719E043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4085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CE6E-3F21-4056-AA20-57AF0C70D3DC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2206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CE6E-3F21-4056-AA20-57AF0C70D3DC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7000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CE6E-3F21-4056-AA20-57AF0C70D3DC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1762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CE6E-3F21-4056-AA20-57AF0C70D3DC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7197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CE6E-3F21-4056-AA20-57AF0C70D3DC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4668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CE6E-3F21-4056-AA20-57AF0C70D3DC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2610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CE6E-3F21-4056-AA20-57AF0C70D3DC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2891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CE6E-3F21-4056-AA20-57AF0C70D3DC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3556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CE6E-3F21-4056-AA20-57AF0C70D3DC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4609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CE6E-3F21-4056-AA20-57AF0C70D3DC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9024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CE6E-3F21-4056-AA20-57AF0C70D3DC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3098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CE6E-3F21-4056-AA20-57AF0C70D3DC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9577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CE6E-3F21-4056-AA20-57AF0C70D3DC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1414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CE6E-3F21-4056-AA20-57AF0C70D3DC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0013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F92B-EFBA-4FFE-ACC1-537410FC684C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E9-54DF-4CAD-8759-06C4C9922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8528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F92B-EFBA-4FFE-ACC1-537410FC684C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E9-54DF-4CAD-8759-06C4C9922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931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F92B-EFBA-4FFE-ACC1-537410FC684C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E9-54DF-4CAD-8759-06C4C9922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937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F92B-EFBA-4FFE-ACC1-537410FC684C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E9-54DF-4CAD-8759-06C4C9922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78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F92B-EFBA-4FFE-ACC1-537410FC684C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E9-54DF-4CAD-8759-06C4C9922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466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F92B-EFBA-4FFE-ACC1-537410FC684C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E9-54DF-4CAD-8759-06C4C9922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88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F92B-EFBA-4FFE-ACC1-537410FC684C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E9-54DF-4CAD-8759-06C4C9922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0727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F92B-EFBA-4FFE-ACC1-537410FC684C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E9-54DF-4CAD-8759-06C4C9922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2367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F92B-EFBA-4FFE-ACC1-537410FC684C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E9-54DF-4CAD-8759-06C4C9922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6741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F92B-EFBA-4FFE-ACC1-537410FC684C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E9-54DF-4CAD-8759-06C4C9922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9684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F92B-EFBA-4FFE-ACC1-537410FC684C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E9-54DF-4CAD-8759-06C4C9922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214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2F92B-EFBA-4FFE-ACC1-537410FC684C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6F4E9-54DF-4CAD-8759-06C4C9922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523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/>
          <p:cNvSpPr txBox="1"/>
          <p:nvPr/>
        </p:nvSpPr>
        <p:spPr>
          <a:xfrm>
            <a:off x="3377837" y="537753"/>
            <a:ext cx="475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JOGA</a:t>
            </a:r>
            <a:r>
              <a:rPr lang="sl-SI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534" y="1533524"/>
            <a:ext cx="4260941" cy="4260941"/>
          </a:xfrm>
          <a:prstGeom prst="rect">
            <a:avLst/>
          </a:prstGeom>
        </p:spPr>
      </p:pic>
      <p:pic>
        <p:nvPicPr>
          <p:cNvPr id="2" name="5 Minute Relaxation Music for Yoga and Medita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0" y="36770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3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70"/>
    </mc:Choice>
    <mc:Fallback xmlns="">
      <p:transition spd="slow" advTm="1707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numSld="999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amooblika 3"/>
          <p:cNvSpPr>
            <a:spLocks noChangeAspect="1" noChangeArrowheads="1" noTextEdit="1"/>
          </p:cNvSpPr>
          <p:nvPr/>
        </p:nvSpPr>
        <p:spPr bwMode="auto">
          <a:xfrm>
            <a:off x="1408208" y="1690176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62" name="Polje z besedilom 261"/>
          <p:cNvSpPr txBox="1"/>
          <p:nvPr/>
        </p:nvSpPr>
        <p:spPr>
          <a:xfrm>
            <a:off x="562274" y="428292"/>
            <a:ext cx="5923416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sl-SI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POLOŽAJ ROŽE:</a:t>
            </a:r>
          </a:p>
          <a:p>
            <a:pPr algn="ctr" rtl="0"/>
            <a:endParaRPr lang="sl-SI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r>
              <a:rPr lang="sl-SI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Usedi se na tla „po turško“ in </a:t>
            </a:r>
          </a:p>
          <a:p>
            <a:pPr algn="ctr" rtl="0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sl-SI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rokami dvigni nogi v zrak. </a:t>
            </a:r>
          </a:p>
          <a:p>
            <a:pPr algn="ctr" rtl="0"/>
            <a:r>
              <a:rPr lang="sl-SI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Zadrži se v tem položaju. </a:t>
            </a:r>
          </a:p>
          <a:p>
            <a:pPr algn="ctr"/>
            <a:r>
              <a:rPr lang="sl-SI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sl-SI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pripravljen? </a:t>
            </a:r>
          </a:p>
          <a:p>
            <a:pPr algn="ctr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začni. </a:t>
            </a:r>
          </a:p>
          <a:p>
            <a:pPr algn="ctr"/>
            <a:endParaRPr lang="sl-SI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Vztrajaj 30 sekund. </a:t>
            </a:r>
          </a:p>
          <a:p>
            <a:pPr algn="ctr"/>
            <a:endParaRPr lang="sl-SI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Sedaj globoko zadihaj in se sprosti. </a:t>
            </a:r>
          </a:p>
          <a:p>
            <a:pPr algn="ctr" rtl="0"/>
            <a:endParaRPr lang="sl-SI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r>
              <a:rPr lang="sl-SI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rtl="0"/>
            <a:endParaRPr lang="sl-SI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/>
          <a:srcRect t="3108" b="4436"/>
          <a:stretch/>
        </p:blipFill>
        <p:spPr>
          <a:xfrm>
            <a:off x="7737475" y="1946366"/>
            <a:ext cx="3227985" cy="31844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773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22"/>
    </mc:Choice>
    <mc:Fallback xmlns="">
      <p:transition spd="slow" advTm="65322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triggerEvt type="onClick" time="20988" objId="120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amooblika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62" name="Polje z besedilom 261"/>
          <p:cNvSpPr txBox="1"/>
          <p:nvPr/>
        </p:nvSpPr>
        <p:spPr>
          <a:xfrm>
            <a:off x="418583" y="434053"/>
            <a:ext cx="5923416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sl-SI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POLOŽAJ DOJENČKA:</a:t>
            </a:r>
          </a:p>
          <a:p>
            <a:pPr algn="ctr" rtl="0"/>
            <a:endParaRPr lang="sl-SI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r>
              <a:rPr lang="sl-SI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Ulezi se na hrbet in dvigni noge. </a:t>
            </a:r>
          </a:p>
          <a:p>
            <a:pPr algn="ctr" rtl="0"/>
            <a:r>
              <a:rPr lang="sl-SI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rokam se primi za gležnje</a:t>
            </a:r>
          </a:p>
          <a:p>
            <a:pPr algn="ctr" rtl="0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l-SI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se zadrži v tem položaju.  </a:t>
            </a:r>
          </a:p>
          <a:p>
            <a:pPr algn="ctr" rtl="0"/>
            <a:endParaRPr lang="sl-SI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pripravljen? </a:t>
            </a:r>
          </a:p>
          <a:p>
            <a:pPr algn="ctr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začni. </a:t>
            </a:r>
          </a:p>
          <a:p>
            <a:pPr algn="ctr"/>
            <a:endParaRPr lang="sl-SI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Vztrajaj 30 sekund. </a:t>
            </a:r>
          </a:p>
          <a:p>
            <a:pPr algn="ctr"/>
            <a:endParaRPr lang="sl-SI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Sedaj globoko zadihaj in se sprosti. </a:t>
            </a:r>
          </a:p>
          <a:p>
            <a:pPr algn="ctr" rtl="0"/>
            <a:endParaRPr lang="sl-SI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endParaRPr lang="sl-SI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/>
          <a:srcRect t="2394" b="4526"/>
          <a:stretch/>
        </p:blipFill>
        <p:spPr>
          <a:xfrm>
            <a:off x="7484452" y="2050869"/>
            <a:ext cx="3518599" cy="32264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740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733"/>
    </mc:Choice>
    <mc:Fallback xmlns="">
      <p:transition spd="slow" advTm="73733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triggerEvt type="onClick" time="31366" objId="120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amooblika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62" name="Polje z besedilom 261"/>
          <p:cNvSpPr txBox="1"/>
          <p:nvPr/>
        </p:nvSpPr>
        <p:spPr>
          <a:xfrm>
            <a:off x="843473" y="545786"/>
            <a:ext cx="6223178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sl-SI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POLOŽAJ MIŠI:</a:t>
            </a:r>
          </a:p>
          <a:p>
            <a:pPr algn="ctr" rtl="0"/>
            <a:endParaRPr lang="sl-SI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r>
              <a:rPr lang="sl-SI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Poklekni in pred seboj močno iztegni </a:t>
            </a:r>
          </a:p>
          <a:p>
            <a:pPr algn="ctr" rtl="0"/>
            <a:r>
              <a:rPr lang="sl-SI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roke naprej, poskusi čimdlje. </a:t>
            </a:r>
          </a:p>
          <a:p>
            <a:pPr algn="ctr" rtl="0"/>
            <a:r>
              <a:rPr lang="sl-SI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Zdrži v tem položaju. </a:t>
            </a:r>
          </a:p>
          <a:p>
            <a:pPr algn="ctr"/>
            <a:endParaRPr lang="sl-SI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pripravljen? </a:t>
            </a:r>
          </a:p>
          <a:p>
            <a:pPr algn="ctr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začni. </a:t>
            </a:r>
          </a:p>
          <a:p>
            <a:pPr algn="ctr"/>
            <a:endParaRPr lang="sl-SI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Vztrajaj 30 sekund. </a:t>
            </a:r>
          </a:p>
          <a:p>
            <a:pPr algn="ctr"/>
            <a:endParaRPr lang="sl-SI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Sedaj globoko zadihaj in se sprosti. </a:t>
            </a:r>
          </a:p>
          <a:p>
            <a:pPr algn="ctr" rtl="0"/>
            <a:endParaRPr lang="sl-SI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endParaRPr lang="sl-SI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/>
          <a:srcRect t="4619" b="3229"/>
          <a:stretch/>
        </p:blipFill>
        <p:spPr>
          <a:xfrm>
            <a:off x="7656514" y="2450122"/>
            <a:ext cx="3109529" cy="28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083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40"/>
    </mc:Choice>
    <mc:Fallback xmlns="">
      <p:transition spd="slow" advTm="7464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triggerEvt type="onClick" time="30040" objId="120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amooblika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62" name="Polje z besedilom 261"/>
          <p:cNvSpPr txBox="1"/>
          <p:nvPr/>
        </p:nvSpPr>
        <p:spPr>
          <a:xfrm>
            <a:off x="431647" y="545786"/>
            <a:ext cx="620428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sl-SI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POLOŽAJ HOBOTNICE: </a:t>
            </a:r>
          </a:p>
          <a:p>
            <a:pPr algn="ctr" rtl="0"/>
            <a:endParaRPr lang="sl-SI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r>
              <a:rPr lang="sl-SI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Ulezi se na tla in dvigni roke </a:t>
            </a:r>
          </a:p>
          <a:p>
            <a:pPr algn="ctr" rtl="0"/>
            <a:r>
              <a:rPr lang="sl-SI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 noge v zrak. </a:t>
            </a:r>
          </a:p>
          <a:p>
            <a:pPr algn="ctr" rtl="0"/>
            <a:r>
              <a:rPr lang="sl-SI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Sedaj migaj kot hobotnica. Migaj</a:t>
            </a:r>
          </a:p>
          <a:p>
            <a:pPr algn="ctr" rtl="0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sl-SI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rokami in nogami.  </a:t>
            </a:r>
          </a:p>
          <a:p>
            <a:pPr algn="ctr"/>
            <a:endParaRPr lang="sl-SI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pripravljen? </a:t>
            </a:r>
          </a:p>
          <a:p>
            <a:pPr algn="ctr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začni. </a:t>
            </a:r>
          </a:p>
          <a:p>
            <a:pPr algn="ctr"/>
            <a:endParaRPr lang="sl-SI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Vztrajaj 30 sekund. </a:t>
            </a:r>
          </a:p>
          <a:p>
            <a:pPr algn="ctr"/>
            <a:endParaRPr lang="sl-SI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Sedaj globoko zadihaj in se sprosti. </a:t>
            </a:r>
          </a:p>
          <a:p>
            <a:pPr algn="ctr" rtl="0"/>
            <a:endParaRPr lang="sl-SI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endParaRPr lang="sl-SI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/>
          <a:srcRect t="4005" r="4460" b="2791"/>
          <a:stretch/>
        </p:blipFill>
        <p:spPr>
          <a:xfrm>
            <a:off x="7629514" y="1580103"/>
            <a:ext cx="3071398" cy="33184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079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37"/>
    </mc:Choice>
    <mc:Fallback xmlns="">
      <p:transition spd="slow" advTm="6103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triggerEvt type="onClick" time="19088" objId="120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amooblika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62" name="Polje z besedilom 261"/>
          <p:cNvSpPr txBox="1"/>
          <p:nvPr/>
        </p:nvSpPr>
        <p:spPr>
          <a:xfrm>
            <a:off x="600891" y="355676"/>
            <a:ext cx="589134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sl-SI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POLOŽAJ MORSKEGA PSA: </a:t>
            </a:r>
          </a:p>
          <a:p>
            <a:pPr algn="ctr" rtl="0"/>
            <a:endParaRPr lang="sl-SI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r>
              <a:rPr lang="sl-SI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Ulezi se na trebušček. </a:t>
            </a:r>
          </a:p>
          <a:p>
            <a:pPr algn="ctr" rtl="0"/>
            <a:r>
              <a:rPr lang="sl-SI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Dvigni noge, roke pa iztegni nazaj. </a:t>
            </a:r>
          </a:p>
          <a:p>
            <a:pPr algn="ctr" rtl="0"/>
            <a:r>
              <a:rPr lang="sl-SI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Zadrži telo v tem položaju. </a:t>
            </a:r>
          </a:p>
          <a:p>
            <a:pPr algn="ctr" rtl="0"/>
            <a:endParaRPr lang="sl-SI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pripravljen? </a:t>
            </a:r>
          </a:p>
          <a:p>
            <a:pPr algn="ctr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začni. </a:t>
            </a:r>
          </a:p>
          <a:p>
            <a:pPr algn="ctr"/>
            <a:endParaRPr lang="sl-SI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Vztrajaj 30 sekund. </a:t>
            </a:r>
          </a:p>
          <a:p>
            <a:pPr algn="ctr"/>
            <a:endParaRPr lang="sl-SI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Sedaj globoko zadihaj in se sprosti. </a:t>
            </a:r>
          </a:p>
          <a:p>
            <a:pPr algn="ctr" rtl="0"/>
            <a:endParaRPr lang="sl-SI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/>
          <a:srcRect l="3008" r="1726"/>
          <a:stretch/>
        </p:blipFill>
        <p:spPr>
          <a:xfrm>
            <a:off x="7292787" y="2455910"/>
            <a:ext cx="2855062" cy="28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34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06"/>
    </mc:Choice>
    <mc:Fallback xmlns="">
      <p:transition spd="slow" advTm="62206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triggerEvt type="onClick" time="21922" objId="120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amooblika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62" name="Polje z besedilom 261"/>
          <p:cNvSpPr txBox="1"/>
          <p:nvPr/>
        </p:nvSpPr>
        <p:spPr>
          <a:xfrm>
            <a:off x="556300" y="355676"/>
            <a:ext cx="576612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sl-SI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POLOŽAJ ŽELVE:</a:t>
            </a:r>
          </a:p>
          <a:p>
            <a:pPr algn="ctr" rtl="0"/>
            <a:endParaRPr lang="sl-SI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r>
              <a:rPr lang="sl-SI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Usedi se na tla, noge razširi in </a:t>
            </a:r>
          </a:p>
          <a:p>
            <a:pPr algn="ctr" rtl="0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l-SI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skrij tako, da noge spodviješ </a:t>
            </a:r>
          </a:p>
          <a:p>
            <a:pPr algn="ctr" rtl="0"/>
            <a:r>
              <a:rPr lang="sl-SI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 noge. </a:t>
            </a:r>
          </a:p>
          <a:p>
            <a:pPr algn="ctr" rtl="0"/>
            <a:r>
              <a:rPr lang="sl-SI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Telo zadržiš v tem položaju.  </a:t>
            </a:r>
          </a:p>
          <a:p>
            <a:pPr algn="ctr" rtl="0"/>
            <a:endParaRPr lang="sl-SI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pripravljen? </a:t>
            </a:r>
          </a:p>
          <a:p>
            <a:pPr algn="ctr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začni. </a:t>
            </a:r>
          </a:p>
          <a:p>
            <a:pPr algn="ctr"/>
            <a:endParaRPr lang="sl-SI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Vztrajaj 30 sekund. </a:t>
            </a:r>
          </a:p>
          <a:p>
            <a:pPr algn="ctr"/>
            <a:endParaRPr lang="sl-SI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Sedaj globoko zadihaj in se sprosti. </a:t>
            </a:r>
          </a:p>
          <a:p>
            <a:pPr algn="ctr" rtl="0"/>
            <a:endParaRPr lang="sl-SI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/>
          <a:srcRect l="2941" t="2386" r="5182" b="4182"/>
          <a:stretch/>
        </p:blipFill>
        <p:spPr>
          <a:xfrm>
            <a:off x="7512424" y="2483224"/>
            <a:ext cx="2887041" cy="28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872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65"/>
    </mc:Choice>
    <mc:Fallback xmlns="">
      <p:transition spd="slow" advTm="74065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triggerEvt type="onClick" time="30558" objId="120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amooblika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62" name="Polje z besedilom 261"/>
          <p:cNvSpPr txBox="1"/>
          <p:nvPr/>
        </p:nvSpPr>
        <p:spPr>
          <a:xfrm>
            <a:off x="617166" y="545786"/>
            <a:ext cx="5944256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sl-SI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POZDRAV SONCU: </a:t>
            </a:r>
          </a:p>
          <a:p>
            <a:pPr algn="ctr" rtl="0"/>
            <a:endParaRPr lang="sl-SI" sz="2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r>
              <a:rPr lang="sl-SI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Desno ali levo nogo pokrči predse, </a:t>
            </a:r>
          </a:p>
          <a:p>
            <a:pPr algn="ctr" rtl="0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sl-SI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rugo pa iztegni (kot pri razkoraku). </a:t>
            </a:r>
          </a:p>
          <a:p>
            <a:pPr algn="ctr" rtl="0"/>
            <a:r>
              <a:rPr lang="sl-SI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Roke dvigni visoko k SONCU. </a:t>
            </a:r>
          </a:p>
          <a:p>
            <a:pPr algn="ctr" rtl="0"/>
            <a:r>
              <a:rPr lang="sl-SI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Telo zadrži v tem položaju. </a:t>
            </a:r>
          </a:p>
          <a:p>
            <a:pPr algn="ctr" rtl="0"/>
            <a:endParaRPr lang="sl-SI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pripravljen? </a:t>
            </a:r>
          </a:p>
          <a:p>
            <a:pPr algn="ctr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začni. </a:t>
            </a:r>
          </a:p>
          <a:p>
            <a:pPr algn="ctr"/>
            <a:endParaRPr lang="sl-SI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Vztrajaj 30 sekund. </a:t>
            </a:r>
          </a:p>
          <a:p>
            <a:pPr algn="ctr"/>
            <a:endParaRPr lang="sl-SI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Sedaj globoko zadihaj in se sprosti. </a:t>
            </a:r>
          </a:p>
          <a:p>
            <a:pPr algn="ctr" rtl="0"/>
            <a:endParaRPr lang="sl-SI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/>
          <a:srcRect l="4306" t="3118" r="5441" b="9549"/>
          <a:stretch/>
        </p:blipFill>
        <p:spPr>
          <a:xfrm>
            <a:off x="7521388" y="2451846"/>
            <a:ext cx="2865563" cy="28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829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72"/>
    </mc:Choice>
    <mc:Fallback xmlns="">
      <p:transition spd="slow" advTm="69172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triggerEvt type="onClick" time="19336" objId="120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USPELO TI JE!</a:t>
            </a:r>
            <a:endParaRPr lang="sl-SI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3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UPAM, DA SI UŽIVAL/A. </a:t>
            </a:r>
          </a:p>
          <a:p>
            <a:pPr marL="0" indent="0" algn="ctr">
              <a:buNone/>
            </a:pPr>
            <a:endParaRPr lang="sl-SI" sz="3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897" y="2386013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4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POLOŽAJI JOGE:</a:t>
            </a:r>
            <a:r>
              <a:rPr lang="sl-SI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sl-SI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sl-SI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Slika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9611" y="1071154"/>
            <a:ext cx="8003930" cy="561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1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olje z besedilom 261"/>
          <p:cNvSpPr txBox="1"/>
          <p:nvPr/>
        </p:nvSpPr>
        <p:spPr>
          <a:xfrm>
            <a:off x="611019" y="473241"/>
            <a:ext cx="610328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sl-SI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POLOŽAJ LADJE: </a:t>
            </a:r>
          </a:p>
          <a:p>
            <a:pPr algn="ctr" rtl="0"/>
            <a:endParaRPr lang="sl-SI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sl-SI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sedi se na tla, dvigni iztegnjene noge, iztegni roke in se poskušaj čimbolj približati nogam. </a:t>
            </a:r>
          </a:p>
          <a:p>
            <a:pPr algn="ctr" rtl="0"/>
            <a:endParaRPr lang="sl-SI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pripravljen? </a:t>
            </a:r>
          </a:p>
          <a:p>
            <a:pPr algn="ctr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začni. </a:t>
            </a:r>
          </a:p>
          <a:p>
            <a:pPr algn="ctr" rtl="0"/>
            <a:endParaRPr lang="sl-SI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r>
              <a:rPr lang="sl-SI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Vztrajaj 30 sekund. </a:t>
            </a:r>
          </a:p>
          <a:p>
            <a:pPr algn="ctr" rtl="0"/>
            <a:endParaRPr lang="sl-SI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r>
              <a:rPr lang="sl-SI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Sedaj globoko zadihaj in se sprosti. </a:t>
            </a:r>
          </a:p>
        </p:txBody>
      </p:sp>
      <p:pic>
        <p:nvPicPr>
          <p:cNvPr id="99" name="Slika 98"/>
          <p:cNvPicPr>
            <a:picLocks noChangeAspect="1"/>
          </p:cNvPicPr>
          <p:nvPr/>
        </p:nvPicPr>
        <p:blipFill rotWithShape="1">
          <a:blip r:embed="rId4"/>
          <a:stretch/>
        </p:blipFill>
        <p:spPr>
          <a:xfrm>
            <a:off x="7630532" y="1734021"/>
            <a:ext cx="3357407" cy="32690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115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32"/>
    </mc:Choice>
    <mc:Fallback xmlns="">
      <p:transition spd="slow" advTm="70332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triggerEvt type="onClick" time="28843" objId="120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olje z besedilom 261"/>
          <p:cNvSpPr txBox="1"/>
          <p:nvPr/>
        </p:nvSpPr>
        <p:spPr>
          <a:xfrm>
            <a:off x="457200" y="629995"/>
            <a:ext cx="607422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sl-SI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POLOŽAJ MUCE: </a:t>
            </a:r>
          </a:p>
          <a:p>
            <a:pPr algn="ctr" rtl="0"/>
            <a:endParaRPr lang="sl-SI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r>
              <a:rPr lang="sl-SI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Poklekni na tla in se postavi na vse štiri in poskusi čim bolj izbočiti hrbet. Tako kot to napravi muca. </a:t>
            </a:r>
          </a:p>
          <a:p>
            <a:pPr algn="ctr" rtl="0"/>
            <a:endParaRPr lang="sl-SI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r>
              <a:rPr lang="sl-SI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pripravljen? </a:t>
            </a:r>
            <a:endParaRPr lang="sl-SI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r>
              <a:rPr lang="sl-SI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začni. </a:t>
            </a:r>
          </a:p>
          <a:p>
            <a:pPr algn="ctr" rtl="0"/>
            <a:endParaRPr lang="sl-SI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r>
              <a:rPr lang="sl-SI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Vztrajaj 30 sekund. </a:t>
            </a:r>
          </a:p>
          <a:p>
            <a:pPr algn="ctr" rtl="0"/>
            <a:endParaRPr lang="sl-SI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r>
              <a:rPr lang="sl-SI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Sedaj globoko zadihaj in se sprosti. </a:t>
            </a:r>
          </a:p>
          <a:p>
            <a:pPr algn="ctr" rtl="0"/>
            <a:endParaRPr lang="sl-SI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/>
          <a:srcRect b="2689"/>
          <a:stretch/>
        </p:blipFill>
        <p:spPr>
          <a:xfrm>
            <a:off x="7159434" y="1760584"/>
            <a:ext cx="3630486" cy="31795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233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829"/>
    </mc:Choice>
    <mc:Fallback xmlns="">
      <p:transition spd="slow" advTm="67829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triggerEvt type="onClick" time="26238" objId="120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amooblika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62" name="Polje z besedilom 261"/>
          <p:cNvSpPr txBox="1"/>
          <p:nvPr/>
        </p:nvSpPr>
        <p:spPr>
          <a:xfrm>
            <a:off x="1191117" y="773687"/>
            <a:ext cx="608489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sl-SI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POLOŽAJ KOBRE: </a:t>
            </a:r>
          </a:p>
          <a:p>
            <a:pPr algn="ctr" rtl="0"/>
            <a:endParaRPr lang="sl-SI" sz="2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r>
              <a:rPr lang="sl-SI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Uleži se s trebuščkom na tla in se iztegni na roke. Roke poskusi čim bolj iztegniti in se zadržati v iztegnjenem položaju. </a:t>
            </a:r>
          </a:p>
          <a:p>
            <a:pPr algn="ctr"/>
            <a:endParaRPr lang="sl-SI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pripravljen? </a:t>
            </a:r>
          </a:p>
          <a:p>
            <a:pPr algn="ctr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začni. </a:t>
            </a:r>
          </a:p>
          <a:p>
            <a:pPr algn="ctr"/>
            <a:endParaRPr lang="sl-SI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Vztrajaj 30 sekund. </a:t>
            </a:r>
          </a:p>
          <a:p>
            <a:pPr algn="ctr"/>
            <a:endParaRPr lang="sl-SI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Sedaj globoko zadihaj in se sprosti. </a:t>
            </a:r>
          </a:p>
          <a:p>
            <a:pPr algn="ctr" rtl="0"/>
            <a:endParaRPr lang="sl-SI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/>
          <a:srcRect b="3246"/>
          <a:stretch/>
        </p:blipFill>
        <p:spPr>
          <a:xfrm>
            <a:off x="7565209" y="1567543"/>
            <a:ext cx="3517803" cy="32496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415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901"/>
    </mc:Choice>
    <mc:Fallback xmlns="">
      <p:transition spd="slow" advTm="68901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triggerEvt type="onClick" time="26941" objId="120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amooblika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62" name="Polje z besedilom 261"/>
          <p:cNvSpPr txBox="1"/>
          <p:nvPr/>
        </p:nvSpPr>
        <p:spPr>
          <a:xfrm>
            <a:off x="731520" y="545786"/>
            <a:ext cx="60611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sl-SI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POLOŽAJ KRAVE: </a:t>
            </a:r>
          </a:p>
          <a:p>
            <a:pPr algn="ctr" rtl="0"/>
            <a:endParaRPr lang="sl-SI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r>
              <a:rPr lang="sl-SI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Postavi se na vse štiri. Hrbet tokrat ne izbočiš, ampak vbočiš, kot kaže slika. </a:t>
            </a:r>
          </a:p>
          <a:p>
            <a:pPr algn="ctr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pripravljen? </a:t>
            </a:r>
          </a:p>
          <a:p>
            <a:pPr algn="ctr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začni. </a:t>
            </a:r>
          </a:p>
          <a:p>
            <a:pPr algn="ctr"/>
            <a:endParaRPr lang="sl-SI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Vztrajaj 30 sekund. </a:t>
            </a:r>
          </a:p>
          <a:p>
            <a:pPr algn="ctr"/>
            <a:endParaRPr lang="sl-SI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Sedaj globoko zadihaj in se sprosti. </a:t>
            </a:r>
          </a:p>
          <a:p>
            <a:pPr algn="ctr" rtl="0"/>
            <a:endParaRPr lang="sl-SI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/>
          <a:srcRect b="2695"/>
          <a:stretch/>
        </p:blipFill>
        <p:spPr>
          <a:xfrm>
            <a:off x="7251700" y="2381641"/>
            <a:ext cx="3149720" cy="28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316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514"/>
    </mc:Choice>
    <mc:Fallback xmlns="">
      <p:transition spd="slow" advTm="63514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triggerEvt type="onClick" time="25318" objId="120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amooblika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62" name="Polje z besedilom 261"/>
          <p:cNvSpPr txBox="1"/>
          <p:nvPr/>
        </p:nvSpPr>
        <p:spPr>
          <a:xfrm>
            <a:off x="1110343" y="545785"/>
            <a:ext cx="589134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sl-SI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POLOŽAJ RAKA: </a:t>
            </a:r>
          </a:p>
          <a:p>
            <a:pPr algn="ctr" rtl="0"/>
            <a:endParaRPr lang="sl-SI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r>
              <a:rPr lang="sl-SI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Ulezi se na tla. Opri se na roke in noge, tako da trebušček gleda navzgor. Sedaj si v položaju raka. </a:t>
            </a:r>
          </a:p>
          <a:p>
            <a:pPr algn="ctr"/>
            <a:r>
              <a:rPr lang="sl-SI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sl-SI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pripravljen? </a:t>
            </a:r>
          </a:p>
          <a:p>
            <a:pPr algn="ctr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začni. </a:t>
            </a:r>
          </a:p>
          <a:p>
            <a:pPr algn="ctr"/>
            <a:endParaRPr lang="sl-SI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Vztrajaj 30 sekund. </a:t>
            </a:r>
          </a:p>
          <a:p>
            <a:pPr algn="ctr"/>
            <a:endParaRPr lang="sl-SI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Sedaj globoko zadihaj in se sprosti. </a:t>
            </a:r>
          </a:p>
          <a:p>
            <a:pPr algn="ctr" rtl="0"/>
            <a:endParaRPr lang="sl-SI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/>
          <a:srcRect b="3382"/>
          <a:stretch/>
        </p:blipFill>
        <p:spPr>
          <a:xfrm>
            <a:off x="7664631" y="1489166"/>
            <a:ext cx="3884854" cy="3568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791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86"/>
    </mc:Choice>
    <mc:Fallback xmlns="">
      <p:transition spd="slow" advTm="65786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triggerEvt type="onClick" time="24884" objId="120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amooblika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62" name="Polje z besedilom 261"/>
          <p:cNvSpPr txBox="1"/>
          <p:nvPr/>
        </p:nvSpPr>
        <p:spPr>
          <a:xfrm>
            <a:off x="836023" y="545786"/>
            <a:ext cx="627017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sl-SI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POLOŽAJ DELFINA: </a:t>
            </a:r>
          </a:p>
          <a:p>
            <a:pPr algn="ctr" rtl="0"/>
            <a:endParaRPr lang="sl-SI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r>
              <a:rPr lang="sl-SI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Postavi se vzravnano in se nato počasi spuščaj v predklon naprej. Poskusi se opreti na podlati in se zadržati v tem položaju. </a:t>
            </a:r>
          </a:p>
          <a:p>
            <a:pPr algn="ctr"/>
            <a:endParaRPr lang="sl-SI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pripravljen? </a:t>
            </a:r>
          </a:p>
          <a:p>
            <a:pPr algn="ctr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začni. </a:t>
            </a:r>
          </a:p>
          <a:p>
            <a:pPr algn="ctr"/>
            <a:endParaRPr lang="sl-SI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Vztrajaj 30 sekund. </a:t>
            </a:r>
          </a:p>
          <a:p>
            <a:pPr algn="ctr"/>
            <a:endParaRPr lang="sl-SI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Sedaj globoko zadihaj in se sprosti. </a:t>
            </a:r>
          </a:p>
          <a:p>
            <a:pPr algn="ctr" rtl="0"/>
            <a:endParaRPr lang="sl-SI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endParaRPr lang="sl-SI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/>
          <a:srcRect t="3345"/>
          <a:stretch/>
        </p:blipFill>
        <p:spPr>
          <a:xfrm>
            <a:off x="7737476" y="1776549"/>
            <a:ext cx="3201851" cy="33484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986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42"/>
    </mc:Choice>
    <mc:Fallback xmlns="">
      <p:transition spd="slow" advTm="75142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triggerEvt type="onClick" time="32642" objId="120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amooblika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62" name="Polje z besedilom 261"/>
          <p:cNvSpPr txBox="1"/>
          <p:nvPr/>
        </p:nvSpPr>
        <p:spPr>
          <a:xfrm>
            <a:off x="679270" y="545785"/>
            <a:ext cx="619179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sl-SI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POLOŽAJ PSA:</a:t>
            </a:r>
          </a:p>
          <a:p>
            <a:pPr algn="ctr" rtl="0"/>
            <a:endParaRPr lang="sl-SI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r>
              <a:rPr lang="sl-SI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Upri se na roke in noge, da trebušček gleda proti tlom. Sedaj se raztegni kot kuža.</a:t>
            </a:r>
          </a:p>
          <a:p>
            <a:pPr algn="ctr"/>
            <a:endParaRPr lang="sl-SI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pripravljen? </a:t>
            </a:r>
          </a:p>
          <a:p>
            <a:pPr algn="ctr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začni. </a:t>
            </a:r>
          </a:p>
          <a:p>
            <a:pPr algn="ctr"/>
            <a:endParaRPr lang="sl-SI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Vztrajaj 30 sekund. </a:t>
            </a:r>
          </a:p>
          <a:p>
            <a:pPr algn="ctr"/>
            <a:endParaRPr lang="sl-SI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Sedaj globoko zadihaj in se sprosti. </a:t>
            </a:r>
          </a:p>
          <a:p>
            <a:pPr algn="ctr" rtl="0"/>
            <a:endParaRPr lang="sl-SI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r>
              <a:rPr lang="sl-SI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/>
          <a:srcRect t="3810"/>
          <a:stretch/>
        </p:blipFill>
        <p:spPr>
          <a:xfrm>
            <a:off x="7569200" y="1762353"/>
            <a:ext cx="3534229" cy="32688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241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68"/>
    </mc:Choice>
    <mc:Fallback xmlns="">
      <p:transition spd="slow" advTm="5706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triggerEvt type="onClick" time="15258" objId="120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618</Words>
  <Application>Microsoft Office PowerPoint</Application>
  <PresentationFormat>Widescreen</PresentationFormat>
  <Paragraphs>178</Paragraphs>
  <Slides>17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Officeova tema</vt:lpstr>
      <vt:lpstr>PowerPoint Presentation</vt:lpstr>
      <vt:lpstr>POLOŽAJI JOGE: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USPELO TI JE!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HP</dc:creator>
  <cp:lastModifiedBy>admin</cp:lastModifiedBy>
  <cp:revision>18</cp:revision>
  <dcterms:created xsi:type="dcterms:W3CDTF">2020-03-22T16:06:04Z</dcterms:created>
  <dcterms:modified xsi:type="dcterms:W3CDTF">2020-11-16T16:13:22Z</dcterms:modified>
</cp:coreProperties>
</file>