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24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92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84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72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831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246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86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02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583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6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78AE-24B4-45AB-9519-E9F1A2FDEBB6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C305-C4F3-4988-A7A5-3828AC8E7B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30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8" y="0"/>
            <a:ext cx="11173033" cy="70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9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19" y="874644"/>
            <a:ext cx="12250819" cy="51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" y="1027906"/>
            <a:ext cx="12172300" cy="38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786" y="0"/>
            <a:ext cx="1235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Širokozaslonsko</PresentationFormat>
  <Paragraphs>0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>Telekom Slovenije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Štubler Aleš</dc:creator>
  <cp:lastModifiedBy>Štubler Aleš</cp:lastModifiedBy>
  <cp:revision>2</cp:revision>
  <dcterms:created xsi:type="dcterms:W3CDTF">2022-01-20T14:53:02Z</dcterms:created>
  <dcterms:modified xsi:type="dcterms:W3CDTF">2022-01-20T14:56:22Z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fc6f63-046c-41f3-ba25-1437516571c5_Enabled">
    <vt:lpwstr>True</vt:lpwstr>
  </property>
  <property fmtid="{D5CDD505-2E9C-101B-9397-08002B2CF9AE}" pid="3" name="MSIP_Label_b9fc6f63-046c-41f3-ba25-1437516571c5_SiteId">
    <vt:lpwstr>6b50702c-caff-40f2-86bd-da9c41fd299b</vt:lpwstr>
  </property>
  <property fmtid="{D5CDD505-2E9C-101B-9397-08002B2CF9AE}" pid="4" name="MSIP_Label_b9fc6f63-046c-41f3-ba25-1437516571c5_Owner">
    <vt:lpwstr>Astubler@ts.telekom.si</vt:lpwstr>
  </property>
  <property fmtid="{D5CDD505-2E9C-101B-9397-08002B2CF9AE}" pid="5" name="MSIP_Label_b9fc6f63-046c-41f3-ba25-1437516571c5_SetDate">
    <vt:lpwstr>2022-01-20T14:55:23.5482681Z</vt:lpwstr>
  </property>
  <property fmtid="{D5CDD505-2E9C-101B-9397-08002B2CF9AE}" pid="6" name="MSIP_Label_b9fc6f63-046c-41f3-ba25-1437516571c5_Name">
    <vt:lpwstr>NIZKA ZAUPNOST</vt:lpwstr>
  </property>
  <property fmtid="{D5CDD505-2E9C-101B-9397-08002B2CF9AE}" pid="7" name="MSIP_Label_b9fc6f63-046c-41f3-ba25-1437516571c5_Application">
    <vt:lpwstr>Microsoft Azure Information Protection</vt:lpwstr>
  </property>
  <property fmtid="{D5CDD505-2E9C-101B-9397-08002B2CF9AE}" pid="8" name="MSIP_Label_b9fc6f63-046c-41f3-ba25-1437516571c5_ActionId">
    <vt:lpwstr>8b388795-8aa3-40a2-a17d-d132c8360da3</vt:lpwstr>
  </property>
  <property fmtid="{D5CDD505-2E9C-101B-9397-08002B2CF9AE}" pid="9" name="MSIP_Label_b9fc6f63-046c-41f3-ba25-1437516571c5_Extended_MSFT_Method">
    <vt:lpwstr>Automatic</vt:lpwstr>
  </property>
  <property fmtid="{D5CDD505-2E9C-101B-9397-08002B2CF9AE}" pid="10" name="Sensitivity">
    <vt:lpwstr>NIZKA ZAUPNOST</vt:lpwstr>
  </property>
</Properties>
</file>