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13" r:id="rId3"/>
    <p:sldId id="312" r:id="rId4"/>
    <p:sldId id="305" r:id="rId5"/>
    <p:sldId id="306" r:id="rId6"/>
    <p:sldId id="307" r:id="rId7"/>
    <p:sldId id="311" r:id="rId8"/>
    <p:sldId id="308" r:id="rId9"/>
    <p:sldId id="309" r:id="rId10"/>
    <p:sldId id="256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E6E3F0-B889-4BA4-BFDD-76C15709F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47CD234-DE7C-4ED3-AE4B-374DB6A49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CF8F0BF-EF28-4211-AB7A-8611121E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B5CEE66-D2CC-4E35-B922-455052AAA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1F360AF-9426-4CD6-8D81-316765744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291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4E7E02-8EF2-4E31-B459-136DFCE58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EF02D33-D736-45B9-AA85-CBBF814B6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0FAB290-945E-466F-9349-F73E8B14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8E1807D-ABCA-40C0-916B-46AB83ED2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BAC94D-57E6-43F6-AE64-A9BF8D68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086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9E368DE-EA5C-4307-987F-E3BAD5FA5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101E1E39-446B-490B-BC08-205ADFF9C7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246F4FC-B342-4A08-BE83-A526A6244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62EAE6-4BB2-4D3B-92EA-07A728C3D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CD4F1A5-E511-4C3E-B13F-E79C0362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22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DDB1A5-1DD3-49D9-9C1F-ECDA4866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296FF8D-8B9E-4D9C-9993-6FDFFB901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768A2C-E0A1-4ED2-BDCB-166A29761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83C56A-D9ED-4916-BA11-DBB2FB4D8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65EEB44-5FB3-43D6-8C3B-7C88EEAC4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9384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4F15DE-222A-4E78-8070-1425E2131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593B18E-5CC2-4867-B8DB-86DA78D9A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9910312-A0DA-4594-A3EA-D0C07647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48103FD-E516-4350-B972-A4705890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71465E8-6F9C-47B4-9513-5CB8086D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8067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F65517-3020-4C66-BA29-491F98E7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C00A720-D455-45D3-B539-3619BC784F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4689D9D-4292-4538-855F-0A0F057BF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88D56C2-34A0-428A-8FD6-61526E905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AF7C502-D56F-4479-B631-D001AB7B2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059F2F4-986A-47F9-9010-5D88B1ED4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31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597F674-43E8-40A4-BF00-8DE141D3D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FA47CC5-AEAE-44EA-830F-307F8A558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E986F7E-3638-4021-917F-B8270DA2C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88C3CE2-D376-4B21-B6CC-98BD175BB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06C84BD8-FE82-41CF-9450-0FF293830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A206F6B-61F6-4588-A5C9-896A98A5B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5269EFB-0CE2-4DC9-A997-9B6A02C52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9399DD0-8950-4863-85AE-42C8ADA6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006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D31C46-381D-40B8-971C-FD04FD4AD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D1F633BC-5B87-4D01-AFF6-E5EC3B03D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D8665F5-BC21-46F6-8058-A71DDAC1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43C4CF-248E-43C4-B785-B55DF5AB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2430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23BB88F-7929-4F7A-8862-8F182096A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C4030838-0360-4B86-8876-C3B3085C2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6F0317AD-F0D7-495B-ADCA-72265B28A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526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C40871-AC85-4ED9-8692-BA8C388F6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9923287-6589-42C4-BAA6-17F5DECA5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49E2F71-2E24-4AF8-9285-2A25E5A07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D862A86-B95D-456B-84DF-C5EDC3F2E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6AF0513-8956-44BE-BFA9-D6C105407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C746E1B-32AF-4245-96D5-9EAAD972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1027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A99385-0E09-4940-B705-9A651C4E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54BFE1-7338-4406-AA5C-F7A1A78E5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8F79C91-8C34-4D79-8FBE-B422F8674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AC598F7-DE0A-4408-AD94-781462E8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310CB62-7639-441E-B0D1-C2703AEAC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ADA58CB-4384-46AF-891D-67AD03454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05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637C08F-D154-4CC3-AB25-FF51BEEB0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6296E59-EB64-4E40-856A-8B89ABC70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0FD3D8-8E9A-472E-A9FD-5E44018C6C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88D76-22E2-4858-86E4-E8122A06F527}" type="datetimeFigureOut">
              <a:rPr lang="sl-SI" smtClean="0"/>
              <a:t>13. 01. 2022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42F5043-1050-49F5-ADBC-4B725803B1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6174D2F-963E-471C-A8CB-F6CB2A63A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2BC3-54E3-473D-8152-E98E93B4B29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7652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slov 1">
            <a:extLst>
              <a:ext uri="{FF2B5EF4-FFF2-40B4-BE49-F238E27FC236}">
                <a16:creationId xmlns:a16="http://schemas.microsoft.com/office/drawing/2014/main" id="{99CF1F22-829E-403D-8E31-8EAAF1860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685801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sl-SI" altLang="sl-SI" b="1"/>
              <a:t>                        </a:t>
            </a:r>
            <a:r>
              <a:rPr lang="sl-SI" altLang="sl-SI" sz="5400" b="1">
                <a:solidFill>
                  <a:srgbClr val="FF0000"/>
                </a:solidFill>
              </a:rPr>
              <a:t>MOČ</a:t>
            </a:r>
            <a:r>
              <a:rPr lang="sl-SI" altLang="sl-SI" b="1">
                <a:solidFill>
                  <a:srgbClr val="FF0000"/>
                </a:solidFill>
              </a:rPr>
              <a:t> </a:t>
            </a:r>
            <a:r>
              <a:rPr lang="sl-SI" altLang="sl-SI" b="1"/>
              <a:t>   </a:t>
            </a:r>
            <a:br>
              <a:rPr lang="sl-SI" altLang="sl-SI"/>
            </a:br>
            <a:endParaRPr lang="sl-SI" altLang="sl-SI"/>
          </a:p>
        </p:txBody>
      </p:sp>
      <p:sp>
        <p:nvSpPr>
          <p:cNvPr id="47107" name="Pravokotnik 3">
            <a:extLst>
              <a:ext uri="{FF2B5EF4-FFF2-40B4-BE49-F238E27FC236}">
                <a16:creationId xmlns:a16="http://schemas.microsoft.com/office/drawing/2014/main" id="{F206E66A-83CC-40C5-BD44-0354CF008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905000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3600" b="1"/>
              <a:t> </a:t>
            </a:r>
            <a:br>
              <a:rPr lang="sl-SI" altLang="sl-SI" sz="3600"/>
            </a:br>
            <a:endParaRPr lang="sl-SI" altLang="sl-SI" sz="3600"/>
          </a:p>
        </p:txBody>
      </p:sp>
      <p:sp>
        <p:nvSpPr>
          <p:cNvPr id="47108" name="AutoShape 5" descr="data:image/jpeg;base64,/9j/4AAQSkZJRgABAQAAAQABAAD/2wCEAAkGBxQTEhUUEhQUFRUXGRgaFRgVGBcXFBgUFxYYFxQUGBQYHCggGBolHBQXITEhJSkrLi4uFx8zODMsNygtLisBCgoKDg0OGxAQGiwcHCQsLCwsLCwsLCwsLCwsLCwsLCwsLCwsLCwsLCwsLCwsLCwsLCwsLCwsLCwsLCwsLCwsLP/AABEIAOIA3wMBIgACEQEDEQH/xAAcAAEAAgMBAQEAAAAAAAAAAAAABQYDBAcBAgj/xAA+EAABAwIDBAYIBQMDBQAAAAABAAIDBBESITEFBkFRYXGBkaHBBxMiIzJicrFCUrLR8BSC8SQzwkNTY5Lh/8QAGQEAAgMBAAAAAAAAAAAAAAAAAAQBAgMF/8QAKREAAgIBAwMDBQADAAAAAAAAAAECEQMEITESMkEiYXEFEzNRgSTB8P/aAAwDAQACEQMRAD8A7iiIgAiIgD5cbC6/NO9e1yax8jh7XtOy5uuB3A2X6XX5s9JmxRBtCVoJwu9toA4P0aL5a3HYgvBlel2jcg6vw26ic7L1lS6NlsRB6DmGnTvWhbAbu56DzPJY6ia/EG+qC1m2zaB4k9+f80U7S7Nklw4pBZ2gA4HnyvyVQA5q8bqNe8suSGjO3gFSbpF8XqZZti7vtiz1JzvzVkp47LbpIGht3EAAalRO0N5KeO+Fr5ba+rbe3alulvcZ6vBvSQcVn2JL6qdjuBOF30uy8DY9irlNvlA84WslBPBzclvMlklkZDEG4nkWLtGjDcuNtdCoSakTLeLs6ui+YxYAE3Nszz6V9J05oXl1hq6kMFz/ADp6lDSzlxOvO/2squVFowssCKEodsnEGS25B458LhTalNPgJRceQiIpKhERABERABERABERABERABcc9PWwyTFVj4QPVvHI3uw9N7nuXY1z/wBMgf8A0jcLcTcV3HkcsP3PcgmPJxrd2gMjcQAc4yNibiGJrS4Fzn4eJtYBfe093XNc4XZiuTa7QSMruDRoLkBbW5e0AyoAcLMdY34Nks5rTc9DiL9SuFLuoWTMnBY65djx3EjhYgNAOQHG45LGbkmPY1CUKZyWWlIJDgQQTe/Qumbl7LIY0katv45Lzb+wTKYpGNbcXEgJtccD06HvVl2Y/CxoIAIFjbRVlPqSIhDpbPjaOz5H5ZW4A6dyrMddPGSz1NjpkSBfn8OavTqu2nitWZ18zYKio0tlW2PsyR73OlJAuOvFxt0cOxXLYVKG1UElyLYmjQg3bYX5HpHNR+zmmSSzdBryU1Xta2PN7WltiDfMEZgq0V5K5HfpLwsU8waM+wKP3a2qKmnZKONw7liaS1xHQSFX9+toz0oMrQDGSLOzOE2+Fw5G2R/h3lKlYnDG5S6fJtbWpXyua4yYWgnE0NviB4XuLDsWUzgBUbZm9RnNwbC9iOGLW1z0KzxPNsyFgpJ7oalBxpM8qZAcxqpvYm1xlHIc/wAJP6SefI8VCE3+EA/dY6yGwuP4VVTcXYOCkqZfUUPu/tYStwOPvG6/MPzfuphNRaatCcouLphERSVCIiACIiACIiACIiAChN9C3+hqMQuPVm3PF+G3Teym1D730bpqOeNgxOcwgC9r88+droJXJ+Z5onuNmuJP4uAF+BPkrTupNVlrm4sYYBhbNd4HNoN7gKuyz4bDCQTewGQt8I681ctwYHBry4nPnpdZ5XsNYk7ssey3uliBexrHj4mtvhy0tcXWUxLJLUhoxcBk/mOkrBLUDOxS5suT1rhxWOpN/ZatWSpXyawMa53HgqmlGaoorNsyV8Zta7SM+u4PeoTc4RybRbT1Jkma4OtieS3GBcXAsLZFaFZtKpLnERgg6Xdr2eSsXoegdNVSyztaHwtGEa2LyRcWyGQI7VvCNlMjcYM6/TwNY0NY0Na0WDWgAAcgBosO1KBk8T4pBdrwQba9Y5EaraRbnOveyvU+51Mym/pmNIbfFjv7z1lresxW1tlpa2Sq+0NiVlNew9dH+ZnxAfMzXuuukoqSxpmkc0k/2cZodtOFS1pBAzuHXGatT5LtNjqL36FatsbFiqG2kb7QN2vGTmnoPLoVKlYWOfEfwkt7jr2pacHBDcMiyezNAVRZZ7HWc34Tzz/niuk7HrhPCyUC2IXI5HQjvBXN6hmHLLT+eCt+4NRipyzix5HYcx91Gmlu4hq4pxUizIiJ054REQAREQAREQAREQAXjm3yK9WKomDGlx0H8sgDmm9W6UPrY44W4WMBJ4+092L7ALKNj4G3jHtAZjg4cug9KlJ5i6RzjqStqFw4pNvqlZ0E3GKRTq6Q2xDXQh2Vx+R/I8ioIbQMZwknD+G+o5sd8w8Qrzt3ZZcC+MAu4j8w5Fc32zkSCCOYOThy14hU4dM2jUlaJVtUHaFa9QXE5KtQ1JbqTfo0PSrHsXZ1XUxl9PEZWtOE2c0EHXRxF+xadNkdSRoVjpBmLEcrrr/oxo420bZWMa18l/WOGri1xAzPAeZVG2duDVyOvUGOnbxxuDndYa027yF1XY0UNPCyGN7cLBYXIuTqSeknNbY1XItqMikqRJovAV6tRMIiIAKi7wgCrf0tae3MeSvKoW8jr1ThyAv4rHP2jGm7/wCEcYL5nTl/hSO41QGVEkegeMuV2nTuJXkEd2kclFGR0crXt1aQR2HRKx9EkxyXri4nVEWKmnD2NeNHAEdoWVdA5YREQAREQAREQARF8SyhoJcbAIA+nOAFzoq5tivxmzfhHieabQ2gZNMmjQc+kqLcUvkyXshnHirdn21vNeh/JeNBK3I4bLJKzZujE15WKr2ZDMPexsf9QBPett8a89XzVqK2Vav3EpHm7Q+M/I427nXUvu9Tijh9RGSW4nOJPxOLuZHIWHYt95C1xa+arbT2LcrczioueS9cRzWF1MOC+RTqG2FI+46p8ZuxxHRq09indl7YbJ7Lhhfy4HqPkq8WHisFTE4WLciM2niCNCphklF+xEscZfJfEUVSbYZgb6w4XWGLI2xcbWW+KtmXttz0zCbUk/Im4teDMuebZkvWyAaXGfThGSv8soDS4nIC56tVziik9ZK+T8ziR1Xy8FlneyQxpVu37ElC22I9HFRVVTk3N1MzWtxWk9iXmhiLJ3cquxRmI6sOX0n9j9wrKuc7Iq/U1Ado3R30nI/uuihM4ZXEUzw6ZX+z1ERbGAREQAREQB442FyqltPaJldl8A0HmVN7wzFsJtq4gdnHwCrMIS+aW/SM4IKupmVxyWq52azzlarQsWMRMxr2sWaDaOM5KENHjkub25KZp4GsGSiMmyZRil7kgw31WKV9zZapqulfBqRqruRmomaQFa8ruBWCat5FaMtbfVZuSNYwZY4pAAsoIKrdPtDpW7HXhXU0ZvGyWexfIC1G1t1v7PjLjc6D7qdmVaaW5jqYAxuI6mwA6ToB/Oaq28lFGYXmQBzgMnHJzehh/AOpWbaBLn34Nvblc5F3l381B7Tp8YLTxWUlTtG2L3KZsmsnc5sXrXOja0AG+eAaNdztkOlXjZFutQOw9jMjdJhvrbPO2QPmrFR05YCpTbdmuVqqM80l1hL+YQuXwXKWzFI0pvjV+3fqvWQMPEeyf7ch4WKouD2rqy7nS2MjOpw8QfJaYHUjPUK4fBZ0RE2IhERABeL1EAQG9cthG3mSe7/KhYSpDes3kYOTfuf/AIox2QSeTvHsS9CPX5r5cbBelR+16zA0qrNIq3R9002JxstiqcSLKB2PWZm/HT7KwMlBVY7ovNUyMfFIDcnJak1WVNTzKKngBVWiYu+SLmritR9YSt2so1FBlnZqEje0blISSp6gaoqmtbJSFLNZQVkiwQRhTTXhkdhqfuVWoKpSD64Hje388lqppOhScGzNK5R8rs1lFc05XWOUBWe5aKo1oYLPLh+K1+sD/HcpOU5BRmLDmtj+qBCFQStny9oXxgJXo1W/FFZqhKwbojZWWF1K7rSe/wCth8LFR1eBZbm549/1MPkPNXhtJFcm8Gy7IiJs54REQAREQBVd5B78fSPNRc7tOtb+25r1D/lAHhfzUPVye03tSc36mdDGvSjacbC6hKmEyHPRTAdcLx8YVZKy8XRWtoR4MLhwyKzRVtxqtqupcQIVbLHsdY6LJG+0kWIVJKzY8lE0k62JJ1JWj5rZMlW6yTNS1VKoKsctMaBvY+qeucDbNTlLXAixyKrGLC3pdp1cT5LDLWlhAGg17VeUEyItouja/CvarapBIF8+fQSqvTVmP4Dc/lPxd3HsW5JLcAnIjXn05dyXnj6Zps0TTNv+sJNwbFbtNtZ7dTdQTnr59cteki/2Wxm22HJ2RXyyoxH2HA9CrLZuea3qKdgOYsimRSLpQsNruWzU7RDchqeSrQ2mLZOd3rG+ruVN0in27e5OSSYlObnw+8kPJoA7TmfBU+OrVy3La52OS3s2wg8ze5t1W8VfH3GWdVBlqRETRzgiIgAiIgCg7Qm9/L9Z8MlH1Drvb2rzap99Kf8AyP8A1FYnO060g3uzrKNJEk3RfTgbLCx119NdZSZmvKLFYzSNeM1szhY4ZAFSty6exE1NKW6LQlcQrNOAQoWshCh7GkXZDTyKKlzNlI1bbXUVf2ltjZE0Yw7E6/Dh1DRa0jb3Kl9lbLknIihbie4HLTJoJOvUtes2ZJE4skY5jhwcCD4rSiE1wQboiFKbN2rLH+SQW0lbjHfcHxWMxc1vUtKFbZohoyGvDjd8TW3/AO1doHY4u+6yMijdo9w+pvm0lZW7O6bhSmzNjl7g1rSSdBzUUQ2ka+zt355ifUNEtszhNjb+6y2H7MLDhfG9rhkRk7Plkut7ubGFNFhyLzm8jnyHQFT98GYKl7mg3Ba/S9zhBvfhm1Y6rL9iClV70ZYsn3JuJUHxsabYyDyLSD3LzG0aEuPcF2yoo45Wj1jGPB/MAfutSDdylYcTYGA9V/A5JrpRktT+0UDdnYElQ4OILY+LjxHJvMrp9NA1jQxgs1osAsgFtF6rJJGGTK58hERSZhERABERAHL6xwL39L3+LisM2QB6Uk+N31O/UV5UG7VzvJ2FwjZgkyWXEtWDRZQ5TZRoyPeo6okst54UVVhVkWgj6FZ0rFPPdRzihkKg06TDWZqKiiu/xUnM5Y6KPPP8WXZxWuPkrIuXoqoh697zq2Ow/vd+zfFdE2jsyKduGaNrx0jMdR1CpXovPt1B+m3ULroKcjwczO39w5xtn0YAkmmkt8snk4D7hQMO4VbG7JgcPle23iV2VEdCJWomvc5vR7mzn442Drdb9KuG7+w204JIbjOpHAcrnMqYRTRSWSUuTxUrfeL3o5FjejMOdfwIV2VX30b/ALZ6HfdpSX1KN6d/wvpnWRE5siTFBEebG9+EXW4ovdp16aPoBH/q4jyUomsMurHF+yMpqpNBERaFQiIgAiIgAiIgDklc7DPM3lI/9RsvqV4wlfG+cZjrZRpiwuHaBfxBWq19x/LJCaqTOrDeKZIwOWd5yUfTS5LYdJkqlj109lqTvBWGovdYc1UtVHxNGtN63Hv6VqyqSUajznZesm9oW4aLFKM18wjNaRYSOjejQ2mlHyA+I/ddEXMNxajBWBv52keF/JdPTkODmahesIiKxgEREAFB72f7bD8xHTm0nyU4ojege56nDzHmltYrwS+DTF3o83Wd7gDk53icXmphQe6Z924cnf8AEKcRpHeCPwGXvYRETJmEREAEREAEREAc59KdHZ8M3AgsPWM2/c9yqdJKuob/AFF62jflmyzx2HPwJXJqSSxSuZU7OjppXCv0bbKixK2o6m6iqt+a8p5s1k0bUTjgFrSNXjJcl8ueqkGtJksLnLPMFrlqhmiMEjUpmXJWUheUrgH56HJXjyVkS271Thrad3zAd5sV2lcKoWFtRHf8Mje64XdAU1i4Yjqluj1ERaioREQAUXvKPcHrb+oKUUdvC29PJ1A9zgVjqVeKXwy+PvXyaG6J9l46QdLcLadisCq25ZN5QeTeN+L/AN1aVjoJXp4/95L51WRhEROGIREQAREQAREQBjniD2lrtHAg9RFlw6vo3QTOjd+FxHXbQ91l3Vc29JFKA8vGTgGO6wTgd44VnkjcRjTTqVFLqhY35rXYc1s1GbOpacLkr4OiSlMbrYfEtOnkAUrCAVQh7Gh6or5fCVKup18iNVdkpkM9hWrI1WKamFlFVUNlFkp2bmyyJR87fsF2PZ8mKKNx4sae9oXDtiVGCZvSc127ZX+zH9IHdknsLtCGqVM20RFsKBERABae1xeCX6HfZbiw1jbxvHNrvsqZFcGvYmPKKzug8etkAtm3h0EfurYqhuplOdc2n/jorekvpj/x18s31P5AiIugLhERABERABERABUz0j0t2Nd8sjT3Bw8Wq5qu78W9QL/nAPUQQ7wKiXBfG6mjkDHZLSc03y0W40FtweBI7RktOUEHLRJI6zM0YcprZ7yoeCbmpKlkVJMmrRMhyBY4wSFkwKrK0fL3KLrCpRyia1VstFbkax1ng9K7pu/Jipoj8oXCX5EFdo3ImxUjOi4+x803pmK6xbJk+iImjnhERABfMguCOgr6XjlD4AqO7YtOLW+E9enHuVvVN3fJFQ0dfD5HceOiuSQ+m/ifyxjU938CIi6AuEREAEREAEREAFUvSMfcs+pEVZ9rNcPejl9V8b/qd9ytaoREkdXwYqfVTtANP5yXqKk+S0eCbhaLL1yIjwZ+TBIMlB1uqIqMvDkjahdX9Gh/0p+ryXqJnTci+s7C3IiJw5gREQAXhRFD4ApW7h/1Lf5/03K7Ii5/0z8T+X/oZ1XevhBERdEWCIiACIiAP//Z">
            <a:extLst>
              <a:ext uri="{FF2B5EF4-FFF2-40B4-BE49-F238E27FC236}">
                <a16:creationId xmlns:a16="http://schemas.microsoft.com/office/drawing/2014/main" id="{FB1F9E13-0688-4790-852C-D8F36ACE98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97038" y="-1439863"/>
            <a:ext cx="2952750" cy="300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/>
          </a:p>
        </p:txBody>
      </p:sp>
      <p:pic>
        <p:nvPicPr>
          <p:cNvPr id="47109" name="Picture 6">
            <a:extLst>
              <a:ext uri="{FF2B5EF4-FFF2-40B4-BE49-F238E27FC236}">
                <a16:creationId xmlns:a16="http://schemas.microsoft.com/office/drawing/2014/main" id="{C448CC64-AE49-420A-A7E5-184E69251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7276" y="1752600"/>
            <a:ext cx="3997325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7">
            <a:extLst>
              <a:ext uri="{FF2B5EF4-FFF2-40B4-BE49-F238E27FC236}">
                <a16:creationId xmlns:a16="http://schemas.microsoft.com/office/drawing/2014/main" id="{BA671AAD-906A-449A-B5F2-D0284C04C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16" y="1313658"/>
            <a:ext cx="7543800" cy="474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D40C8CF2-54C8-4539-BE33-847C4FD7E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608" y="18471"/>
            <a:ext cx="4992596" cy="3773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087A2B-F5BA-4E6F-A150-098B691D8E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61AC3F7-BD4D-4E45-96E1-D0717529B4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5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slov 1">
            <a:extLst>
              <a:ext uri="{FF2B5EF4-FFF2-40B4-BE49-F238E27FC236}">
                <a16:creationId xmlns:a16="http://schemas.microsoft.com/office/drawing/2014/main" id="{6838AEF0-34DE-4C81-8CEE-EED7F862F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0" y="685801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sl-SI" altLang="sl-SI" b="1"/>
              <a:t>                        </a:t>
            </a:r>
            <a:r>
              <a:rPr lang="sl-SI" altLang="sl-SI" sz="5400" b="1">
                <a:solidFill>
                  <a:srgbClr val="FF0000"/>
                </a:solidFill>
              </a:rPr>
              <a:t>MOČ</a:t>
            </a:r>
            <a:r>
              <a:rPr lang="sl-SI" altLang="sl-SI" b="1">
                <a:solidFill>
                  <a:srgbClr val="FF0000"/>
                </a:solidFill>
              </a:rPr>
              <a:t> </a:t>
            </a:r>
            <a:r>
              <a:rPr lang="sl-SI" altLang="sl-SI" b="1"/>
              <a:t>   </a:t>
            </a:r>
            <a:br>
              <a:rPr lang="sl-SI" altLang="sl-SI"/>
            </a:br>
            <a:endParaRPr lang="sl-SI" altLang="sl-SI"/>
          </a:p>
        </p:txBody>
      </p:sp>
      <p:sp>
        <p:nvSpPr>
          <p:cNvPr id="49155" name="Pravokotnik 3">
            <a:extLst>
              <a:ext uri="{FF2B5EF4-FFF2-40B4-BE49-F238E27FC236}">
                <a16:creationId xmlns:a16="http://schemas.microsoft.com/office/drawing/2014/main" id="{55D66F61-2358-4EE5-975A-CDA8DFBBFC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905000"/>
            <a:ext cx="769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3600" b="1"/>
              <a:t> </a:t>
            </a:r>
            <a:br>
              <a:rPr lang="sl-SI" altLang="sl-SI" sz="3600"/>
            </a:br>
            <a:endParaRPr lang="sl-SI" altLang="sl-SI" sz="3600"/>
          </a:p>
        </p:txBody>
      </p:sp>
      <p:sp>
        <p:nvSpPr>
          <p:cNvPr id="49156" name="AutoShape 5" descr="data:image/jpeg;base64,/9j/4AAQSkZJRgABAQAAAQABAAD/2wCEAAkGBxQTEhUUEhQUFRUXGRgaFRgVGBcXFBgUFxYYFxQUGBQYHCggGBolHBQXITEhJSkrLi4uFx8zODMsNygtLisBCgoKDg0OGxAQGiwcHCQsLCwsLCwsLCwsLCwsLCwsLCwsLCwsLCwsLCwsLCwsLCwsLCwsLCwsLCwsLCwsLCwsLP/AABEIAOIA3wMBIgACEQEDEQH/xAAcAAEAAgMBAQEAAAAAAAAAAAAABQYDBAcBAgj/xAA+EAABAwIDBAYIBQMDBQAAAAABAAIDBBESITEFBkFRYXGBkaHBBxMiIzJicrFCUrLR8BSC8SQzwkNTY5Lh/8QAGQEAAgMBAAAAAAAAAAAAAAAAAAQBAgMF/8QAKREAAgIBAwMDBQADAAAAAAAAAAECEQMEITESMkEiYXEFEzNRgSTB8P/aAAwDAQACEQMRAD8A7iiIgAiIgD5cbC6/NO9e1yax8jh7XtOy5uuB3A2X6XX5s9JmxRBtCVoJwu9toA4P0aL5a3HYgvBlel2jcg6vw26ic7L1lS6NlsRB6DmGnTvWhbAbu56DzPJY6ia/EG+qC1m2zaB4k9+f80U7S7Nklw4pBZ2gA4HnyvyVQA5q8bqNe8suSGjO3gFSbpF8XqZZti7vtiz1JzvzVkp47LbpIGht3EAAalRO0N5KeO+Fr5ba+rbe3alulvcZ6vBvSQcVn2JL6qdjuBOF30uy8DY9irlNvlA84WslBPBzclvMlklkZDEG4nkWLtGjDcuNtdCoSakTLeLs6ui+YxYAE3Nszz6V9J05oXl1hq6kMFz/ADp6lDSzlxOvO/2squVFowssCKEodsnEGS25B458LhTalNPgJRceQiIpKhERABERABERABERABERABcc9PWwyTFVj4QPVvHI3uw9N7nuXY1z/wBMgf8A0jcLcTcV3HkcsP3PcgmPJxrd2gMjcQAc4yNibiGJrS4Fzn4eJtYBfe093XNc4XZiuTa7QSMruDRoLkBbW5e0AyoAcLMdY34Nks5rTc9DiL9SuFLuoWTMnBY65djx3EjhYgNAOQHG45LGbkmPY1CUKZyWWlIJDgQQTe/Qumbl7LIY0katv45Lzb+wTKYpGNbcXEgJtccD06HvVl2Y/CxoIAIFjbRVlPqSIhDpbPjaOz5H5ZW4A6dyrMddPGSz1NjpkSBfn8OavTqu2nitWZ18zYKio0tlW2PsyR73OlJAuOvFxt0cOxXLYVKG1UElyLYmjQg3bYX5HpHNR+zmmSSzdBryU1Xta2PN7WltiDfMEZgq0V5K5HfpLwsU8waM+wKP3a2qKmnZKONw7liaS1xHQSFX9+toz0oMrQDGSLOzOE2+Fw5G2R/h3lKlYnDG5S6fJtbWpXyua4yYWgnE0NviB4XuLDsWUzgBUbZm9RnNwbC9iOGLW1z0KzxPNsyFgpJ7oalBxpM8qZAcxqpvYm1xlHIc/wAJP6SefI8VCE3+EA/dY6yGwuP4VVTcXYOCkqZfUUPu/tYStwOPvG6/MPzfuphNRaatCcouLphERSVCIiACIiACIiACIiAChN9C3+hqMQuPVm3PF+G3Teym1D730bpqOeNgxOcwgC9r88+droJXJ+Z5onuNmuJP4uAF+BPkrTupNVlrm4sYYBhbNd4HNoN7gKuyz4bDCQTewGQt8I681ctwYHBry4nPnpdZ5XsNYk7ssey3uliBexrHj4mtvhy0tcXWUxLJLUhoxcBk/mOkrBLUDOxS5suT1rhxWOpN/ZatWSpXyawMa53HgqmlGaoorNsyV8Zta7SM+u4PeoTc4RybRbT1Jkma4OtieS3GBcXAsLZFaFZtKpLnERgg6Xdr2eSsXoegdNVSyztaHwtGEa2LyRcWyGQI7VvCNlMjcYM6/TwNY0NY0Na0WDWgAAcgBosO1KBk8T4pBdrwQba9Y5EaraRbnOveyvU+51Mym/pmNIbfFjv7z1lresxW1tlpa2Sq+0NiVlNew9dH+ZnxAfMzXuuukoqSxpmkc0k/2cZodtOFS1pBAzuHXGatT5LtNjqL36FatsbFiqG2kb7QN2vGTmnoPLoVKlYWOfEfwkt7jr2pacHBDcMiyezNAVRZZ7HWc34Tzz/niuk7HrhPCyUC2IXI5HQjvBXN6hmHLLT+eCt+4NRipyzix5HYcx91Gmlu4hq4pxUizIiJ054REQAREQAREQAREQAXjm3yK9WKomDGlx0H8sgDmm9W6UPrY44W4WMBJ4+092L7ALKNj4G3jHtAZjg4cug9KlJ5i6RzjqStqFw4pNvqlZ0E3GKRTq6Q2xDXQh2Vx+R/I8ioIbQMZwknD+G+o5sd8w8Qrzt3ZZcC+MAu4j8w5Fc32zkSCCOYOThy14hU4dM2jUlaJVtUHaFa9QXE5KtQ1JbqTfo0PSrHsXZ1XUxl9PEZWtOE2c0EHXRxF+xadNkdSRoVjpBmLEcrrr/oxo420bZWMa18l/WOGri1xAzPAeZVG2duDVyOvUGOnbxxuDndYa027yF1XY0UNPCyGN7cLBYXIuTqSeknNbY1XItqMikqRJovAV6tRMIiIAKi7wgCrf0tae3MeSvKoW8jr1ThyAv4rHP2jGm7/wCEcYL5nTl/hSO41QGVEkegeMuV2nTuJXkEd2kclFGR0crXt1aQR2HRKx9EkxyXri4nVEWKmnD2NeNHAEdoWVdA5YREQAREQAREQARF8SyhoJcbAIA+nOAFzoq5tivxmzfhHieabQ2gZNMmjQc+kqLcUvkyXshnHirdn21vNeh/JeNBK3I4bLJKzZujE15WKr2ZDMPexsf9QBPett8a89XzVqK2Vav3EpHm7Q+M/I427nXUvu9Tijh9RGSW4nOJPxOLuZHIWHYt95C1xa+arbT2LcrczioueS9cRzWF1MOC+RTqG2FI+46p8ZuxxHRq09indl7YbJ7Lhhfy4HqPkq8WHisFTE4WLciM2niCNCphklF+xEscZfJfEUVSbYZgb6w4XWGLI2xcbWW+KtmXttz0zCbUk/Im4teDMuebZkvWyAaXGfThGSv8soDS4nIC56tVziik9ZK+T8ziR1Xy8FlneyQxpVu37ElC22I9HFRVVTk3N1MzWtxWk9iXmhiLJ3cquxRmI6sOX0n9j9wrKuc7Iq/U1Ado3R30nI/uuihM4ZXEUzw6ZX+z1ERbGAREQAREQB442FyqltPaJldl8A0HmVN7wzFsJtq4gdnHwCrMIS+aW/SM4IKupmVxyWq52azzlarQsWMRMxr2sWaDaOM5KENHjkub25KZp4GsGSiMmyZRil7kgw31WKV9zZapqulfBqRqruRmomaQFa8ruBWCat5FaMtbfVZuSNYwZY4pAAsoIKrdPtDpW7HXhXU0ZvGyWexfIC1G1t1v7PjLjc6D7qdmVaaW5jqYAxuI6mwA6ToB/Oaq28lFGYXmQBzgMnHJzehh/AOpWbaBLn34Nvblc5F3l381B7Tp8YLTxWUlTtG2L3KZsmsnc5sXrXOja0AG+eAaNdztkOlXjZFutQOw9jMjdJhvrbPO2QPmrFR05YCpTbdmuVqqM80l1hL+YQuXwXKWzFI0pvjV+3fqvWQMPEeyf7ch4WKouD2rqy7nS2MjOpw8QfJaYHUjPUK4fBZ0RE2IhERABeL1EAQG9cthG3mSe7/KhYSpDes3kYOTfuf/AIox2QSeTvHsS9CPX5r5cbBelR+16zA0qrNIq3R9002JxstiqcSLKB2PWZm/HT7KwMlBVY7ovNUyMfFIDcnJak1WVNTzKKngBVWiYu+SLmritR9YSt2so1FBlnZqEje0blISSp6gaoqmtbJSFLNZQVkiwQRhTTXhkdhqfuVWoKpSD64Hje388lqppOhScGzNK5R8rs1lFc05XWOUBWe5aKo1oYLPLh+K1+sD/HcpOU5BRmLDmtj+qBCFQStny9oXxgJXo1W/FFZqhKwbojZWWF1K7rSe/wCth8LFR1eBZbm549/1MPkPNXhtJFcm8Gy7IiJs54REQAREQBVd5B78fSPNRc7tOtb+25r1D/lAHhfzUPVye03tSc36mdDGvSjacbC6hKmEyHPRTAdcLx8YVZKy8XRWtoR4MLhwyKzRVtxqtqupcQIVbLHsdY6LJG+0kWIVJKzY8lE0k62JJ1JWj5rZMlW6yTNS1VKoKsctMaBvY+qeucDbNTlLXAixyKrGLC3pdp1cT5LDLWlhAGg17VeUEyItouja/CvarapBIF8+fQSqvTVmP4Dc/lPxd3HsW5JLcAnIjXn05dyXnj6Zps0TTNv+sJNwbFbtNtZ7dTdQTnr59cteki/2Wxm22HJ2RXyyoxH2HA9CrLZuea3qKdgOYsimRSLpQsNruWzU7RDchqeSrQ2mLZOd3rG+ruVN0in27e5OSSYlObnw+8kPJoA7TmfBU+OrVy3La52OS3s2wg8ze5t1W8VfH3GWdVBlqRETRzgiIgAiIgCg7Qm9/L9Z8MlH1Drvb2rzap99Kf8AyP8A1FYnO060g3uzrKNJEk3RfTgbLCx119NdZSZmvKLFYzSNeM1szhY4ZAFSty6exE1NKW6LQlcQrNOAQoWshCh7GkXZDTyKKlzNlI1bbXUVf2ltjZE0Yw7E6/Dh1DRa0jb3Kl9lbLknIihbie4HLTJoJOvUtes2ZJE4skY5jhwcCD4rSiE1wQboiFKbN2rLH+SQW0lbjHfcHxWMxc1vUtKFbZohoyGvDjd8TW3/AO1doHY4u+6yMijdo9w+pvm0lZW7O6bhSmzNjl7g1rSSdBzUUQ2ka+zt355ifUNEtszhNjb+6y2H7MLDhfG9rhkRk7Plkut7ubGFNFhyLzm8jnyHQFT98GYKl7mg3Ba/S9zhBvfhm1Y6rL9iClV70ZYsn3JuJUHxsabYyDyLSD3LzG0aEuPcF2yoo45Wj1jGPB/MAfutSDdylYcTYGA9V/A5JrpRktT+0UDdnYElQ4OILY+LjxHJvMrp9NA1jQxgs1osAsgFtF6rJJGGTK58hERSZhERABERAHL6xwL39L3+LisM2QB6Uk+N31O/UV5UG7VzvJ2FwjZgkyWXEtWDRZQ5TZRoyPeo6okst54UVVhVkWgj6FZ0rFPPdRzihkKg06TDWZqKiiu/xUnM5Y6KPPP8WXZxWuPkrIuXoqoh697zq2Ow/vd+zfFdE2jsyKduGaNrx0jMdR1CpXovPt1B+m3ULroKcjwczO39w5xtn0YAkmmkt8snk4D7hQMO4VbG7JgcPle23iV2VEdCJWomvc5vR7mzn442Drdb9KuG7+w204JIbjOpHAcrnMqYRTRSWSUuTxUrfeL3o5FjejMOdfwIV2VX30b/ALZ6HfdpSX1KN6d/wvpnWRE5siTFBEebG9+EXW4ovdp16aPoBH/q4jyUomsMurHF+yMpqpNBERaFQiIgAiIgAiIgDklc7DPM3lI/9RsvqV4wlfG+cZjrZRpiwuHaBfxBWq19x/LJCaqTOrDeKZIwOWd5yUfTS5LYdJkqlj109lqTvBWGovdYc1UtVHxNGtN63Hv6VqyqSUajznZesm9oW4aLFKM18wjNaRYSOjejQ2mlHyA+I/ddEXMNxajBWBv52keF/JdPTkODmahesIiKxgEREAFB72f7bD8xHTm0nyU4ojege56nDzHmltYrwS+DTF3o83Wd7gDk53icXmphQe6Z924cnf8AEKcRpHeCPwGXvYRETJmEREAEREAEREAc59KdHZ8M3AgsPWM2/c9yqdJKuob/AFF62jflmyzx2HPwJXJqSSxSuZU7OjppXCv0bbKixK2o6m6iqt+a8p5s1k0bUTjgFrSNXjJcl8ueqkGtJksLnLPMFrlqhmiMEjUpmXJWUheUrgH56HJXjyVkS271Thrad3zAd5sV2lcKoWFtRHf8Mje64XdAU1i4Yjqluj1ERaioREQAUXvKPcHrb+oKUUdvC29PJ1A9zgVjqVeKXwy+PvXyaG6J9l46QdLcLadisCq25ZN5QeTeN+L/AN1aVjoJXp4/95L51WRhEROGIREQAREQAREQBjniD2lrtHAg9RFlw6vo3QTOjd+FxHXbQ91l3Vc29JFKA8vGTgGO6wTgd44VnkjcRjTTqVFLqhY35rXYc1s1GbOpacLkr4OiSlMbrYfEtOnkAUrCAVQh7Gh6or5fCVKup18iNVdkpkM9hWrI1WKamFlFVUNlFkp2bmyyJR87fsF2PZ8mKKNx4sae9oXDtiVGCZvSc127ZX+zH9IHdknsLtCGqVM20RFsKBERABae1xeCX6HfZbiw1jbxvHNrvsqZFcGvYmPKKzug8etkAtm3h0EfurYqhuplOdc2n/jorekvpj/x18s31P5AiIugLhERABERABERABUz0j0t2Nd8sjT3Bw8Wq5qu78W9QL/nAPUQQ7wKiXBfG6mjkDHZLSc03y0W40FtweBI7RktOUEHLRJI6zM0YcprZ7yoeCbmpKlkVJMmrRMhyBY4wSFkwKrK0fL3KLrCpRyia1VstFbkax1ng9K7pu/Jipoj8oXCX5EFdo3ImxUjOi4+x803pmK6xbJk+iImjnhERABfMguCOgr6XjlD4AqO7YtOLW+E9enHuVvVN3fJFQ0dfD5HceOiuSQ+m/ifyxjU938CIi6AuEREAEREAEREAFUvSMfcs+pEVZ9rNcPejl9V8b/qd9ytaoREkdXwYqfVTtANP5yXqKk+S0eCbhaLL1yIjwZ+TBIMlB1uqIqMvDkjahdX9Gh/0p+ryXqJnTci+s7C3IiJw5gREQAXhRFD4ApW7h/1Lf5/03K7Ii5/0z8T+X/oZ1XevhBERdEWCIiACIiAP//Z">
            <a:extLst>
              <a:ext uri="{FF2B5EF4-FFF2-40B4-BE49-F238E27FC236}">
                <a16:creationId xmlns:a16="http://schemas.microsoft.com/office/drawing/2014/main" id="{14DE1AD2-8FE3-43EB-8050-B28601F6BE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97038" y="-1439863"/>
            <a:ext cx="2952750" cy="300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/>
          </a:p>
        </p:txBody>
      </p:sp>
      <p:pic>
        <p:nvPicPr>
          <p:cNvPr id="49157" name="Picture 6">
            <a:extLst>
              <a:ext uri="{FF2B5EF4-FFF2-40B4-BE49-F238E27FC236}">
                <a16:creationId xmlns:a16="http://schemas.microsoft.com/office/drawing/2014/main" id="{07305EC0-E826-410A-A075-60F5C8642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1560513"/>
            <a:ext cx="4856162" cy="492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slov 1">
            <a:extLst>
              <a:ext uri="{FF2B5EF4-FFF2-40B4-BE49-F238E27FC236}">
                <a16:creationId xmlns:a16="http://schemas.microsoft.com/office/drawing/2014/main" id="{4F6CB2BD-0EAB-452A-AEDD-43DAA261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1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sl-SI" altLang="sl-SI" b="1"/>
              <a:t>                        </a:t>
            </a:r>
            <a:r>
              <a:rPr lang="sl-SI" altLang="sl-SI" b="1">
                <a:solidFill>
                  <a:srgbClr val="FF0000"/>
                </a:solidFill>
              </a:rPr>
              <a:t>MOČ </a:t>
            </a:r>
            <a:r>
              <a:rPr lang="sl-SI" altLang="sl-SI" b="1"/>
              <a:t>   </a:t>
            </a:r>
            <a:br>
              <a:rPr lang="sl-SI" altLang="sl-SI"/>
            </a:br>
            <a:endParaRPr lang="sl-SI" altLang="sl-SI"/>
          </a:p>
        </p:txBody>
      </p:sp>
      <p:sp>
        <p:nvSpPr>
          <p:cNvPr id="50179" name="Pravokotnik 3">
            <a:extLst>
              <a:ext uri="{FF2B5EF4-FFF2-40B4-BE49-F238E27FC236}">
                <a16:creationId xmlns:a16="http://schemas.microsoft.com/office/drawing/2014/main" id="{2E91972A-CE0B-412E-8E55-B787FEAFF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905001"/>
            <a:ext cx="7696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3600" b="1"/>
              <a:t>Oznaka: </a:t>
            </a:r>
            <a:r>
              <a:rPr lang="sl-SI" altLang="sl-SI" sz="3600" b="1">
                <a:solidFill>
                  <a:srgbClr val="FF0000"/>
                </a:solidFill>
              </a:rPr>
              <a:t>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sl-SI" altLang="sl-SI" sz="3600"/>
            </a:br>
            <a:r>
              <a:rPr lang="sl-SI" altLang="sl-SI" sz="3600" b="1"/>
              <a:t>Enota:  </a:t>
            </a:r>
            <a:r>
              <a:rPr lang="sl-SI" altLang="sl-SI" sz="3600" b="1">
                <a:solidFill>
                  <a:srgbClr val="FF0000"/>
                </a:solidFill>
              </a:rPr>
              <a:t>W </a:t>
            </a:r>
            <a:r>
              <a:rPr lang="sl-SI" altLang="sl-SI" sz="3600" b="1"/>
              <a:t>(watt, vat) </a:t>
            </a:r>
            <a:br>
              <a:rPr lang="sl-SI" altLang="sl-SI" sz="3600"/>
            </a:br>
            <a:endParaRPr lang="sl-SI" altLang="sl-SI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Ograda vsebine 2">
            <a:extLst>
              <a:ext uri="{FF2B5EF4-FFF2-40B4-BE49-F238E27FC236}">
                <a16:creationId xmlns:a16="http://schemas.microsoft.com/office/drawing/2014/main" id="{010751A7-2CA7-4601-B904-AD9CDF420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3810001"/>
            <a:ext cx="8229600" cy="2727325"/>
          </a:xfrm>
        </p:spPr>
        <p:txBody>
          <a:bodyPr/>
          <a:lstStyle/>
          <a:p>
            <a:r>
              <a:rPr lang="sl-SI" altLang="sl-SI" sz="4000" b="1">
                <a:solidFill>
                  <a:srgbClr val="FF0000"/>
                </a:solidFill>
              </a:rPr>
              <a:t>Moč je razmerje med delom in časom, v katerem je delo opravljeno.</a:t>
            </a:r>
            <a:endParaRPr lang="sl-SI" altLang="sl-SI" sz="4000">
              <a:solidFill>
                <a:srgbClr val="FF0000"/>
              </a:solidFill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8E666FB-91B4-4E4C-8366-B3DC4916E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/>
          </a:p>
        </p:txBody>
      </p:sp>
      <p:graphicFrame>
        <p:nvGraphicFramePr>
          <p:cNvPr id="51204" name="Predmet 5">
            <a:extLst>
              <a:ext uri="{FF2B5EF4-FFF2-40B4-BE49-F238E27FC236}">
                <a16:creationId xmlns:a16="http://schemas.microsoft.com/office/drawing/2014/main" id="{E7F769FD-AF2A-4EB9-B3D6-F0D4064784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8200" y="1143000"/>
          <a:ext cx="2590800" cy="238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609600" imgH="558800" progId="Equation.3">
                  <p:embed/>
                </p:oleObj>
              </mc:Choice>
              <mc:Fallback>
                <p:oleObj name="Enačba" r:id="rId3" imgW="609600" imgH="558800" progId="Equation.3">
                  <p:embed/>
                  <p:pic>
                    <p:nvPicPr>
                      <p:cNvPr id="51204" name="Predmet 5">
                        <a:extLst>
                          <a:ext uri="{FF2B5EF4-FFF2-40B4-BE49-F238E27FC236}">
                            <a16:creationId xmlns:a16="http://schemas.microsoft.com/office/drawing/2014/main" id="{E7F769FD-AF2A-4EB9-B3D6-F0D4064784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143000"/>
                        <a:ext cx="2590800" cy="2389188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5" name="Naslov 1">
            <a:extLst>
              <a:ext uri="{FF2B5EF4-FFF2-40B4-BE49-F238E27FC236}">
                <a16:creationId xmlns:a16="http://schemas.microsoft.com/office/drawing/2014/main" id="{60BC9297-1059-4DC8-9606-AB2686A93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b="1">
                <a:solidFill>
                  <a:schemeClr val="tx1"/>
                </a:solidFill>
              </a:rPr>
              <a:t>Enačba: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Naslov 1">
            <a:extLst>
              <a:ext uri="{FF2B5EF4-FFF2-40B4-BE49-F238E27FC236}">
                <a16:creationId xmlns:a16="http://schemas.microsoft.com/office/drawing/2014/main" id="{C6BAAF9F-3BD2-49A1-9CB6-9D8B0E13A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b="1">
                <a:solidFill>
                  <a:schemeClr val="tx1"/>
                </a:solidFill>
              </a:rPr>
              <a:t>Enota:</a:t>
            </a: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35981B50-A77E-4E71-85B8-1F2BC0450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/>
          </a:p>
        </p:txBody>
      </p:sp>
      <p:graphicFrame>
        <p:nvGraphicFramePr>
          <p:cNvPr id="53252" name="Predmet 4">
            <a:extLst>
              <a:ext uri="{FF2B5EF4-FFF2-40B4-BE49-F238E27FC236}">
                <a16:creationId xmlns:a16="http://schemas.microsoft.com/office/drawing/2014/main" id="{5C693013-3B75-41B9-80AE-CFC299027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1828801"/>
          <a:ext cx="3733800" cy="389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129810" imgH="1180588" progId="Equation.3">
                  <p:embed/>
                </p:oleObj>
              </mc:Choice>
              <mc:Fallback>
                <p:oleObj name="Enačba" r:id="rId3" imgW="1129810" imgH="1180588" progId="Equation.3">
                  <p:embed/>
                  <p:pic>
                    <p:nvPicPr>
                      <p:cNvPr id="53252" name="Predmet 4">
                        <a:extLst>
                          <a:ext uri="{FF2B5EF4-FFF2-40B4-BE49-F238E27FC236}">
                            <a16:creationId xmlns:a16="http://schemas.microsoft.com/office/drawing/2014/main" id="{5C693013-3B75-41B9-80AE-CFC299027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828801"/>
                        <a:ext cx="3733800" cy="3890963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grada vsebine 2">
            <a:extLst>
              <a:ext uri="{FF2B5EF4-FFF2-40B4-BE49-F238E27FC236}">
                <a16:creationId xmlns:a16="http://schemas.microsoft.com/office/drawing/2014/main" id="{6744E34A-BE73-4E8F-B5B7-D234AC0CA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686800" cy="4530725"/>
          </a:xfrm>
        </p:spPr>
        <p:txBody>
          <a:bodyPr/>
          <a:lstStyle/>
          <a:p>
            <a:pPr marL="0" indent="0">
              <a:buNone/>
            </a:pPr>
            <a:r>
              <a:rPr lang="sl-SI" altLang="sl-SI" b="1"/>
              <a:t> </a:t>
            </a:r>
            <a:r>
              <a:rPr lang="sl-SI" altLang="sl-SI" sz="3600" b="1">
                <a:solidFill>
                  <a:srgbClr val="FF0000"/>
                </a:solidFill>
              </a:rPr>
              <a:t>Z močjo 1 W dela stroj ali naprava, ki v 1s odda 1J dela.</a:t>
            </a:r>
            <a:endParaRPr lang="sl-SI" altLang="sl-SI" sz="360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altLang="sl-S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Ograda vsebine 2">
            <a:extLst>
              <a:ext uri="{FF2B5EF4-FFF2-40B4-BE49-F238E27FC236}">
                <a16:creationId xmlns:a16="http://schemas.microsoft.com/office/drawing/2014/main" id="{210C8939-583E-4CCC-B2EA-5DC6A2C1E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altLang="sl-SI" dirty="0"/>
          </a:p>
        </p:txBody>
      </p:sp>
      <p:sp>
        <p:nvSpPr>
          <p:cNvPr id="55299" name="Pravokotnik 3">
            <a:extLst>
              <a:ext uri="{FF2B5EF4-FFF2-40B4-BE49-F238E27FC236}">
                <a16:creationId xmlns:a16="http://schemas.microsoft.com/office/drawing/2014/main" id="{0888278A-D926-49F4-BB3F-422DE0DCE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125464"/>
            <a:ext cx="742492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sl-SI" altLang="sl-SI" sz="3200" b="1" dirty="0">
                <a:solidFill>
                  <a:srgbClr val="CA1502"/>
                </a:solidFill>
              </a:rPr>
              <a:t>1 KM = 735,49875 W = 740 W</a:t>
            </a:r>
          </a:p>
        </p:txBody>
      </p:sp>
      <p:sp>
        <p:nvSpPr>
          <p:cNvPr id="55300" name="AutoShape 2" descr="data:image/jpeg;base64,/9j/4AAQSkZJRgABAQAAAQABAAD/2wCEAAkGBxQSEhQUExQUFBUXFhcVFhQXFRQUFBUXFRQXFxQUFxcYHCggGBolHBUVITEhJSkrMC4uFx8zODMsNygtLiwBCgoKDg0OGxAQGywkHyQsLCwsLCwsLCwsLCwsLCwsLCwsLCwsLCwsLCwsLCwsLCwsLCwsLCwsLCwsLCwsLCwsLP/AABEIALcBEwMBIgACEQEDEQH/xAAcAAABBQEBAQAAAAAAAAAAAAADAAECBAUGBwj/xABAEAABAwIDBQUECAUEAgMAAAABAAIRAyEEEjEFQVFhcQYTIoGRMqGx0QcUQlJicsHwFSOCkvFDosLhU7Ikc7P/xAAaAQADAQEBAQAAAAAAAAAAAAABAgMABAUG/8QAJBEAAgIBBAMBAQADAAAAAAAAAAECERIDEyExBEFRFGEiQvD/2gAMAwEAAhEDEQA/ANZgSRH3GnkmYyDcL6Hs8gNhsKXK6MEWp8K4BXm1pXPOUrKxiqKLWkI7FZNMHckxm5TcrGqidIDepPeR0UchCK4SFN9jEaZHVWWwq7YClmQfIS6yoAid8Fmd4iUjzSOIcjRa9TD1RZURm1EjiNZZD1NpQWuUg5AIZNkCGaiG6qhRiGJ5IApFG71Bq4iFSNgdAqlFAOGU3YtDfjAFVKRN0FNEQs/aFWBAMIWI2pwWRicQXmSr6WlK7ZKeovRB54koRcnKbKuxKiFkCElMhMmAQKUKaS1mIQmIU4SIRsNEISU4TQtYCEJKcJ0bNTNh1ONZTOomxK1nQRuVYOAmbLzVM6nFIr4ejrKu0ac/JM0AGT6olN4B+CEpNmQZtOEGrKttT90CpJlKKYeVPMVYbhEQYYBbOJsWAp00WIUjZCfKF2bomGjgpBsIIcQpMfOi3JiZdCk0qQYmLClCFYVLOqpkKDnWQxDZYrYlUauLhBrEws2q6NZV4aaIzmy9VxxOiF3pOpWe7EHchOJ3ldC0iTmaNSuOKp1qxOiDlRKc7gnUEgOTZXMlS7l3ArWoYbeYCI/E022seaD1n0kZQ+mG6mRqColqvYjGTYD3KoVaLb7JvjoHCaEUBTdTG5FujIrwkQjBnGyiQimYFCaEWE0LGsHlSyohCRaiaweVOpQksE6BuJad6cVGlZhapNB4rh20X3C26gOJHwTBp3HRA7wjepNeeCNMGSNHD13aEeausesZtXmQrFKuVGUCkZmwx6kSs9uKVijXlQcCqkgxpqGWEQOSCWw0Uq8gzuT0a0K29sob6E3VFNNciuLsIHKQcq4BAT064StBsswh1KfBS70QhPqJVYW0VajSDfyVXEQtMuBVPGUPuhXhLklKPBi1qQmyEKas12uGoWNj9o1GTkpF3UwF1qaS5OejTDQEOvj20xc5QN+q4vaPajGUxP1Zl7CXHnuzTFjuXL4ztxiXGBTpg7wWOdHMSfmoT8mCLR0JM9BxvbCk3TvKnJjHH9FSo9usITD+9png5n6grzLE4jEVg5z3VCJg3ytmbACYJ+XVVmYckaAkzq6IA1cdwHPjzXM/MmnwdC8WNcnq9btvgwQGue6TEtYdTuhxB9yv0e0OFdpXpi0w45DHR8GeS8VrseIDicoOuuUn3zyXSPptrUmgFxqNAzEwIs1xymYcSC4XvI0RXn6i7SN+KD6PTnbSp94ykxwqPcMxDXAhlMXNRxGgNgBvLhuki+1sryvsptb6rWGdrctSGPMAWn2pGkE33H4erhdmhr7qbOXW0tt0QLf8pNoyrVJo4KyKY4QqvUoko2Zxw/NDdThaZpAITsKSVlq/QuBnEJQrNSgZgJdxGqpmhMSrCdHLUlszUWJTtKcsTZFzFCVlIEIeVOGrUayw0KbaarAorKiVoZNBYRA9D7xSa4JRrLNOvCO2tKptAU2lScSikXadVFzqhTKJ3qk4jqRbyAphhQq7aplHDyldoNpi7mNChPajB6Z11k2akUQQ03VjveAlSOGB1SFADRO5IXFgK4nVsrnO0OOp0GGpUhgHGBJ4CVtbV21Rw7S6pUY2NATqdy+fu23aB2Nrl7nFzWmGM0aBbRswOutvQb2HQdnP2LtP2ndXqSyWtFhv/wALHwpBMvnLoAPj8bqvQphxvZrRLiBJ6DmdB/0rucF+WAG2FtAOv67/AIc05uTtnVCCiqRaxlQZRlkWtI9oEFsjgbE8gBwVFzSGjQjdNpvDfLfHzV7GO8WUizKb3RFi51E5fRoaP6SoCjJaTdmVxJiSBkEjr4W35pChRqYkkEAC85iROvCd+t+ZV/Y+I7lzHPB7uRMQbZhmkdJWcILyBoIjmYEn1lbWyrtcyA5puWnQwbj3IMy7NPbjTUDcRAywAAAQCwWLpAs6TOXmIlepdnxmoU3a+Ee4Lk8B2VpdwXNkZ6bYaTmabucDewBzaLrOzsNw9OBHhFuB0c3ycCF1+HL/ACZzeZHhM1WthJCNQpZ+K9CjgsLCZ3VD71M54QpmyCW3oNXgEsyaCmSA2R7lJThJGwBQUyEE6Wg5BICQCHKkChRrQQNTkKAcpByHIeBoUhKQKks2ZIdtREFRDTJXQ3RZbUUg5VVKUuKGtljMiCqVWa5SlI0FSLIrKwx6zwU+dI4jqRoPqgCVx239oYytUNHDObRAEvqkSQCYgbp1PLqt6pWK57tPtgYWg8tgvLSBImDeDAud9lOUKKRkmeR9ssOWPh9epWOoL7+gOliJ52vdcs1kmFa2niTUeXE5id/Hj8kJjoY6NZA8rn9AudnSh31csNFwDJ/E4b+gVvCNkt4u47yBmI85DfNZuUFwG6yuGt4TqDAA43JeT6x6IBQeq4mtU4k7za8tPlDitHB4M1aDw2zmtJLbgkCxb1B+KqV3B2R1gTqdAIMEHyhdV2SwZc4vBGbIWuab5oMSDNtOJ3JWOjH2h2JrUsFQxjZqB7O8qtaD/KY8B1N3MQbndI3XVHYtWHZswywZE6iLiN6+jqNEMptpiMrWhgEWhrcoHSAvHO230dfV2vxGFcS1pL3UzALGzqyBcCdOCtPSdWjn09anTNvYm08mGoh5mjFqgGXwOJIzHQFptO8ALc2HiSXVWRDA4mk61x9oRuvfzK837M44VqbqNw+Scod4KlOq0sqtDZ1gk9YO5dL2axzjXYx1Rpyju4JDT3jQWlkH2nECbaWmxCXRm9OaZbWitSFf9Z3cpk6S9mzxSKSdKEbMMlKeEy1mI5klJJYw8JwE6dRyGxGhKFKEgFsjYjAJQpQnRtAoa6dJJCwiBUs6aEgELRuSWZOHqKzttbaoYVuavUDJ9lur3/lYLnrog2l2MrfCNYOThy87rfSZTmKWHe7m97afnDQ74hQpdvK9QVHNpUWNptzuJzvMZg2AZAm/u3qL1YIstHUfo9HlLMvJGfSZXINqbTu8Gbf+YKjtTt5jXAZaxZybSpD3kEpXrRHXjzPXsZiHBpyCTxNgvH+3m1M7sjq4qETLGOLmM66Nza6bo1XN43aOIxF69ao8cHvcR5NmB6KlUdls0Rzi/koT1ci0NLHkC6RqmYJSJJ1RKOjvL4/9qRUhTbfoUR3HWCR14e5GZS8YO5w9DvHw9U9Nk/DkCEBkgzKUsIvYZ2+viHkCT5LrexzH5JYLtq0uFmve1rhc75/crJpYfMQBF2wQBp7IJ9AfUrSoudQEtN2mRJgEhwIEgXEgfsIDpHs/f80Fz0DCYgVGMqN9l7WvHRwBHxRYXrKu0eO79nmfbbsxU+t0q2HoRThmc0WZi1weZeabbnwxprBlXOzfZLOQ7EUi3u67q1N8lr3l0HK4G5aHAGSATAtqu/hKFF6EXLIqteSjiRTwnhJdGRzUIAKMKcJkyZhsyjCkmhaw0PZMnTIWGkOnTwlChkUxYyeUylC2RqEnTJF0bwhkbEkEkF2NYNXt9Vx3bPtzSotNOi/PUOuS+Uc3bjpbX4gPUSGWm2dnVrtb7Tmt/M4D4lUcX2gwtIS/E0G2mO8a53k1pJPkF8/7RxpquLneI8Tf43PmVXoDf++aj+h+kXXjL2z07tF9JsyzBsjd31QAnqymfi7+1ed4rFvqvL6j3Pe7V7iXOPUlBeUAuUpTlLstGEY9F2lXI0WnXe4UDeO8cCGC2YNDhmJ4S4gDTVZWz8Oajw0b/wBLk+gKNWxud3Jvhb+Uafvmp2VRUa26120wGB1SS7cHH7I5cFRojxFxEhozHnoAPUhDfVLjJMrWZFupVbFmgeSAH6jVDzqDnIGIFiTLAnoB6p9UTJuRsCRZAEsn73uhv/SLiaOUk8zvBVGu4tDeUgfv96I31yR1/eu9AY0MPjywjKTaB6aGd149F1nZbaLi4U6hztfIINnNO4yBm9Vy2yMOHteREgaHeDFveLrYZTbhw6ox4rOa0Maxsl2d8Nb4YvF7jgOIQY8T0LsriSe9pi7aZaGGI8Ls1rcMq1cRj6VMTUq02Di97G/EryHbODq91RazM4NDs5E+Jxy5z+IA5odoRBGq5uvgMhgi5gAamToIG9X0/IajRy6vjJycrPbHdssFnDG12vcTADJcJ66LUwe0KdUTTe10agG46jULxzZv0f46q0PDGUgRI71xa47x4RJHnCtEYvZ9WmcUHMY15LKtOHMcTdzJEgg38LrxMcVXemuWiWzB8J8nsMpSsfYXaCliQMpAdw3E/h+WvVbBV1O1aOZwadMeU8qATpsgYkimITSlKOQKFKSSZbJGph5SlDDkpXKdNhJSBQyUGrVI9kSedh5lY1ll0KljKJIPjLRvIi36rmdu9rK1A5RToOP/ANrrRvMtHH3heado+0Nau6Kr3XnwgnKBu8B9n4pZTSGjBs0e2G02l7msrPfE6kQTwED3z81xxcSrDI36cN5PyU6z2hkBoaTqdTG5o4fvzi3ZdKkUitCjh4JY6xEjoRqFr9g+zBxlcFwikwtNS3tDN7A6gGT81lbULm4itm9oVagPXvDPvWNfJXrUyECLqzVqyhQg2NRr7AplrMVViclBwHJ1UhgPkMxWExy9I7P4Jrdk4txHieMt+YAbHQuB8l55icM5ljvEg8QkT5HlF0WTiBkyDf4nHjaGt6C/ryQAq4UmuTC2WFOLIIqhTbUQCgwb6o1NVzUTvrWvaEGOqIbQqhxt5qrTKvYHZGIrn+VRq1J3tY4t83aAea6HZ/0a42p7Yp0R+N4J/tZmKZRZGUlZUwhig7LEkEOPWwvx+RRG7RBoMp5Ghw+1xGtxxXQYX6OcS4ZKlSjTAjxNL6hdGkNhtupHRHf9GDxGXFtPWiW/B5RWnL4Heh9OTqYg5R/MeBEkZ3boi2m8pbH7Q1MI8vptoucftVGF7xya6QWzy1XoGA+jmi29WtUqn8IZSb78x96Pjfo5wdRpA71jtzw8Og9CII5W6po6clyJLWi+GWeyPav60xve0xTe6Q0tJNN+WJ1uwybAkzx3LX7Sd19Vr98A6n3bi4G9wPCRwObLB3GCvL6/fbMq9zVgtPipV2iDUaCLCfZeLW3GNxDl2/a4nFbOeaUPLg11r+yQXRaZtZUjNtNMlKCTTj0eTbLx7m5YcGcTeDG+OMjXivWewfaL62yowuLzR7sGoRBfnadRAuCx198heT7M2XiKrc4pudTp2dDDULRI+yLxLt2kldl2T2o2liGx/qRTIM5iHuAabgEkOb8RvtOEsWWnHKJ6ckoppXUcYSU2ZDlIFYxOUlBJYNEcPXDpg6fv9UZeM4TtnVpwWi418RII6D11+F5VfpGxXBgHKx98/BR3EVekz2F9QASSAuO7Sdr6VOWNfJ5BrvXWF51tLtbXrCHVX/lmB7tVjmo6PFMHSLfoleoNHS+mvj9tkzlcROriIcbQBYzABPv6rEpYcvMNDnuPBpM81KjTHtOu3hx6QpisSSGgNHAExHA3U2y1UEa0UzFnu3b2AnjbxfBamydhHEue/MS0FrZOrnOIB8gMx4eGFQqUiWgBvjOttLwB8/lr7B2P2CKFAZh4okzuOUAk8NXIxVizlSNDsps0UKNgAXuLjYDQkNFuAgeS8U7X0i3HYsH/AM9U/wBzy4fFer7b7d4TCtLWuFeoLBlMy2fxVB4RziTyXjW19oPxNZ9apGd5zHKIAsAABwAAHknm1VInpp22ysHLS2UxrqjQdJE+qzC1X9jYptOo1zwcoN4iY5TZSZePZ2HavaAwuDp4Nl3vIquuPCA/M3MN+gEfhK4Go8uJLiSTqSZKt7X2g7EVXVHanQcANAuo+jrsm7E1W16rf/j03TB/1Xt0YBvaDBJ0tG+2ijTl7N7sT9HtJ9AVcYwufUhzKeZ7MjIsXZSPE6Zg6CN5K2av0Z4A6Cs38tXT+4FdgSmldGCo5HqOzhn/AEUYT/y4kf1Uz/wT0votwY1fiXcs7B8GLuS5NK2KNuS+nKM+jzAj/TqO61qn/Eha2A7OYWjBp4ek0jR5aHvHPO+XT5rUJUUcY/BXJvtkiU0ppTSmFHlKVGUpWsBNMXAX81HMoYimHsc02zNLZ6iP1WCjhvpLx9GtQw9IFrjVf3rHDdTDXDON8OLgBxg8FU+j3bxa44aqZEua0kakSQfMArk6mG+q4mpTqVJ7simysczmhon7GpGgtpdX8DgXVRUFOqWOymYy+LNZrcwmLC+U/ajdfmlN3Z2QgsaPZqIyRkhsTEADWZ9ZPqmx9ClWeyq6mw1WEw8sBcJAAIdyAi439ZjTeCARoQCOhEhSVXCMmpP0c6nKKaHSlMmlUsmOmhLMmLlrCPCSgkjZjw/aWyHMGrCOhmfzRJ6FYdWnGpI5XXdYzAVKlml3kLfC3qqlPscXG7YM3Lnlu/WA0z6rjbo6kzkabQNXR01PmrVbEAthjbbzcmeEzawXX4bsYxt3kuPADKL8NSdRw18lrYTY7GkENygERbSDr1GqVzSDkebswNR2UEESRE7p3+9bmztjhpbqXE6TBjeR93f4l1uN2cIbbh7oKsDBgOkDhHCIuk3VwDJlfZeyaTXtqOYCWxlbcC2hvuG4Lh+0e28RiKtYPqVHMbUcG0w4im0B5DRlFjuEm69LDYBO4AknoJJ6Lx/C03VqoABLqj9Bc5nG3vPpKopWaP8ASobLS2fsPEViMlJ8H7ThkZ1zOgei9A2L2VbQhxAqVfvkCGn8DTp1N+mi6Dun7zzvH6+aGaM38PO8R2dpYZmbEvNSo6e7oU/CHHi558WUbyAOAK5VlAyeWsLp+3NCtRxL3vu2oIpusWhojwciP1negdnsB9acKTA4XAc+xAabvdxm1uZ3I3xY6V9kOzXZs4lwc6W0QfE7Quj7LOfE7vcvWcNjO7a1jMrGNADWhoAaBuF1DDbKZTa1jJDWgBo5e79lGOFA+2B5D5oLViuhJRbCDabuP+0R8VEbUfcy234b/GyEcE281BpN/h70mYDXxj0duut+j+ibTLB2weEenyUH7aI0A9/6BBrbLJvmHLXdb99EKpspw3i/N0D3Ib6+h238D/xpx3D0+ab+Kv8AvD0CqnZdTi0+Z+Sg7AvHtFv9wGthrzTbv9Bg/haftd33vcPkl/F38R6Kt/DnQCS2PzN4SN6E5pAPs24EHfHmtu/0DhXo0P4q88PRMdrPH3fes00nW1vpw4blKlQceUarbj+gUf4aI2w7gPen/jLvuj3qlTw2kgmUTu4Ogb+/eg9V/Q4GD2n2E3GPa+W0nAEOcBmLvu2PP3StGj2TpNw7q2GrGmWMJFKqM9Nzg3xNa4Q9riRvsZEAq02gHbxN+O4T66qID2hzQRlMZhJg5TabcQpSbbVMtCWPDJ4DadVtKm10FwY0OIkAkCLD3eSsjalQageZIWf3u6Y6EJswnf8A49FXcf0liX3bYfuy/wC79Sh1Nq1Bq5vQC6qioCJ3SRw0j9+ShUPISLacJm56IbsjYlpm2nnf7j+hRf4sRq7yy3/91lBk704EbhpItzHHqs9R/TKJqDbX5vQfNJZfi4p0MpfQlqphGy0NAdcjf4oMtmIn2jccB0UsRR0a2NA6ZM2LjJ5Ek/3R0k54jMDEmBJtBOaeml+SlUcGknRxgRG9pERwAnTrwheXvss4pg69NrXQJmIkyNGgNGvIevqNlOGuMyRceIHMYcJgG3XqmfWhw32aOO655bjJ3lRxBIaeJbe++CQOvimTxHBZajFxQNtTKRqfEC0iYkOn0JkdEapVtLXO0BMHQOAIieU+m9U+9jTxCxtvNywDkLeR9DOBbE+0QXAiAWhrLA/i1tyhNmzKKKu3dquGCrHM4uLXMnUEVYp5IiQfE7yXGdgKJOLDhqxjiNNXeBuo1l629v18720AwupNcxr8puKugLYPjyzcWnkYItdiNjOoio4gEuDcuoGWHEkb49mZ0ywurPDSb9savh0NXFVBJzC0DRk3BI66R5ItOrULZDhME2aAPFYdRN1QxAGTdeIEG1oJ/wB2mt41RsFimMJa32btBIIAAIcQP3vK5N2Xo1LohtzC/WqJpO0c7M15af5bw0lhMabwerlzHZ+n9VxVNgaW/wAsBwMkl+UZy4zDSXF4A3BreMrtKtawF2kzYGTM2zaiRBHkFlbf2VmLKjcue8C/iewRScRMeE3M6w3hIro+R/rLphUTabXc6bNNw0mDEF0TM6T8FXp4uST3bSBJkC5DQYidL5bDmg4N9r5jlhpkRL7B1geOY8grrTBBFgQTG5stJA56geR42nLUcWbD+hK+ILabXw0EnQjKdJGvLLYcVLD1nyA6Nx3QBmAm+uh90xdV6jIuTGWAZJGgLp04Fvu4IuzXNOcuEwXOk6EAgn18f91uCTddDKK+kqtZ5aC6WmHDSDaHcLXMJnvJE5nzD7TEEE2893Q9VLMXA3lzotrBLmhw13gCCOt95a1IDKZ0aJBvO/1h0dSUd+gOP9K1OXCRms3PN9Rv1v8A9qTwBJMmA0STNi7dmNrl1/wFWW0ZIB0jKIEe1pxgiJ1Oo1hTFIF4tuzEW+zAuOoPvWl5IqiUDhwabSYbB+60SDLRqd/iN49k7kejRGRh0zG4iIAt5GP/AGKLVeHjKBazTN7NLss8bSD1U3utcC2UAg7i2XH/APMfDVb9DaGSQPFnzjPMCBAaQTyHtAD8KI6hZ5b4iKcRvkNAiNAQBp80nTcyRndLdxEic4nQ5s3+LoryRIsAWm5gx7YkwNbcOKXfY2KKrKGZxDQYgxrc+11NwU9PD03OeXQR0EwxpMHrlbpx6Tco1g0kjQMGWbxBAAn+4z80Knkp5nONsp3eKDoQN/taLfpZlFFb6s1sk28Di3WZcDndHS3qgYvCNAjfYt3EycotwuB16laHeagRMOc2YzZYJmTbl/UEnNIAbcOvm4yA20xffYfeIQXkM2KM+tgg2N7cpGYQBmaS2/G5PqNyK7C54Bu68NFhOUvAGlpcN+gV2o8ZYAAIuGwSCYy+oIcR5FLZ5bJYLua0O/COQ4G4vyjjLfpYMUZr9mxAgzm4zBJ8H90t8kGth8vikRmLbyJBGp4SOPNazazqkm7S5gy8je8Tfd5QqtaqPEAc05CdSBJhsj+rloj+lsDgjOfSMtIFreGRrBOUmbE/PeFXbSd3j9MsFrZiXEZpdl10Ybi2u8LZonM8NjMCZ5DK0wZi1gEXumgmBf7IAEHLJcTrqc43XM9S/ICocGVT2SSAb+rR8XApLbfWaw5YNuTDz33SR/RITA5Q4iSyQJmIvbQjXXwgAeZRKdbM8ETJEjpByD1a88kklGuB5Lgam+HC1rQdbmCD/tj3XUsQXGW+EiGtFuJa10SLCCI/qnUJJICroWFwxflyiM7swMxly082UeQeAfwjkrGQFwcCC4mbjeXTAO4C27omSWbDIBUwYDjAMlxdqPtOIJm182YaceSsMOVry0ezTeGAxAc7M0HpmbOnXcUySLbFXZXqUKgDRvNTJqLv/wBNs7gfDf1Qf4fmq+EAN8RDrSQ3NB8xTeQOAveAUkqQY3wnTfcA3hjstrNAbdsbydZ4nqi13l9IFoytzCb31BPoJukkla4sauA+AfdrTp3mZ4/Ec0gdYPryRcYMgpNBkwDe5OYAxpFoPm7kkkkQWuCeBaXtuZA0PKCQB5k68AtHDUw4PDRYOInQgSc3nDrcI6JJJZcBXQMNl4As0ETl8N2mWgDmQegHkg4iqSAAAPEWkCRJp1HQBuAyn4cykkkEYd1VzaeYXdDRymGho+N0DEVIdm3Bzmf05Sw3/qBskktQUuCLicpERbMAPzsAF+TwfNSpV/5kT9osM3IAaXj3uGm9oSSWaoRBnx4WwBldHG3zjMfNQqgOay5GckEngS5o05EnmSkkpxYUW8XUm41J1AFmkVCHdZiwVPGPDS4QCCZZYeGGtG8cC31PBJJN7GZOhUGcNOuXMeJkgm/9OnF0qWJxLhBaAO7NzfxEgydZ9p06fZHFJJDpgbpCoODpGlxPGXguMHdqAEDD1IdPEAADfma6TJ0gEf2pJIt8AXQb6xkImwbluOOlh+X3eio4RwDgSAJdbeTmeXActY/yUkkUzI08GYzuBkAE2kZcti4c/EPIeSBTxOUzcECYAEEFuYjlLnNM62SSQGbI0+7cATSBtE2M5bTfomSSVLCf/9k=">
            <a:extLst>
              <a:ext uri="{FF2B5EF4-FFF2-40B4-BE49-F238E27FC236}">
                <a16:creationId xmlns:a16="http://schemas.microsoft.com/office/drawing/2014/main" id="{2D692177-ADC7-4967-99EB-63C84D6924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97038" y="-944563"/>
            <a:ext cx="2952750" cy="197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p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800"/>
          </a:p>
        </p:txBody>
      </p:sp>
      <p:pic>
        <p:nvPicPr>
          <p:cNvPr id="55301" name="Picture 3">
            <a:extLst>
              <a:ext uri="{FF2B5EF4-FFF2-40B4-BE49-F238E27FC236}">
                <a16:creationId xmlns:a16="http://schemas.microsoft.com/office/drawing/2014/main" id="{57B51131-10BE-40A2-A185-D63BCF070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638"/>
            <a:ext cx="70993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Naslov 1">
            <a:extLst>
              <a:ext uri="{FF2B5EF4-FFF2-40B4-BE49-F238E27FC236}">
                <a16:creationId xmlns:a16="http://schemas.microsoft.com/office/drawing/2014/main" id="{9FB43426-428C-4006-B2E4-6757474F3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888" y="725425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sl-SI" altLang="sl-SI" b="1" dirty="0">
                <a:solidFill>
                  <a:schemeClr val="tx1"/>
                </a:solidFill>
              </a:rPr>
              <a:t>1. Žerjav dvigne 3000N težko breme 5m visoko v 10s. S kolikšno močjo dela?</a:t>
            </a:r>
            <a:br>
              <a:rPr lang="sl-SI" altLang="sl-SI" dirty="0">
                <a:solidFill>
                  <a:schemeClr val="tx1"/>
                </a:solidFill>
              </a:rPr>
            </a:br>
            <a:endParaRPr lang="sl-SI" altLang="sl-SI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>
            <a:extLst>
              <a:ext uri="{FF2B5EF4-FFF2-40B4-BE49-F238E27FC236}">
                <a16:creationId xmlns:a16="http://schemas.microsoft.com/office/drawing/2014/main" id="{24EC77FF-DAF4-4034-A566-1BF57DBAA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944" y="225425"/>
            <a:ext cx="10515600" cy="4351338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sl-SI" b="1" dirty="0"/>
              <a:t>2. Voziček enakomerno potiskam s silo 30N tako, da se premika s hitrostjo 2m/s. S kolikšno močjo delam?</a:t>
            </a:r>
          </a:p>
          <a:p>
            <a:pPr marL="0" indent="0">
              <a:buNone/>
              <a:defRPr/>
            </a:pPr>
            <a:endParaRPr lang="sl-SI" b="1" dirty="0"/>
          </a:p>
          <a:p>
            <a:pPr marL="0" indent="0">
              <a:buNone/>
              <a:defRPr/>
            </a:pPr>
            <a:endParaRPr lang="sl-SI" b="1" dirty="0"/>
          </a:p>
          <a:p>
            <a:pPr marL="0" indent="0">
              <a:buNone/>
              <a:defRPr/>
            </a:pPr>
            <a:r>
              <a:rPr lang="sl-SI" b="1" dirty="0"/>
              <a:t>			</a:t>
            </a:r>
            <a:r>
              <a:rPr lang="sl-SI" sz="5400" b="1" dirty="0">
                <a:solidFill>
                  <a:srgbClr val="FF0000"/>
                </a:solidFill>
              </a:rPr>
              <a:t>P = F </a:t>
            </a:r>
            <a:r>
              <a:rPr lang="sl-SI" sz="2400" b="1" dirty="0">
                <a:solidFill>
                  <a:srgbClr val="FF0000"/>
                </a:solidFill>
              </a:rPr>
              <a:t> </a:t>
            </a:r>
            <a:r>
              <a:rPr lang="sl-SI" sz="3600" b="1" baseline="30000" dirty="0">
                <a:solidFill>
                  <a:srgbClr val="FF0000"/>
                </a:solidFill>
              </a:rPr>
              <a:t>·</a:t>
            </a:r>
            <a:r>
              <a:rPr lang="sl-SI" sz="7200" b="1" dirty="0">
                <a:solidFill>
                  <a:srgbClr val="FF0000"/>
                </a:solidFill>
              </a:rPr>
              <a:t> </a:t>
            </a:r>
            <a:r>
              <a:rPr lang="sl-SI" sz="5400" b="1" dirty="0">
                <a:solidFill>
                  <a:srgbClr val="FF0000"/>
                </a:solidFill>
              </a:rPr>
              <a:t>v</a:t>
            </a:r>
            <a:endParaRPr lang="sl-SI" sz="5400" dirty="0">
              <a:solidFill>
                <a:srgbClr val="FF0000"/>
              </a:solidFill>
            </a:endParaRPr>
          </a:p>
          <a:p>
            <a:pPr>
              <a:defRPr/>
            </a:pPr>
            <a:endParaRPr lang="sl-SI" dirty="0"/>
          </a:p>
        </p:txBody>
      </p:sp>
      <p:sp>
        <p:nvSpPr>
          <p:cNvPr id="2" name="Zaobljeni pravokotnik 1">
            <a:extLst>
              <a:ext uri="{FF2B5EF4-FFF2-40B4-BE49-F238E27FC236}">
                <a16:creationId xmlns:a16="http://schemas.microsoft.com/office/drawing/2014/main" id="{02A4F83E-7F22-47D6-A308-6996C4B6CB02}"/>
              </a:ext>
            </a:extLst>
          </p:cNvPr>
          <p:cNvSpPr/>
          <p:nvPr/>
        </p:nvSpPr>
        <p:spPr>
          <a:xfrm>
            <a:off x="3191256" y="1975104"/>
            <a:ext cx="4038600" cy="17526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Širokozaslonsko</PresentationFormat>
  <Paragraphs>17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Officeova tema</vt:lpstr>
      <vt:lpstr>Microsoft Equation 3.0</vt:lpstr>
      <vt:lpstr>                        MOČ     </vt:lpstr>
      <vt:lpstr>                        MOČ     </vt:lpstr>
      <vt:lpstr>                        MOČ     </vt:lpstr>
      <vt:lpstr>Enačba:</vt:lpstr>
      <vt:lpstr>Enota:</vt:lpstr>
      <vt:lpstr>PowerPointova predstavitev</vt:lpstr>
      <vt:lpstr>PowerPointova predstavitev</vt:lpstr>
      <vt:lpstr>1. Žerjav dvigne 3000N težko breme 5m visoko v 10s. S kolikšno močjo dela? 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MOČ     </dc:title>
  <dc:creator>MATEJA TRTNIK</dc:creator>
  <cp:lastModifiedBy>MATEJA TRTNIK</cp:lastModifiedBy>
  <cp:revision>1</cp:revision>
  <dcterms:created xsi:type="dcterms:W3CDTF">2022-01-13T09:42:35Z</dcterms:created>
  <dcterms:modified xsi:type="dcterms:W3CDTF">2022-01-13T09:44:34Z</dcterms:modified>
</cp:coreProperties>
</file>