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68" r:id="rId6"/>
    <p:sldId id="269" r:id="rId7"/>
    <p:sldId id="270" r:id="rId8"/>
    <p:sldId id="259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9/27/2021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10001" y="1449148"/>
            <a:ext cx="10572000" cy="1699002"/>
          </a:xfrm>
        </p:spPr>
        <p:txBody>
          <a:bodyPr/>
          <a:lstStyle/>
          <a:p>
            <a:r>
              <a:rPr lang="sl-SI" dirty="0" smtClean="0"/>
              <a:t>ZVEZDE IN OZVEZDJA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8. RAZRED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4162" y="3553052"/>
            <a:ext cx="4477839" cy="3061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2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VELIKI MEDVED</a:t>
            </a:r>
            <a:endParaRPr lang="sl-SI" dirty="0"/>
          </a:p>
        </p:txBody>
      </p:sp>
      <p:pic>
        <p:nvPicPr>
          <p:cNvPr id="5" name="Označba mesta vsebin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332" y="2474181"/>
            <a:ext cx="4689565" cy="388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94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nekaj o ozvezdjih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4000" dirty="0" smtClean="0"/>
              <a:t>Imena so dobila, povezana z zgodbami iz grške mitologije. (učbenik, stran 52)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199158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Utrjevanje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l-SI" sz="3600" dirty="0" smtClean="0"/>
              <a:t>DZ: stran 28/ 1. in 2. </a:t>
            </a:r>
            <a:r>
              <a:rPr lang="sl-SI" sz="3600" smtClean="0"/>
              <a:t>naloga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82565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 čem se razlikujejo zvezde med sabo?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/>
              <a:t>Zvezde se med seboj razlikujejo po velikosti in temperaturi. </a:t>
            </a:r>
            <a:endParaRPr lang="sl-SI" sz="3600" dirty="0" smtClean="0"/>
          </a:p>
          <a:p>
            <a:pPr marL="0" indent="0">
              <a:buNone/>
            </a:pPr>
            <a:r>
              <a:rPr lang="sl-SI" sz="3600" dirty="0" smtClean="0"/>
              <a:t>Prav </a:t>
            </a:r>
            <a:r>
              <a:rPr lang="sl-SI" sz="3600" dirty="0"/>
              <a:t>od temperature zvezde je odvisna barva zvezde.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71553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Temperatura in barva zvezde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dirty="0"/>
              <a:t>Kako svetla bo videti zvezda z Zemlje, je odvisno od njene oddaljenosti ter količine oddane svetlobe v določenem času.</a:t>
            </a:r>
          </a:p>
          <a:p>
            <a:pPr marL="0" indent="0">
              <a:buNone/>
            </a:pPr>
            <a:r>
              <a:rPr lang="sl-SI" sz="2400" dirty="0"/>
              <a:t>Tako so zvezde, ki so bližje in oddajajo več svetlobe, videti svetlejše. </a:t>
            </a:r>
          </a:p>
          <a:p>
            <a:pPr marL="0" indent="0">
              <a:buNone/>
            </a:pPr>
            <a:r>
              <a:rPr lang="sl-SI" sz="2400" dirty="0"/>
              <a:t>Bolj oddaljene zvezde morajo oddajati več svetlobe od bližjih zvezd, če jih vidimo enako svetle. </a:t>
            </a:r>
          </a:p>
          <a:p>
            <a:pPr marL="0" indent="0">
              <a:buNone/>
            </a:pPr>
            <a:r>
              <a:rPr lang="sl-SI" sz="2400" dirty="0"/>
              <a:t>Vse zvezde niso rumene, kakor Sonce, temveč tudi modrikaste, rdeče in drugih barv. Njihova barva je odvisna od temperature njihovega površja</a:t>
            </a:r>
          </a:p>
          <a:p>
            <a:pPr marL="0" indent="0"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6968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Sonce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4000" dirty="0"/>
              <a:t>Zemlji najbližja zvezda je Sonce. Njegova oddaljenost od Zemlje je približno 150 milijonov kilometrov. </a:t>
            </a:r>
            <a:endParaRPr lang="sl-SI" sz="4000" dirty="0" smtClean="0"/>
          </a:p>
          <a:p>
            <a:pPr marL="0" indent="0">
              <a:buNone/>
            </a:pPr>
            <a:r>
              <a:rPr lang="sl-SI" sz="4000" dirty="0" smtClean="0"/>
              <a:t>Naslednja </a:t>
            </a:r>
            <a:r>
              <a:rPr lang="sl-SI" sz="4000" dirty="0"/>
              <a:t>najbližja zvezda je oddaljena približno </a:t>
            </a:r>
            <a:r>
              <a:rPr lang="sl-SI" sz="4000" dirty="0" smtClean="0"/>
              <a:t>8,6 </a:t>
            </a:r>
            <a:r>
              <a:rPr lang="sl-SI" sz="4000" dirty="0"/>
              <a:t>svetlobnega </a:t>
            </a:r>
            <a:r>
              <a:rPr lang="sl-SI" sz="4000" dirty="0" smtClean="0"/>
              <a:t>leta - Sirij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82353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Najsvetlejše zvezde na nebu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 smtClean="0"/>
              <a:t>Na nebu moramo najprej poiskati ozvezdje, šele nato bomo našli zvezdo. Najsvetlejše zvezde prepoznamo že s prostim očesom.</a:t>
            </a:r>
          </a:p>
          <a:p>
            <a:pPr marL="0" indent="0">
              <a:buNone/>
            </a:pPr>
            <a:r>
              <a:rPr lang="sl-SI" sz="3200" dirty="0" smtClean="0"/>
              <a:t>Tabelo nekaterih zvezd (svetlost, oddaljenost in vidnost) najdete v učbeniku na strani 52.)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2402674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ugotavljamo svetlost zvezd?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 smtClean="0"/>
              <a:t>Magnituda je enota za svetlost zvezd in drugih teles na nebu.  </a:t>
            </a:r>
          </a:p>
          <a:p>
            <a:pPr marL="0" indent="0">
              <a:buNone/>
            </a:pPr>
            <a:r>
              <a:rPr lang="sl-SI" sz="2800" dirty="0" smtClean="0"/>
              <a:t>Svetlejša kot je zvezda, manjša je njena magnituda. Najsvetlejša zvezda severnega neba je SIRIJ. (-1,5)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138438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SEVERNICA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800" dirty="0" smtClean="0"/>
              <a:t>Je zvezda, po kateri se orientiramo. Je najsvetlejša zvezda Malega medveda. Najdemo jo med </a:t>
            </a:r>
            <a:r>
              <a:rPr lang="sl-SI" sz="2800" dirty="0" err="1" smtClean="0"/>
              <a:t>Kasiopejo</a:t>
            </a:r>
            <a:r>
              <a:rPr lang="sl-SI" sz="2800" dirty="0" smtClean="0"/>
              <a:t> in Velikem vozu.</a:t>
            </a:r>
          </a:p>
          <a:p>
            <a:pPr marL="0" indent="0">
              <a:buNone/>
            </a:pPr>
            <a:r>
              <a:rPr lang="sl-SI" sz="2800" dirty="0" smtClean="0"/>
              <a:t>Nahaja se na severnem geografskem polu. Zvezde blizu Severnice za opazovalca ne zaidejo, saj njihova tirnica ne sega pod obzorje. </a:t>
            </a:r>
            <a:endParaRPr lang="sl-SI" sz="2800" dirty="0"/>
          </a:p>
          <a:p>
            <a:pPr marL="0" indent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399988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OZVEZDJA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4000" dirty="0" smtClean="0"/>
              <a:t>Zaradi orientacije so zvezde na nebu navidezno povezali v ozvezdja in jih poimenovali. V 20. stoletju so poimenovali 88 ozvezdij. 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349789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Ozvezdja, ki jih lahko vidimo v naših krajih: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3600" dirty="0" smtClean="0"/>
              <a:t>VELIKI MEDVED, KASIOPEJA, LABOD, OREL, LIRA, PEGAZ, ORION IN DVANAJST OZVEZDIJ ŽIVALSKEGA KROGA.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82094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vedljivo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TM03457503[[fn=Navedljivo]]</Template>
  <TotalTime>145</TotalTime>
  <Words>357</Words>
  <Application>Microsoft Office PowerPoint</Application>
  <PresentationFormat>Širokozaslonsko</PresentationFormat>
  <Paragraphs>31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2</vt:lpstr>
      <vt:lpstr>Navedljivo</vt:lpstr>
      <vt:lpstr>ZVEZDE IN OZVEZDJA</vt:lpstr>
      <vt:lpstr>Po čem se razlikujejo zvezde med sabo?</vt:lpstr>
      <vt:lpstr>Temperatura in barva zvezde</vt:lpstr>
      <vt:lpstr>Sonce</vt:lpstr>
      <vt:lpstr>Najsvetlejše zvezde na nebu</vt:lpstr>
      <vt:lpstr>Kako ugotavljamo svetlost zvezd?</vt:lpstr>
      <vt:lpstr>SEVERNICA</vt:lpstr>
      <vt:lpstr>OZVEZDJA</vt:lpstr>
      <vt:lpstr>Ozvezdja, ki jih lahko vidimo v naših krajih:</vt:lpstr>
      <vt:lpstr>VELIKI MEDVED</vt:lpstr>
      <vt:lpstr>Še nekaj o ozvezdjih</vt:lpstr>
      <vt:lpstr>Utrjevanje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ZGODOVINSKI RAZVOJ ASTRONOMIJE</dc:title>
  <dc:creator>Kati</dc:creator>
  <cp:lastModifiedBy>Kati</cp:lastModifiedBy>
  <cp:revision>6</cp:revision>
  <dcterms:created xsi:type="dcterms:W3CDTF">2021-09-26T19:42:56Z</dcterms:created>
  <dcterms:modified xsi:type="dcterms:W3CDTF">2021-09-27T10:18:47Z</dcterms:modified>
</cp:coreProperties>
</file>