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246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8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66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98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3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78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892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1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125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986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89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837B-4011-4272-A8EC-25EC49DEAD5C}" type="datetimeFigureOut">
              <a:rPr lang="sl-SI" smtClean="0"/>
              <a:t>24. 01. 2022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E6BD7-3A27-440D-8F97-531AB17C02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32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1" y="0"/>
            <a:ext cx="12201101" cy="57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5344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0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60053" cy="48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55937" cy="49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36295" cy="48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Širokozaslonsko</PresentationFormat>
  <Paragraphs>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Telekom Slovenije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Štubler Aleš</dc:creator>
  <cp:lastModifiedBy>Štubler Aleš</cp:lastModifiedBy>
  <cp:revision>3</cp:revision>
  <dcterms:created xsi:type="dcterms:W3CDTF">2022-01-24T15:18:11Z</dcterms:created>
  <dcterms:modified xsi:type="dcterms:W3CDTF">2022-01-24T15:22:25Z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9fc6f63-046c-41f3-ba25-1437516571c5_Enabled">
    <vt:lpwstr>True</vt:lpwstr>
  </property>
  <property fmtid="{D5CDD505-2E9C-101B-9397-08002B2CF9AE}" pid="3" name="MSIP_Label_b9fc6f63-046c-41f3-ba25-1437516571c5_SiteId">
    <vt:lpwstr>6b50702c-caff-40f2-86bd-da9c41fd299b</vt:lpwstr>
  </property>
  <property fmtid="{D5CDD505-2E9C-101B-9397-08002B2CF9AE}" pid="4" name="MSIP_Label_b9fc6f63-046c-41f3-ba25-1437516571c5_Owner">
    <vt:lpwstr>Astubler@ts.telekom.si</vt:lpwstr>
  </property>
  <property fmtid="{D5CDD505-2E9C-101B-9397-08002B2CF9AE}" pid="5" name="MSIP_Label_b9fc6f63-046c-41f3-ba25-1437516571c5_SetDate">
    <vt:lpwstr>2022-01-24T15:18:35.0034335Z</vt:lpwstr>
  </property>
  <property fmtid="{D5CDD505-2E9C-101B-9397-08002B2CF9AE}" pid="6" name="MSIP_Label_b9fc6f63-046c-41f3-ba25-1437516571c5_Name">
    <vt:lpwstr>NIZKA ZAUPNOST</vt:lpwstr>
  </property>
  <property fmtid="{D5CDD505-2E9C-101B-9397-08002B2CF9AE}" pid="7" name="MSIP_Label_b9fc6f63-046c-41f3-ba25-1437516571c5_Application">
    <vt:lpwstr>Microsoft Azure Information Protection</vt:lpwstr>
  </property>
  <property fmtid="{D5CDD505-2E9C-101B-9397-08002B2CF9AE}" pid="8" name="MSIP_Label_b9fc6f63-046c-41f3-ba25-1437516571c5_ActionId">
    <vt:lpwstr>503aca8c-1801-40d2-9284-7a1b5e901a25</vt:lpwstr>
  </property>
  <property fmtid="{D5CDD505-2E9C-101B-9397-08002B2CF9AE}" pid="9" name="MSIP_Label_b9fc6f63-046c-41f3-ba25-1437516571c5_Extended_MSFT_Method">
    <vt:lpwstr>Automatic</vt:lpwstr>
  </property>
  <property fmtid="{D5CDD505-2E9C-101B-9397-08002B2CF9AE}" pid="10" name="Sensitivity">
    <vt:lpwstr>NIZKA ZAUPNOST</vt:lpwstr>
  </property>
</Properties>
</file>