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AF8"/>
    <a:srgbClr val="F567F5"/>
    <a:srgbClr val="0D90E1"/>
    <a:srgbClr val="0EE0CC"/>
    <a:srgbClr val="42B0F4"/>
    <a:srgbClr val="40D3F6"/>
    <a:srgbClr val="39BCFD"/>
    <a:srgbClr val="FCD4FC"/>
    <a:srgbClr val="79F7EB"/>
    <a:srgbClr val="94D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D777-FCBC-4D6A-B2D9-AD7FE420BB53}" type="datetimeFigureOut">
              <a:rPr lang="sl-SI" smtClean="0"/>
              <a:t>25.3.2022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D87A-7979-42CE-ACB8-6FF070D8F2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8962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D777-FCBC-4D6A-B2D9-AD7FE420BB53}" type="datetimeFigureOut">
              <a:rPr lang="sl-SI" smtClean="0"/>
              <a:t>25.3.2022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D87A-7979-42CE-ACB8-6FF070D8F2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9587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D777-FCBC-4D6A-B2D9-AD7FE420BB53}" type="datetimeFigureOut">
              <a:rPr lang="sl-SI" smtClean="0"/>
              <a:t>25.3.2022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D87A-7979-42CE-ACB8-6FF070D8F2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639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D777-FCBC-4D6A-B2D9-AD7FE420BB53}" type="datetimeFigureOut">
              <a:rPr lang="sl-SI" smtClean="0"/>
              <a:t>25.3.2022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D87A-7979-42CE-ACB8-6FF070D8F2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137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D777-FCBC-4D6A-B2D9-AD7FE420BB53}" type="datetimeFigureOut">
              <a:rPr lang="sl-SI" smtClean="0"/>
              <a:t>25.3.2022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D87A-7979-42CE-ACB8-6FF070D8F2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971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D777-FCBC-4D6A-B2D9-AD7FE420BB53}" type="datetimeFigureOut">
              <a:rPr lang="sl-SI" smtClean="0"/>
              <a:t>25.3.2022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D87A-7979-42CE-ACB8-6FF070D8F2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8007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D777-FCBC-4D6A-B2D9-AD7FE420BB53}" type="datetimeFigureOut">
              <a:rPr lang="sl-SI" smtClean="0"/>
              <a:t>25.3.2022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D87A-7979-42CE-ACB8-6FF070D8F2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578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D777-FCBC-4D6A-B2D9-AD7FE420BB53}" type="datetimeFigureOut">
              <a:rPr lang="sl-SI" smtClean="0"/>
              <a:t>25.3.2022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D87A-7979-42CE-ACB8-6FF070D8F2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169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D777-FCBC-4D6A-B2D9-AD7FE420BB53}" type="datetimeFigureOut">
              <a:rPr lang="sl-SI" smtClean="0"/>
              <a:t>25.3.2022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D87A-7979-42CE-ACB8-6FF070D8F2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5834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D777-FCBC-4D6A-B2D9-AD7FE420BB53}" type="datetimeFigureOut">
              <a:rPr lang="sl-SI" smtClean="0"/>
              <a:t>25.3.2022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D87A-7979-42CE-ACB8-6FF070D8F2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59690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D777-FCBC-4D6A-B2D9-AD7FE420BB53}" type="datetimeFigureOut">
              <a:rPr lang="sl-SI" smtClean="0"/>
              <a:t>25.3.2022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D87A-7979-42CE-ACB8-6FF070D8F2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993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0EE0CC"/>
            </a:gs>
            <a:gs pos="48000">
              <a:srgbClr val="0D90E1"/>
            </a:gs>
            <a:gs pos="100000">
              <a:srgbClr val="F89AF8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1D777-FCBC-4D6A-B2D9-AD7FE420BB53}" type="datetimeFigureOut">
              <a:rPr lang="sl-SI" smtClean="0"/>
              <a:t>25.3.2022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DD87A-7979-42CE-ACB8-6FF070D8F2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740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2016224"/>
          </a:xfrm>
        </p:spPr>
        <p:txBody>
          <a:bodyPr>
            <a:noAutofit/>
          </a:bodyPr>
          <a:lstStyle/>
          <a:p>
            <a:r>
              <a:rPr lang="sl-SI" sz="3600" dirty="0">
                <a:solidFill>
                  <a:schemeClr val="bg1"/>
                </a:solidFill>
              </a:rPr>
              <a:t>OŠ Zagradec</a:t>
            </a:r>
            <a:br>
              <a:rPr lang="sl-SI" sz="5400" dirty="0">
                <a:solidFill>
                  <a:schemeClr val="bg1"/>
                </a:solidFill>
              </a:rPr>
            </a:br>
            <a:r>
              <a:rPr lang="sl-SI" sz="5400" dirty="0">
                <a:solidFill>
                  <a:schemeClr val="bg1"/>
                </a:solidFill>
              </a:rPr>
              <a:t>IZBRANI  ŠPORT  ODBOJKA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30455"/>
            <a:ext cx="5904656" cy="3090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580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SPLOŠNE ZNAČILNOSTI PREDMETA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000" dirty="0">
                <a:solidFill>
                  <a:schemeClr val="bg1"/>
                </a:solidFill>
              </a:rPr>
              <a:t>Je enoletni predmet - traja 35 ur</a:t>
            </a:r>
          </a:p>
          <a:p>
            <a:r>
              <a:rPr lang="sl-SI" sz="3000" dirty="0">
                <a:solidFill>
                  <a:schemeClr val="bg1"/>
                </a:solidFill>
              </a:rPr>
              <a:t>Poteka 1x na teden v okviru rednega urnika</a:t>
            </a:r>
          </a:p>
          <a:p>
            <a:r>
              <a:rPr lang="sl-SI" sz="3000" dirty="0">
                <a:solidFill>
                  <a:schemeClr val="bg1"/>
                </a:solidFill>
              </a:rPr>
              <a:t>Vse ure so namenjene odbojki</a:t>
            </a:r>
          </a:p>
          <a:p>
            <a:r>
              <a:rPr lang="sl-SI" sz="3000" dirty="0">
                <a:solidFill>
                  <a:schemeClr val="bg1"/>
                </a:solidFill>
              </a:rPr>
              <a:t>Vabljeni vsi, dekleta in fantje, ki želite igrati odbojko na višjem nivoju, kot jo igramo pri rednem pouku športa</a:t>
            </a:r>
          </a:p>
          <a:p>
            <a:r>
              <a:rPr lang="sl-SI" sz="3000" dirty="0">
                <a:solidFill>
                  <a:schemeClr val="bg1"/>
                </a:solidFill>
              </a:rPr>
              <a:t>Pridobite 3 ocene v šol. letu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37112"/>
            <a:ext cx="2700300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16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SPLOŠNI CILJI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l-SI" sz="3000" dirty="0">
                <a:solidFill>
                  <a:schemeClr val="bg1"/>
                </a:solidFill>
              </a:rPr>
              <a:t>razvijati gibalne in funkcionalne sposobnosti</a:t>
            </a:r>
          </a:p>
          <a:p>
            <a:pPr>
              <a:buFontTx/>
              <a:buChar char="-"/>
            </a:pPr>
            <a:r>
              <a:rPr lang="sl-SI" sz="3000" dirty="0">
                <a:solidFill>
                  <a:schemeClr val="bg1"/>
                </a:solidFill>
              </a:rPr>
              <a:t>nadgraditi tehnična in taktična znanja v igri odbojke</a:t>
            </a:r>
          </a:p>
          <a:p>
            <a:pPr>
              <a:buFontTx/>
              <a:buChar char="-"/>
            </a:pPr>
            <a:r>
              <a:rPr lang="sl-SI" sz="3000" dirty="0">
                <a:solidFill>
                  <a:schemeClr val="bg1"/>
                </a:solidFill>
              </a:rPr>
              <a:t>spoznati pomen redne športne vadbe za zdravje in dobro počutje</a:t>
            </a:r>
          </a:p>
          <a:p>
            <a:pPr>
              <a:buFontTx/>
              <a:buChar char="-"/>
            </a:pPr>
            <a:r>
              <a:rPr lang="sl-SI" sz="3000" dirty="0">
                <a:solidFill>
                  <a:schemeClr val="bg1"/>
                </a:solidFill>
              </a:rPr>
              <a:t>spodbujati medsebojno sodelovanje in zdravo</a:t>
            </a:r>
          </a:p>
          <a:p>
            <a:pPr marL="0" indent="0">
              <a:buNone/>
            </a:pPr>
            <a:r>
              <a:rPr lang="sl-SI" sz="3000" dirty="0">
                <a:solidFill>
                  <a:schemeClr val="bg1"/>
                </a:solidFill>
              </a:rPr>
              <a:t>    tekmovalnost v odbojki</a:t>
            </a:r>
          </a:p>
          <a:p>
            <a:pPr>
              <a:buFontTx/>
              <a:buChar char="-"/>
            </a:pPr>
            <a:r>
              <a:rPr lang="sl-SI" sz="3000" dirty="0">
                <a:solidFill>
                  <a:schemeClr val="bg1"/>
                </a:solidFill>
              </a:rPr>
              <a:t>spoštovati pravila športnega obnašanja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2" t="15821" r="13969" b="4765"/>
          <a:stretch/>
        </p:blipFill>
        <p:spPr bwMode="auto">
          <a:xfrm>
            <a:off x="7126705" y="4956561"/>
            <a:ext cx="1538243" cy="1153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1618148" cy="1078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485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PRAKTIČNE VSEBINE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3000" dirty="0">
                <a:solidFill>
                  <a:schemeClr val="bg1"/>
                </a:solidFill>
              </a:rPr>
              <a:t>Izpopolnjevanje osnovnih tehničnih elementov odbojke: </a:t>
            </a:r>
          </a:p>
          <a:p>
            <a:pPr>
              <a:buFontTx/>
              <a:buChar char="-"/>
            </a:pPr>
            <a:r>
              <a:rPr lang="sl-SI" sz="2400" dirty="0">
                <a:solidFill>
                  <a:schemeClr val="bg1"/>
                </a:solidFill>
              </a:rPr>
              <a:t>zgornja podaja </a:t>
            </a:r>
          </a:p>
          <a:p>
            <a:pPr>
              <a:buFontTx/>
              <a:buChar char="-"/>
            </a:pPr>
            <a:r>
              <a:rPr lang="sl-SI" sz="2400" dirty="0">
                <a:solidFill>
                  <a:schemeClr val="bg1"/>
                </a:solidFill>
              </a:rPr>
              <a:t>spodnji sprejem </a:t>
            </a:r>
          </a:p>
          <a:p>
            <a:pPr>
              <a:buFontTx/>
              <a:buChar char="-"/>
            </a:pPr>
            <a:r>
              <a:rPr lang="sl-SI" sz="2400" dirty="0">
                <a:solidFill>
                  <a:schemeClr val="bg1"/>
                </a:solidFill>
              </a:rPr>
              <a:t>spodnji servis </a:t>
            </a:r>
          </a:p>
          <a:p>
            <a:pPr>
              <a:buFontTx/>
              <a:buChar char="-"/>
            </a:pPr>
            <a:r>
              <a:rPr lang="sl-SI" sz="2400" dirty="0">
                <a:solidFill>
                  <a:schemeClr val="bg1"/>
                </a:solidFill>
              </a:rPr>
              <a:t>napadalni udarec </a:t>
            </a:r>
          </a:p>
          <a:p>
            <a:pPr>
              <a:buFontTx/>
              <a:buChar char="-"/>
            </a:pPr>
            <a:r>
              <a:rPr lang="sl-SI" sz="2400" dirty="0">
                <a:solidFill>
                  <a:schemeClr val="bg1"/>
                </a:solidFill>
              </a:rPr>
              <a:t>enojni blok </a:t>
            </a:r>
          </a:p>
          <a:p>
            <a:pPr marL="0" indent="0">
              <a:buNone/>
            </a:pP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706" y="2392061"/>
            <a:ext cx="2262741" cy="166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64" y="4674503"/>
            <a:ext cx="2484775" cy="1655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92061"/>
            <a:ext cx="2490782" cy="1660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52" y="4869161"/>
            <a:ext cx="2190964" cy="1460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416" y="4816071"/>
            <a:ext cx="2268031" cy="1513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013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PRAKTIČNE VSEBINE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dirty="0">
                <a:solidFill>
                  <a:schemeClr val="bg1"/>
                </a:solidFill>
              </a:rPr>
              <a:t>Učenje zahtevnejših tehničnih in taktičnih elementov odbojke: </a:t>
            </a:r>
          </a:p>
          <a:p>
            <a:pPr marL="0" indent="0">
              <a:buNone/>
            </a:pPr>
            <a:endParaRPr lang="sl-SI" sz="26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l-SI" sz="2600" dirty="0">
                <a:solidFill>
                  <a:schemeClr val="bg1"/>
                </a:solidFill>
              </a:rPr>
              <a:t>napadalni udarec </a:t>
            </a:r>
          </a:p>
          <a:p>
            <a:pPr>
              <a:buFontTx/>
              <a:buChar char="-"/>
            </a:pPr>
            <a:r>
              <a:rPr lang="sl-SI" sz="2600" dirty="0">
                <a:solidFill>
                  <a:schemeClr val="bg1"/>
                </a:solidFill>
              </a:rPr>
              <a:t>dvojni blok </a:t>
            </a:r>
          </a:p>
          <a:p>
            <a:pPr>
              <a:buFontTx/>
              <a:buChar char="-"/>
            </a:pPr>
            <a:r>
              <a:rPr lang="sl-SI" sz="2600" dirty="0">
                <a:solidFill>
                  <a:schemeClr val="bg1"/>
                </a:solidFill>
              </a:rPr>
              <a:t>taktika v obrambi</a:t>
            </a:r>
          </a:p>
          <a:p>
            <a:pPr>
              <a:buFontTx/>
              <a:buChar char="-"/>
            </a:pPr>
            <a:r>
              <a:rPr lang="sl-SI" sz="2600" dirty="0">
                <a:solidFill>
                  <a:schemeClr val="bg1"/>
                </a:solidFill>
              </a:rPr>
              <a:t>taktika v napadu </a:t>
            </a:r>
          </a:p>
          <a:p>
            <a:pPr>
              <a:buFontTx/>
              <a:buChar char="-"/>
            </a:pPr>
            <a:endParaRPr lang="sl-SI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chemeClr val="bg1"/>
                </a:solidFill>
              </a:rPr>
              <a:t>Igra 2:2, 3:3, 4:4 in 6:6.</a:t>
            </a:r>
          </a:p>
          <a:p>
            <a:pPr marL="0" indent="0">
              <a:buNone/>
            </a:pPr>
            <a:endParaRPr lang="sl-SI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chemeClr val="bg1"/>
                </a:solidFill>
              </a:rPr>
              <a:t>Sodniški znaki in sojenje.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86298"/>
            <a:ext cx="3411646" cy="1918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2856"/>
            <a:ext cx="3411646" cy="1918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297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sl-SI" sz="3600" dirty="0">
                <a:solidFill>
                  <a:schemeClr val="bg1"/>
                </a:solidFill>
              </a:rPr>
              <a:t>Se vidimo pri izbirnem predmetu</a:t>
            </a:r>
            <a:br>
              <a:rPr lang="sl-SI" sz="3600" dirty="0">
                <a:solidFill>
                  <a:schemeClr val="bg1"/>
                </a:solidFill>
              </a:rPr>
            </a:br>
            <a:r>
              <a:rPr lang="sl-SI" sz="3600" dirty="0">
                <a:solidFill>
                  <a:schemeClr val="bg1"/>
                </a:solidFill>
              </a:rPr>
              <a:t>IZBRANI ŠPORT ODBOJKA!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49188" y="5229200"/>
            <a:ext cx="8157592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800" dirty="0">
                <a:solidFill>
                  <a:schemeClr val="bg1"/>
                </a:solidFill>
              </a:rPr>
              <a:t>Aktiv učiteljev športa OŠ Zagradec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32856"/>
            <a:ext cx="4320480" cy="2873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554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163</Words>
  <Application>Microsoft Office PowerPoint</Application>
  <PresentationFormat>Diaprojekcija na zaslonu (4:3)</PresentationFormat>
  <Paragraphs>34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Officeova tema</vt:lpstr>
      <vt:lpstr>OŠ Zagradec IZBRANI  ŠPORT  ODBOJKA</vt:lpstr>
      <vt:lpstr>SPLOŠNE ZNAČILNOSTI PREDMETA</vt:lpstr>
      <vt:lpstr>SPLOŠNI CILJI</vt:lpstr>
      <vt:lpstr>PRAKTIČNE VSEBINE</vt:lpstr>
      <vt:lpstr>PRAKTIČNE VSEBINE</vt:lpstr>
      <vt:lpstr>Se vidimo pri izbirnem predmetu IZBRANI ŠPORT ODBOJKA!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IZBRANI ŠPORT ODBOJKA</dc:title>
  <dc:creator>Robert</dc:creator>
  <cp:lastModifiedBy>Robert</cp:lastModifiedBy>
  <cp:revision>21</cp:revision>
  <dcterms:created xsi:type="dcterms:W3CDTF">2020-04-06T18:17:55Z</dcterms:created>
  <dcterms:modified xsi:type="dcterms:W3CDTF">2022-03-25T20:44:28Z</dcterms:modified>
</cp:coreProperties>
</file>