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664CC6-98FB-4528-AB1C-7FF5F6212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4346" y="2924143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>
                <a:solidFill>
                  <a:schemeClr val="tx1"/>
                </a:solidFill>
                <a:latin typeface="Comic Sans MS" panose="030F0702030302020204" pitchFamily="66" charset="0"/>
              </a:rPr>
              <a:t>LITERARNI KLUB</a:t>
            </a:r>
            <a:br>
              <a:rPr lang="sl-SI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sl-SI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sl-SI" sz="3100" b="1" dirty="0">
                <a:solidFill>
                  <a:schemeClr val="tx1"/>
                </a:solidFill>
                <a:latin typeface="Comic Sans MS" panose="030F0702030302020204" pitchFamily="66" charset="0"/>
              </a:rPr>
              <a:t>OBVEZNI IZBIRNI PREDMET v 7. RAZREDU</a:t>
            </a:r>
            <a:br>
              <a:rPr lang="sl-SI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sl-SI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2FFF2F1-74F6-4BE2-82C5-74F743DD5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5945" y="4859868"/>
            <a:ext cx="8915399" cy="1805796"/>
          </a:xfrm>
        </p:spPr>
        <p:txBody>
          <a:bodyPr>
            <a:normAutofit/>
          </a:bodyPr>
          <a:lstStyle/>
          <a:p>
            <a:r>
              <a:rPr lang="sl-SI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Učiteljica: Nina Petek</a:t>
            </a:r>
          </a:p>
        </p:txBody>
      </p:sp>
      <p:sp>
        <p:nvSpPr>
          <p:cNvPr id="4" name="AutoShape 2" descr="Top lista: Najbolje knjige za preduzetnike">
            <a:extLst>
              <a:ext uri="{FF2B5EF4-FFF2-40B4-BE49-F238E27FC236}">
                <a16:creationId xmlns:a16="http://schemas.microsoft.com/office/drawing/2014/main" id="{F458284F-0AF7-47BD-9137-1B32C23BC4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D5F2DC1-0C74-4314-94E7-332327F16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71" y="454523"/>
            <a:ext cx="2927258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80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66D360-558E-4ED6-9867-BFB955488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omic Sans MS" panose="030F0702030302020204" pitchFamily="66" charset="0"/>
              </a:rPr>
              <a:t>Kaj bomo počeli?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2029140-182D-4D16-8183-C7B49D6E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794933"/>
            <a:ext cx="7137400" cy="3435044"/>
          </a:xfrm>
        </p:spPr>
        <p:txBody>
          <a:bodyPr>
            <a:noAutofit/>
          </a:bodyPr>
          <a:lstStyle/>
          <a:p>
            <a:pPr fontAlgn="base"/>
            <a:r>
              <a:rPr lang="sl-SI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Učenci med seboj izmenjujejo vtise o prebranih knjigah, predloge za branje.</a:t>
            </a:r>
          </a:p>
          <a:p>
            <a:pPr marL="0" indent="0" fontAlgn="base">
              <a:buNone/>
            </a:pPr>
            <a:endParaRPr lang="sl-SI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base"/>
            <a:r>
              <a:rPr lang="sl-SI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Prirejali bomo bralne čajanke, ob katerih se bomo družili ob prebranih knjigah, čaju in piškotih. </a:t>
            </a:r>
          </a:p>
          <a:p>
            <a:pPr fontAlgn="base"/>
            <a:endParaRPr lang="sl-SI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base"/>
            <a:r>
              <a:rPr lang="sl-SI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Obiskali bomo tudi knjižni sejem, se družili v knjižnici.</a:t>
            </a:r>
          </a:p>
          <a:p>
            <a:pPr fontAlgn="base"/>
            <a:endParaRPr lang="sl-SI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base"/>
            <a:r>
              <a:rPr lang="sl-SI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Urejali bomo knjižne razstave in širili dober glas o branju. </a:t>
            </a:r>
          </a:p>
          <a:p>
            <a:endParaRPr lang="sl-SI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180AD5A-EA34-4B44-853D-45587131D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774" y="890809"/>
            <a:ext cx="3471000" cy="46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6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FB0293-5AA4-493E-AEAD-0ECDB56F9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7468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C8C6A2F-1508-45E9-9436-F8A5A5FCD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134533"/>
            <a:ext cx="8915400" cy="3777622"/>
          </a:xfrm>
        </p:spPr>
        <p:txBody>
          <a:bodyPr>
            <a:normAutofit/>
          </a:bodyPr>
          <a:lstStyle/>
          <a:p>
            <a:pPr fontAlgn="base"/>
            <a:r>
              <a:rPr lang="sl-SI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Razvijali bomo pozitiven odnos do knjige, se spoznavali z drugimi kulturami, si širili svoje obzorje in se ustvarjalno odzivali na prebrano. </a:t>
            </a:r>
          </a:p>
          <a:p>
            <a:pPr fontAlgn="base"/>
            <a:endParaRPr lang="sl-SI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base"/>
            <a:r>
              <a:rPr lang="sl-SI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Spoznavali in utrjevali bodo pojme literarne teorije, kar bo marsikomu v pomoč pri rednih urah slovenščine.</a:t>
            </a:r>
          </a:p>
          <a:p>
            <a:pPr fontAlgn="base"/>
            <a:endParaRPr lang="sl-SI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sl-SI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45FAC96-EAFE-4A37-B9C7-D57DC66286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59" r="10468"/>
          <a:stretch/>
        </p:blipFill>
        <p:spPr>
          <a:xfrm>
            <a:off x="6859882" y="3073400"/>
            <a:ext cx="2816168" cy="361771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7C45F70-38AD-4629-9394-6891DDB5F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950" y="3133193"/>
            <a:ext cx="3004317" cy="355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4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04933A-71CA-46BC-86EB-866B6632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462" y="514043"/>
            <a:ext cx="8911687" cy="1280890"/>
          </a:xfrm>
        </p:spPr>
        <p:txBody>
          <a:bodyPr/>
          <a:lstStyle/>
          <a:p>
            <a:r>
              <a:rPr lang="sl-SI" sz="4000" dirty="0">
                <a:latin typeface="Comic Sans MS" panose="030F0702030302020204" pitchFamily="66" charset="0"/>
              </a:rPr>
              <a:t>Cilji</a:t>
            </a:r>
            <a:r>
              <a:rPr lang="sl-SI" dirty="0">
                <a:latin typeface="Comic Sans MS" panose="030F0702030302020204" pitchFamily="66" charset="0"/>
              </a:rPr>
              <a:t> predmeta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3067EE2-7F4E-4314-AC87-D090CFEAC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1794933"/>
            <a:ext cx="9472612" cy="4116289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sl-SI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razvijajo si pozitiven odnos do knjig;</a:t>
            </a:r>
          </a:p>
          <a:p>
            <a:pPr fontAlgn="base"/>
            <a:r>
              <a:rPr lang="sl-SI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širijo si besedni zaklad;</a:t>
            </a:r>
          </a:p>
          <a:p>
            <a:pPr fontAlgn="base"/>
            <a:r>
              <a:rPr lang="sl-SI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širijo si obzorja;</a:t>
            </a:r>
          </a:p>
          <a:p>
            <a:pPr fontAlgn="base"/>
            <a:r>
              <a:rPr lang="sl-SI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spoznavajo kakovostno in raznovrstno leposlovje;</a:t>
            </a:r>
          </a:p>
          <a:p>
            <a:pPr fontAlgn="base"/>
            <a:r>
              <a:rPr lang="sl-SI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pogovarjajo se o prebranih delih;</a:t>
            </a:r>
          </a:p>
          <a:p>
            <a:pPr fontAlgn="base"/>
            <a:r>
              <a:rPr lang="sl-SI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ustvarjajo lastna domišljijska in doživljajska besedila;</a:t>
            </a:r>
          </a:p>
          <a:p>
            <a:pPr fontAlgn="base"/>
            <a:r>
              <a:rPr lang="sl-SI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pišejo različne literarne zvrsti in jih medpredmetno povezujejo z drugimi predmeti (gledališki klub, novinarstvo …);</a:t>
            </a:r>
          </a:p>
          <a:p>
            <a:pPr fontAlgn="base"/>
            <a:r>
              <a:rPr lang="sl-SI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pišejo dnevnik branja;</a:t>
            </a:r>
          </a:p>
          <a:p>
            <a:pPr fontAlgn="base"/>
            <a:r>
              <a:rPr lang="sl-SI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pišejo in rišejo stripe.</a:t>
            </a:r>
          </a:p>
          <a:p>
            <a:endParaRPr lang="sl-SI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227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87FCBA-E5FE-4938-836C-80E7EA595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A8D464E-80B1-48B5-AEAE-83E3EA129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Lepo vabljeni, </a:t>
            </a:r>
          </a:p>
          <a:p>
            <a:pPr marL="0" indent="0" algn="ctr">
              <a:buNone/>
            </a:pPr>
            <a:r>
              <a:rPr lang="sl-SI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res bo zabavno. </a:t>
            </a:r>
          </a:p>
          <a:p>
            <a:pPr marL="0" indent="0" algn="ctr">
              <a:buNone/>
            </a:pPr>
            <a:r>
              <a:rPr lang="sl-SI" sz="44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sl-SI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85237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</TotalTime>
  <Words>187</Words>
  <Application>Microsoft Office PowerPoint</Application>
  <PresentationFormat>Širokozaslonsko</PresentationFormat>
  <Paragraphs>26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1" baseType="lpstr">
      <vt:lpstr>Arial</vt:lpstr>
      <vt:lpstr>Century Gothic</vt:lpstr>
      <vt:lpstr>Comic Sans MS</vt:lpstr>
      <vt:lpstr>Wingdings</vt:lpstr>
      <vt:lpstr>Wingdings 3</vt:lpstr>
      <vt:lpstr>Šelest</vt:lpstr>
      <vt:lpstr>LITERARNI KLUB  OBVEZNI IZBIRNI PREDMET v 7. RAZREDU  </vt:lpstr>
      <vt:lpstr>Kaj bomo počeli?</vt:lpstr>
      <vt:lpstr>PowerPointova predstavitev</vt:lpstr>
      <vt:lpstr>Cilji predmeta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LITERARNI KLUB  OBVEZNI IZBIRNI PREDMET v 7. RAZREDU</dc:title>
  <dc:creator>Uporabnik</dc:creator>
  <cp:lastModifiedBy>Uporabnik</cp:lastModifiedBy>
  <cp:revision>8</cp:revision>
  <dcterms:created xsi:type="dcterms:W3CDTF">2026-04-20T08:51:02Z</dcterms:created>
  <dcterms:modified xsi:type="dcterms:W3CDTF">2026-04-20T09:31:56Z</dcterms:modified>
</cp:coreProperties>
</file>