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72" r:id="rId7"/>
    <p:sldId id="273" r:id="rId8"/>
    <p:sldId id="274" r:id="rId9"/>
    <p:sldId id="275" r:id="rId10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7" autoAdjust="0"/>
  </p:normalViewPr>
  <p:slideViewPr>
    <p:cSldViewPr>
      <p:cViewPr varScale="1">
        <p:scale>
          <a:sx n="64" d="100"/>
          <a:sy n="64" d="100"/>
        </p:scale>
        <p:origin x="712" y="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88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40569B-3E44-4535-BA64-62AE7EEEDFE4}" type="datetime1">
              <a:rPr lang="sl-SI" smtClean="0"/>
              <a:t>6. 04. 2022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CEC9D6-B986-4CB8-9AF3-82A279D5BBA1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21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834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652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634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289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812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Zaobljeni pravoko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6A9B2-2B2F-4F5C-91A8-2075EFF52BE3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21EB79-68E7-4F95-ABBD-9AED4FEB8BA1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Zaobljeni pravoko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grpSp>
        <p:nvGrpSpPr>
          <p:cNvPr id="15" name="slika spodaj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Prostoročno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7" name="Pravokotni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547000-74A2-48F7-8855-85A3F0A1607C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5E2B3-4DDA-4054-9126-64D1920C16DF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Zaobljeni pravokotni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grpSp>
        <p:nvGrpSpPr>
          <p:cNvPr id="19" name="slika spodaj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Prostoročno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21" name="Pravoko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611BD-6501-4728-9383-89B4E9703AEA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D52F31-4E36-4599-8ECA-0A57D00FDD34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19DD0-ABB4-4215-9936-50C8F224F54F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173E5-0E11-4BD5-9211-67809A456714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lika spodaj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Prostoročno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94E661-3443-456B-8691-5D96DB328CCB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7FC3DD-0B2D-4519-937D-3637B118B915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F81246-1334-418C-9B19-9020ECE99EB2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lika spodaj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Prostoročno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8" name="Pravoko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grpSp>
        <p:nvGrpSpPr>
          <p:cNvPr id="7" name="kvadrati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Zaobljeni pravoko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/>
              <a:t>Kliknite, če želite urediti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7E7BDC4F-6085-494D-BB0A-28A57D9499ED}" type="datetime1">
              <a:rPr lang="sl-SI" noProof="0" smtClean="0"/>
              <a:t>6. 04. 2022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SODOBNA PRIPRAVA HRANE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Predstavitev izbirnega predmeta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218883" y="38100"/>
            <a:ext cx="9751060" cy="1295400"/>
          </a:xfrm>
        </p:spPr>
        <p:txBody>
          <a:bodyPr rtlCol="0">
            <a:normAutofit/>
          </a:bodyPr>
          <a:lstStyle/>
          <a:p>
            <a:pPr rtl="0"/>
            <a:r>
              <a:rPr lang="sl-SI" sz="4800" b="1" dirty="0">
                <a:solidFill>
                  <a:schemeClr val="accent3">
                    <a:lumMod val="75000"/>
                  </a:schemeClr>
                </a:solidFill>
              </a:rPr>
              <a:t>NAMEN PREDMETA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idx="1"/>
          </p:nvPr>
        </p:nvSpPr>
        <p:spPr>
          <a:xfrm>
            <a:off x="1" y="1600200"/>
            <a:ext cx="7246540" cy="5257800"/>
          </a:xfrm>
        </p:spPr>
        <p:txBody>
          <a:bodyPr rtlCol="0">
            <a:normAutofit/>
          </a:bodyPr>
          <a:lstStyle/>
          <a:p>
            <a:pPr rtl="0"/>
            <a:r>
              <a:rPr lang="sl-SI" sz="3600" dirty="0"/>
              <a:t>Pri izbirnem predmetu Sodobna priprava hrane učence </a:t>
            </a:r>
            <a:r>
              <a:rPr lang="sl-SI" sz="3600" b="1" dirty="0"/>
              <a:t>poučujemo o prehrani z vidika zagotavljanja in varovanja zdravja.</a:t>
            </a:r>
          </a:p>
          <a:p>
            <a:pPr rtl="0"/>
            <a:endParaRPr lang="sl-SI" sz="3600" b="1" dirty="0"/>
          </a:p>
          <a:p>
            <a:pPr rtl="0"/>
            <a:r>
              <a:rPr lang="sl-SI" sz="3600" dirty="0"/>
              <a:t>Učijo se o </a:t>
            </a:r>
            <a:r>
              <a:rPr lang="sl-SI" sz="3600" b="1" dirty="0"/>
              <a:t>pomembnosti</a:t>
            </a:r>
            <a:r>
              <a:rPr lang="sl-SI" sz="3600" dirty="0"/>
              <a:t> varne, varovalne in zdrave prehrane ter o načinih priprave hrane.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FF618E5-3B6B-476F-B520-CB7CA8FD9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2564904"/>
            <a:ext cx="454453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4800" b="1" dirty="0">
                <a:solidFill>
                  <a:schemeClr val="accent3">
                    <a:lumMod val="75000"/>
                  </a:schemeClr>
                </a:solidFill>
              </a:rPr>
              <a:t>SPLOŠNI CILJI PREDMETA</a:t>
            </a:r>
            <a:endParaRPr lang="sl-SI" sz="4800" b="1" dirty="0">
              <a:solidFill>
                <a:srgbClr val="FF0000"/>
              </a:solidFill>
            </a:endParaRPr>
          </a:p>
        </p:txBody>
      </p:sp>
      <p:sp>
        <p:nvSpPr>
          <p:cNvPr id="6" name="Označba mesta za vsebino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sl-SI" sz="3600" b="1" dirty="0"/>
              <a:t>Učenci:</a:t>
            </a:r>
          </a:p>
          <a:p>
            <a:pPr rtl="0"/>
            <a:r>
              <a:rPr lang="sl-SI" sz="3600" dirty="0"/>
              <a:t>Razvijajo sposobnosti uporabe, povezovanja in tvornega mišljenja za preudarno odločanje o lastni prehrani predvsem v smislu zagotavljanja zdravja.</a:t>
            </a:r>
          </a:p>
          <a:p>
            <a:pPr rtl="0"/>
            <a:r>
              <a:rPr lang="sl-SI" sz="3600" b="1" dirty="0"/>
              <a:t>Nadgrajujejo vsebine</a:t>
            </a:r>
            <a:r>
              <a:rPr lang="sl-SI" sz="3600" dirty="0"/>
              <a:t>, ki so jih pridobili pri rednem predmetu gospodinjstvo.</a:t>
            </a:r>
          </a:p>
          <a:p>
            <a:pPr rtl="0"/>
            <a:r>
              <a:rPr lang="sl-SI" sz="3600" dirty="0"/>
              <a:t>Poglabljajo znanja predvsem v smislu usmerjanja v nadaljnje šolanje na agroživilskih, gostinsko-turističnih in zdravstvenih šolah.</a:t>
            </a:r>
          </a:p>
          <a:p>
            <a:pPr rtl="0"/>
            <a:r>
              <a:rPr lang="sl-SI" sz="3600" dirty="0"/>
              <a:t>Razvijajo </a:t>
            </a:r>
            <a:r>
              <a:rPr lang="sl-SI" sz="3600" b="1" dirty="0"/>
              <a:t>individualno ustvarjalnost</a:t>
            </a:r>
          </a:p>
        </p:txBody>
      </p:sp>
    </p:spTree>
    <p:extLst>
      <p:ext uri="{BB962C8B-B14F-4D97-AF65-F5344CB8AC3E}">
        <p14:creationId xmlns:p14="http://schemas.microsoft.com/office/powerpoint/2010/main" val="1764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96" y="3740270"/>
            <a:ext cx="4209486" cy="2806324"/>
          </a:xfrm>
          <a:prstGeom prst="rect">
            <a:avLst/>
          </a:prstGeom>
        </p:spPr>
      </p:pic>
      <p:sp>
        <p:nvSpPr>
          <p:cNvPr id="3" name="Desna puščica 2"/>
          <p:cNvSpPr/>
          <p:nvPr/>
        </p:nvSpPr>
        <p:spPr>
          <a:xfrm>
            <a:off x="-21724" y="32048"/>
            <a:ext cx="4531960" cy="2172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Predmet namenjen učencem 7., 8. in 9.razreda</a:t>
            </a:r>
          </a:p>
        </p:txBody>
      </p:sp>
      <p:sp>
        <p:nvSpPr>
          <p:cNvPr id="7" name="Desna puščica 6"/>
          <p:cNvSpPr/>
          <p:nvPr/>
        </p:nvSpPr>
        <p:spPr>
          <a:xfrm>
            <a:off x="-21724" y="1412776"/>
            <a:ext cx="4531960" cy="21728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OBSEG: 32 oz. 35 ur = 11-12 srečanj po 3 ure</a:t>
            </a:r>
          </a:p>
        </p:txBody>
      </p:sp>
      <p:sp>
        <p:nvSpPr>
          <p:cNvPr id="8" name="Desna puščica 7"/>
          <p:cNvSpPr/>
          <p:nvPr/>
        </p:nvSpPr>
        <p:spPr>
          <a:xfrm>
            <a:off x="4072" y="2670948"/>
            <a:ext cx="4531960" cy="292276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3 srečanja so namenjena izdelavi referata oz. seminarske naloge (v računalniški učilnici)</a:t>
            </a:r>
          </a:p>
        </p:txBody>
      </p:sp>
      <p:sp>
        <p:nvSpPr>
          <p:cNvPr id="9" name="Desna puščica 8"/>
          <p:cNvSpPr/>
          <p:nvPr/>
        </p:nvSpPr>
        <p:spPr>
          <a:xfrm>
            <a:off x="-28660" y="4685184"/>
            <a:ext cx="4531960" cy="21728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8-9 srečanj poteka v obliki praktičnega pouka (šolski </a:t>
            </a:r>
            <a:r>
              <a:rPr lang="sl-SI" dirty="0" err="1"/>
              <a:t>masterchef</a:t>
            </a:r>
            <a:r>
              <a:rPr lang="sl-SI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14" y="3212976"/>
            <a:ext cx="4320710" cy="364502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32" y="-2976"/>
            <a:ext cx="5379137" cy="358856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97" y="-4506"/>
            <a:ext cx="2676223" cy="3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-5740"/>
            <a:ext cx="8050321" cy="5313212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b="1" dirty="0">
                <a:solidFill>
                  <a:srgbClr val="FF0000"/>
                </a:solidFill>
              </a:rPr>
              <a:t>UČNI PRIPOMOČKI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idx="1"/>
          </p:nvPr>
        </p:nvSpPr>
        <p:spPr>
          <a:xfrm>
            <a:off x="0" y="2067332"/>
            <a:ext cx="9751060" cy="2585804"/>
          </a:xfr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l-SI" sz="3600" dirty="0"/>
              <a:t>Učbenik in delovni zvezek nista obvezna.</a:t>
            </a:r>
          </a:p>
          <a:p>
            <a:pPr marL="0" indent="0" rtl="0">
              <a:buNone/>
            </a:pPr>
            <a:r>
              <a:rPr lang="sl-SI" sz="3600" dirty="0"/>
              <a:t>Mapa za vlaganje učnih listov in receptov.</a:t>
            </a:r>
          </a:p>
          <a:p>
            <a:pPr marL="0" indent="0" rtl="0">
              <a:buNone/>
            </a:pPr>
            <a:r>
              <a:rPr lang="sl-SI" sz="3600" dirty="0"/>
              <a:t>Predpasnik oz. zaščitna obleka, primerna obutev (nedrseči, zaprti copati).</a:t>
            </a:r>
          </a:p>
        </p:txBody>
      </p:sp>
    </p:spTree>
    <p:extLst>
      <p:ext uri="{BB962C8B-B14F-4D97-AF65-F5344CB8AC3E}">
        <p14:creationId xmlns:p14="http://schemas.microsoft.com/office/powerpoint/2010/main" val="6430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8514" y="1497963"/>
            <a:ext cx="6857999" cy="386207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508" y="1497963"/>
            <a:ext cx="6857999" cy="3862074"/>
          </a:xfrm>
          <a:prstGeom prst="rect">
            <a:avLst/>
          </a:prstGeom>
        </p:spPr>
      </p:pic>
      <p:sp>
        <p:nvSpPr>
          <p:cNvPr id="8" name="Desna puščica 7"/>
          <p:cNvSpPr/>
          <p:nvPr/>
        </p:nvSpPr>
        <p:spPr>
          <a:xfrm>
            <a:off x="0" y="-243408"/>
            <a:ext cx="5590356" cy="388843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PRAKTIČNO DELO – ocena je sestavljena iz organizacije dela v kuhinji, kuharskega znanja ter poznavanja živil, hranil in kuharskih postopkov</a:t>
            </a:r>
          </a:p>
        </p:txBody>
      </p:sp>
      <p:sp>
        <p:nvSpPr>
          <p:cNvPr id="9" name="Desna puščica 8"/>
          <p:cNvSpPr/>
          <p:nvPr/>
        </p:nvSpPr>
        <p:spPr>
          <a:xfrm>
            <a:off x="-28660" y="3284984"/>
            <a:ext cx="5763032" cy="3573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SEMINARSKA NALOGA oz. REFERAT – učenci izdelajo in predstavijo šolo.</a:t>
            </a:r>
          </a:p>
        </p:txBody>
      </p:sp>
    </p:spTree>
    <p:extLst>
      <p:ext uri="{BB962C8B-B14F-4D97-AF65-F5344CB8AC3E}">
        <p14:creationId xmlns:p14="http://schemas.microsoft.com/office/powerpoint/2010/main" val="36323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uhanje 16 x 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6_TF02787942" id="{BA7B4CD1-C672-4C69-90ED-233E61562673}" vid="{F4C773D7-BAD4-4101-B2ED-EBD15FE3D9D4}"/>
    </a:ext>
  </a:extLst>
</a:theme>
</file>

<file path=ppt/theme/theme2.xml><?xml version="1.0" encoding="utf-8"?>
<a:theme xmlns:a="http://schemas.openxmlformats.org/drawingml/2006/main" name="Officeova t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sveže hrane (širokozaslonska)</Template>
  <TotalTime>31</TotalTime>
  <Words>219</Words>
  <Application>Microsoft Office PowerPoint</Application>
  <PresentationFormat>Po meri</PresentationFormat>
  <Paragraphs>28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Constantia</vt:lpstr>
      <vt:lpstr>Kuhanje 16 x 9</vt:lpstr>
      <vt:lpstr>SODOBNA PRIPRAVA HRANE</vt:lpstr>
      <vt:lpstr>NAMEN PREDMETA</vt:lpstr>
      <vt:lpstr>SPLOŠNI CILJI PREDMETA</vt:lpstr>
      <vt:lpstr>PowerPointova predstavitev</vt:lpstr>
      <vt:lpstr>UČNI PRIPOMOČKI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SODOBNA PRIPRAVA HRANE</dc:title>
  <dc:creator>Silvia Valenčič</dc:creator>
  <cp:lastModifiedBy>Gašper</cp:lastModifiedBy>
  <cp:revision>4</cp:revision>
  <dcterms:created xsi:type="dcterms:W3CDTF">2022-03-30T06:06:22Z</dcterms:created>
  <dcterms:modified xsi:type="dcterms:W3CDTF">2022-04-06T18:54:00Z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