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7. 10. 2021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56372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7. 10. 2021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6540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7. 10. 2021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9952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7. 10. 2021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30368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7. 10. 2021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25940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7. 10. 2021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209813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7. 10. 2021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80869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7. 10. 2021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94656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7. 10. 2021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93406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7. 10. 2021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00320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7. 10. 2021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33001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7. 10. 2021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998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7. 10. 2021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19736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7. 10. 2021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50076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7. 10. 2021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09666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7. 10. 2021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97550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8FF8F-A870-48E0-81B5-5221EE6252AF}" type="datetimeFigureOut">
              <a:rPr lang="sl-SI" smtClean="0"/>
              <a:t>7. 10. 2021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38960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7NBHaQeXBk" TargetMode="External"/><Relationship Id="rId2" Type="http://schemas.openxmlformats.org/officeDocument/2006/relationships/hyperlink" Target="http://etecaj.izum.si/mod/page/view.php?id=61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Spletno </a:t>
            </a:r>
            <a:r>
              <a:rPr lang="sl-SI" dirty="0" smtClean="0"/>
              <a:t>učenje: </a:t>
            </a:r>
            <a:r>
              <a:rPr lang="sl-SI" dirty="0" smtClean="0"/>
              <a:t>COBISS</a:t>
            </a:r>
            <a:r>
              <a:rPr lang="sl-SI" dirty="0" smtClean="0"/>
              <a:t>+ </a:t>
            </a:r>
            <a:r>
              <a:rPr lang="sl-SI" smtClean="0"/>
              <a:t>in aplikacija mCOBISS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hlinkClick r:id="rId2"/>
              </a:rPr>
              <a:t>http://</a:t>
            </a:r>
            <a:r>
              <a:rPr lang="sl-SI" dirty="0" smtClean="0">
                <a:hlinkClick r:id="rId2"/>
              </a:rPr>
              <a:t>etecaj.izum.si/mod/page/view.php?id=610</a:t>
            </a:r>
            <a:endParaRPr lang="sl-SI" dirty="0" smtClean="0"/>
          </a:p>
          <a:p>
            <a:endParaRPr lang="sl-SI" dirty="0"/>
          </a:p>
          <a:p>
            <a:r>
              <a:rPr lang="sl-SI" dirty="0">
                <a:hlinkClick r:id="rId3"/>
              </a:rPr>
              <a:t>https://</a:t>
            </a:r>
            <a:r>
              <a:rPr lang="sl-SI" dirty="0" smtClean="0">
                <a:hlinkClick r:id="rId3"/>
              </a:rPr>
              <a:t>www.youtube.com/watch?v=m7NBHaQeXBk</a:t>
            </a:r>
            <a:endParaRPr lang="sl-SI" dirty="0" smtClean="0"/>
          </a:p>
          <a:p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4986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adko">
  <a:themeElements>
    <a:clrScheme name="Gladk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540</TotalTime>
  <Words>14</Words>
  <Application>Microsoft Office PowerPoint</Application>
  <PresentationFormat>Širokozaslonsko</PresentationFormat>
  <Paragraphs>4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Gladko</vt:lpstr>
      <vt:lpstr>Spletno učenje: COBISS+ in aplikacija mCOBISS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Kiz – 1. letnik</dc:title>
  <dc:creator>Tatjana</dc:creator>
  <cp:lastModifiedBy>Tatjana</cp:lastModifiedBy>
  <cp:revision>40</cp:revision>
  <dcterms:created xsi:type="dcterms:W3CDTF">2020-10-07T05:41:21Z</dcterms:created>
  <dcterms:modified xsi:type="dcterms:W3CDTF">2021-10-07T07:35:42Z</dcterms:modified>
</cp:coreProperties>
</file>