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7CC1D8-C48A-4F43-B8BC-72559BEF2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262FB8E-886D-4559-869F-D06525737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331E46-74AD-4AFD-8268-01D0D06C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D68-EEAF-43DF-8AF1-A3E4F9E3F2AA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21BD220-3ACE-41B9-9AA5-A74220FC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8A8413-E319-43DF-A5C6-8371E040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FFE-8CDC-4DF4-A27F-2E3782F2DD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130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321F9C-1229-409F-93AA-521BF20A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4A634F7-BBE3-4056-B710-6E3843DA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AADF5-9367-4AF9-8C7D-67689B63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D68-EEAF-43DF-8AF1-A3E4F9E3F2AA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3DA1520-7347-4C1C-8407-AE50943A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7C31BF4-F7CA-490A-B39B-4AFC899E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FFE-8CDC-4DF4-A27F-2E3782F2DD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148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3A2D10B-473E-4312-AB3B-2D491D065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0863B3C-A0FA-4443-A0A3-2A2A3A8EB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610F636-17E9-4BDB-80DB-D338FCE4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D68-EEAF-43DF-8AF1-A3E4F9E3F2AA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D8F5D54-5E65-460F-8902-2450750C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C3ECD23-EBF7-4D41-9219-F9AE5E87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FFE-8CDC-4DF4-A27F-2E3782F2DD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741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83923C-22F8-4B2E-A20A-ECB3ADA8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400E41-1D3B-4077-B254-8D1EAFDBA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2A3743-3E0B-4993-B921-DF252B05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D68-EEAF-43DF-8AF1-A3E4F9E3F2AA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46F37F4-E5E2-449F-884F-C52A3A74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EBC20B2-F744-4596-89F4-121C4701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FFE-8CDC-4DF4-A27F-2E3782F2DD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02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95ACCB-BDDC-46B9-9FD0-2E3CF740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7649002-C4D8-4E39-9ED7-828E565CA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587BA0-295F-41AE-AA39-93973525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D68-EEAF-43DF-8AF1-A3E4F9E3F2AA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D46E40E-805E-4FB5-99E2-63542111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25C7ED-334B-4E7C-A8FE-EC6DE6CA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FFE-8CDC-4DF4-A27F-2E3782F2DD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18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6D437E-C295-431C-A87C-739E4EF4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ADAE53-E00D-4EB1-970D-0CA33CADB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8230FA8-CAD1-4658-97B9-5B15F8B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DE1A848-F03E-40E4-B7D8-C7BBFFEA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D68-EEAF-43DF-8AF1-A3E4F9E3F2AA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C1C5F8E-1148-4002-AF0E-7671133E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853ED3E-110E-47F9-B1CD-0428D56C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FFE-8CDC-4DF4-A27F-2E3782F2DD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583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EF0778-EF17-4E47-B1F2-22D0E50E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C07C39E-8FB6-4E80-B40D-0C2AEC6F8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4E27940-1974-4C43-9FB4-778FD150E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8DB90CA-2C66-49FF-93A0-E927B1242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9EBF38E-1344-4CC9-883D-C83A7A722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45D56D6-0CF1-4DF4-90C9-FC2BBBFF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D68-EEAF-43DF-8AF1-A3E4F9E3F2AA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0A22123-AC50-47DD-B62D-89042A73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C00D5D8-E5FF-4967-94BC-6EAC88C3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FFE-8CDC-4DF4-A27F-2E3782F2DD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705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76A202-5B91-443D-8CB9-5403231E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2A3A364-9C45-4C62-8939-39E3782E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D68-EEAF-43DF-8AF1-A3E4F9E3F2AA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549112-9B66-4CA0-963C-D29C35F6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3A2FF31-26C2-4E63-B42D-037064B3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FFE-8CDC-4DF4-A27F-2E3782F2DD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36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0895C08-B0C4-4AB8-9D39-46CF24AE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D68-EEAF-43DF-8AF1-A3E4F9E3F2AA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629041B-8499-4DAC-AD4E-75335303C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2DF4265-1704-4F93-A55C-539371DF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FFE-8CDC-4DF4-A27F-2E3782F2DD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191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AA06EC-BDDF-4939-80D6-DA1BB934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85BA2F-F965-4EAC-85EB-33B367B77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D51F705-4C93-459F-A6F6-C966C45D1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EF3C193-5774-451E-A958-F14A3CB9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D68-EEAF-43DF-8AF1-A3E4F9E3F2AA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78741A7-792C-4E28-9BE3-5BBF4994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883694B-D6C0-47F5-BA00-ECA96B55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FFE-8CDC-4DF4-A27F-2E3782F2DD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384B8E-B1A2-4F1E-A480-27667733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D39F15F-5E11-4193-986A-4F2090F4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5DB4D74-ED0E-4C2C-BC11-32277185A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700C4AE-981E-4E6A-B1B0-8FEB3CB9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D68-EEAF-43DF-8AF1-A3E4F9E3F2AA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C9A63CD-7E1F-4ABC-9B62-2828D623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BC548A4-768C-45AE-AEA0-5DDEA93E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4FFE-8CDC-4DF4-A27F-2E3782F2DD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561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EF152F0-F3FC-4405-A570-8933240A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4DA6369-0A28-4EF6-B28C-2AF6B1AEC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8FBC3A8-2EA7-4C41-ABE2-871EDF09B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33D68-EEAF-43DF-8AF1-A3E4F9E3F2AA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D399D75-E70E-4012-AA4E-8A85D0B85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3F7707E-09DD-4606-ABEC-80F613562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D4FFE-8CDC-4DF4-A27F-2E3782F2DD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600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13" Type="http://schemas.openxmlformats.org/officeDocument/2006/relationships/image" Target="../media/image12.jfif"/><Relationship Id="rId3" Type="http://schemas.openxmlformats.org/officeDocument/2006/relationships/image" Target="../media/image1.jfif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2.jpg"/><Relationship Id="rId16" Type="http://schemas.openxmlformats.org/officeDocument/2006/relationships/image" Target="../media/image1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fif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A1FE463-D7DC-4576-A1CE-C9D277358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04" y="120264"/>
            <a:ext cx="6454391" cy="645439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3EE01E1-205B-4CF1-9BA3-4FE38A2E7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3166" y="2235200"/>
            <a:ext cx="4995169" cy="2387600"/>
          </a:xfrm>
        </p:spPr>
        <p:txBody>
          <a:bodyPr/>
          <a:lstStyle/>
          <a:p>
            <a:r>
              <a:rPr lang="sl-SI" dirty="0"/>
              <a:t>BURJA PIHA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3A6FBC-D15D-4623-8572-946AAE383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62" y="2962846"/>
            <a:ext cx="2772792" cy="588222"/>
          </a:xfrm>
        </p:spPr>
        <p:txBody>
          <a:bodyPr/>
          <a:lstStyle/>
          <a:p>
            <a:r>
              <a:rPr lang="sl-SI" dirty="0"/>
              <a:t>J. Bitenc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AE51BEC-50EC-4815-B01C-EF8888B84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2" y="120264"/>
            <a:ext cx="4530505" cy="29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5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16A0730-C239-4C45-8D51-A36FE049E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47" y="408373"/>
            <a:ext cx="1351188" cy="88932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7AEC1DB-D6F4-43E0-8DE4-A52E3148C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731" y="244553"/>
            <a:ext cx="1119048" cy="1119048"/>
          </a:xfrm>
          <a:prstGeom prst="rect">
            <a:avLst/>
          </a:prstGeom>
        </p:spPr>
      </p:pic>
      <p:sp>
        <p:nvSpPr>
          <p:cNvPr id="8" name="Puščica: ukrivljeno dol 7">
            <a:extLst>
              <a:ext uri="{FF2B5EF4-FFF2-40B4-BE49-F238E27FC236}">
                <a16:creationId xmlns:a16="http://schemas.microsoft.com/office/drawing/2014/main" id="{EA2565AC-1E1E-4F82-A226-C27FE1F82CF0}"/>
              </a:ext>
            </a:extLst>
          </p:cNvPr>
          <p:cNvSpPr/>
          <p:nvPr/>
        </p:nvSpPr>
        <p:spPr>
          <a:xfrm>
            <a:off x="4083728" y="359413"/>
            <a:ext cx="1488273" cy="889327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9657EB7-F9EB-4F74-8D58-322C03FB5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84" y="129020"/>
            <a:ext cx="1639193" cy="122781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24342E8-4195-4842-AA36-2BB29930F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466" y="1631847"/>
            <a:ext cx="1582834" cy="105522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9BC5110-9784-4E68-8DD5-05BDCE578A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4605" r="9969" b="13421"/>
          <a:stretch/>
        </p:blipFill>
        <p:spPr>
          <a:xfrm>
            <a:off x="2733949" y="1471031"/>
            <a:ext cx="976543" cy="116104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56282F0-ADD5-4105-B001-373DEAB88B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82" y="1445831"/>
            <a:ext cx="1678749" cy="125906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AB235129-2F8D-4050-A605-55DFF2362B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7" y="2950609"/>
            <a:ext cx="1207122" cy="1119049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C5FA27AA-CBDD-4A5F-ABE6-AC6393FB9F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22" y="2860401"/>
            <a:ext cx="2234835" cy="1259062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3E6B4A82-24BC-4223-B342-E7CFC25B52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00" y="2879375"/>
            <a:ext cx="1839211" cy="1182350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097A66F4-6830-495A-A8C6-CCEFC806FB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5" y="4291986"/>
            <a:ext cx="1582835" cy="105522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15C00AD0-3CDD-46CE-B532-E01AB7EA38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86" y="4274971"/>
            <a:ext cx="1532692" cy="1055223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28F5F84A-3C8F-4DAD-9638-CB19EDECA0B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3"/>
          <a:stretch/>
        </p:blipFill>
        <p:spPr>
          <a:xfrm>
            <a:off x="4118702" y="4236207"/>
            <a:ext cx="3495675" cy="1175962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FCF159C4-D4C2-4CAF-A96B-053E5BCA070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9759" b="16434"/>
          <a:stretch/>
        </p:blipFill>
        <p:spPr>
          <a:xfrm flipH="1">
            <a:off x="5395596" y="5497792"/>
            <a:ext cx="1058945" cy="1231188"/>
          </a:xfrm>
          <a:prstGeom prst="rect">
            <a:avLst/>
          </a:prstGeom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id="{1E412F82-CD59-4B5A-897C-3F4E7F1C0B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5" y="5451892"/>
            <a:ext cx="1801372" cy="1286259"/>
          </a:xfrm>
          <a:prstGeom prst="rect">
            <a:avLst/>
          </a:prstGeom>
        </p:spPr>
      </p:pic>
      <p:pic>
        <p:nvPicPr>
          <p:cNvPr id="36" name="Slika 35">
            <a:extLst>
              <a:ext uri="{FF2B5EF4-FFF2-40B4-BE49-F238E27FC236}">
                <a16:creationId xmlns:a16="http://schemas.microsoft.com/office/drawing/2014/main" id="{F78CB4E4-6AC5-42D4-A4DC-62CCB78B6DA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8960" b="7975"/>
          <a:stretch/>
        </p:blipFill>
        <p:spPr>
          <a:xfrm>
            <a:off x="2293464" y="5682164"/>
            <a:ext cx="2814036" cy="911596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A18FE0BE-81AC-46BB-8694-5CD771B1CF6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0" r="49034" b="35482"/>
          <a:stretch/>
        </p:blipFill>
        <p:spPr>
          <a:xfrm>
            <a:off x="6622105" y="5667379"/>
            <a:ext cx="1576950" cy="9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5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</Words>
  <Application>Microsoft Office PowerPoint</Application>
  <PresentationFormat>Širokozaslonsko</PresentationFormat>
  <Paragraphs>2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BURJA PIHA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BURJA PIHA</dc:title>
  <dc:creator>Učitelj</dc:creator>
  <cp:lastModifiedBy>Učitelj</cp:lastModifiedBy>
  <cp:revision>5</cp:revision>
  <dcterms:created xsi:type="dcterms:W3CDTF">2021-11-03T08:07:35Z</dcterms:created>
  <dcterms:modified xsi:type="dcterms:W3CDTF">2021-11-03T08:38:57Z</dcterms:modified>
</cp:coreProperties>
</file>