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7. 11. 2021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DAD829-DC59-422F-B139-AC698B4D9389}" type="slidenum">
              <a:rPr lang="sl-SI" altLang="sl-SI" sz="1200">
                <a:latin typeface="Arial Black" panose="020B0A04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5120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7588691-9976-4F55-BE7D-07035B242FB8}" type="slidenum">
              <a:rPr lang="sl-SI" altLang="sl-SI" sz="1200">
                <a:latin typeface="Arial Black" panose="020B0A040201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50180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54085"/>
            <a:ext cx="8424862" cy="6740307"/>
          </a:xfrm>
          <a:prstGeom prst="rect">
            <a:avLst/>
          </a:prstGeom>
          <a:blipFill rotWithShape="0">
            <a:blip r:embed="rId2"/>
            <a:stretch>
              <a:fillRect l="-1158" t="-181" r="-1664" b="-1627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51205" name="PoljeZBesedilom 1"/>
          <p:cNvSpPr txBox="1">
            <a:spLocks noChangeArrowheads="1"/>
          </p:cNvSpPr>
          <p:nvPr/>
        </p:nvSpPr>
        <p:spPr bwMode="auto">
          <a:xfrm>
            <a:off x="2135189" y="50801"/>
            <a:ext cx="757078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 b="1" u="sng">
                <a:solidFill>
                  <a:srgbClr val="FF0000"/>
                </a:solidFill>
              </a:rPr>
              <a:t>UČBENIK STRAN 21:</a:t>
            </a:r>
          </a:p>
        </p:txBody>
      </p:sp>
    </p:spTree>
    <p:extLst>
      <p:ext uri="{BB962C8B-B14F-4D97-AF65-F5344CB8AC3E}">
        <p14:creationId xmlns:p14="http://schemas.microsoft.com/office/powerpoint/2010/main" val="146319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Širokozaslonsko</PresentationFormat>
  <Paragraphs>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Officeova tema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6</cp:revision>
  <dcterms:created xsi:type="dcterms:W3CDTF">2021-09-29T19:34:14Z</dcterms:created>
  <dcterms:modified xsi:type="dcterms:W3CDTF">2021-11-07T18:35:15Z</dcterms:modified>
</cp:coreProperties>
</file>