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1" r:id="rId4"/>
    <p:sldId id="262" r:id="rId5"/>
    <p:sldId id="263" r:id="rId6"/>
    <p:sldId id="264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34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8CEDAA-0E65-4F0F-98D6-8A8713FBD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9600" dirty="0"/>
              <a:t>DALJICA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6B93412-6A36-472D-8345-F45CA4E02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452662B-B07F-4D47-BF0C-7A203E6D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24" y="3572938"/>
            <a:ext cx="5641373" cy="23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9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C60CE-DE22-457B-81ED-97FF6CE0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TI JE ŠLO?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F79D55C-02DD-4F26-9DBF-ECCAACB09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05" t="12055" r="23327" b="19504"/>
          <a:stretch/>
        </p:blipFill>
        <p:spPr>
          <a:xfrm>
            <a:off x="3793067" y="582690"/>
            <a:ext cx="8398933" cy="615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0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380FD0-CAE5-4C26-9A8F-95BC2E24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SI NARISAL AVTOMOBIL?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ED44B9B-0D87-4C36-B067-12A5D7208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19" t="15278" r="31355" b="19504"/>
          <a:stretch/>
        </p:blipFill>
        <p:spPr>
          <a:xfrm>
            <a:off x="4722481" y="0"/>
            <a:ext cx="7164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/>
              <a:t>DALJICA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8445" y="1209056"/>
            <a:ext cx="9288702" cy="3880773"/>
          </a:xfrm>
        </p:spPr>
        <p:txBody>
          <a:bodyPr>
            <a:normAutofit/>
          </a:bodyPr>
          <a:lstStyle/>
          <a:p>
            <a:r>
              <a:rPr lang="sl-SI" sz="2400" dirty="0"/>
              <a:t>Ko dve točki povežemo z ravno črto, dobimo daljico.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1600" dirty="0"/>
              <a:t>daljica AB                                                                                        daljica CD</a:t>
            </a:r>
            <a:endParaRPr lang="sl-SI" sz="2400" dirty="0"/>
          </a:p>
          <a:p>
            <a:pPr marL="0" indent="0">
              <a:buNone/>
            </a:pPr>
            <a:r>
              <a:rPr lang="sl-SI" sz="2400" dirty="0"/>
              <a:t>                                                            </a:t>
            </a:r>
            <a:r>
              <a:rPr lang="sl-SI" sz="2400" b="1" dirty="0">
                <a:solidFill>
                  <a:srgbClr val="FFC000"/>
                </a:solidFill>
              </a:rPr>
              <a:t>C</a:t>
            </a:r>
            <a:r>
              <a:rPr lang="sl-SI" sz="2400" dirty="0">
                <a:solidFill>
                  <a:srgbClr val="FFC000"/>
                </a:solidFill>
              </a:rPr>
              <a:t> 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x</a:t>
            </a:r>
          </a:p>
          <a:p>
            <a:pPr marL="0" indent="0">
              <a:buNone/>
            </a:pPr>
            <a:r>
              <a:rPr lang="sl-SI" sz="2400" dirty="0"/>
              <a:t>                                                                                     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sl-SI" sz="2400" dirty="0"/>
              <a:t> </a:t>
            </a:r>
            <a:r>
              <a:rPr lang="sl-SI" sz="2400" b="1" dirty="0">
                <a:solidFill>
                  <a:srgbClr val="FFC000"/>
                </a:solidFill>
              </a:rPr>
              <a:t>D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00B050"/>
                </a:solidFill>
              </a:rPr>
              <a:t>A</a:t>
            </a:r>
            <a:r>
              <a:rPr lang="sl-SI" sz="2400" dirty="0"/>
              <a:t> 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sl-SI" sz="2400" dirty="0"/>
              <a:t>                                   </a:t>
            </a:r>
            <a:r>
              <a:rPr lang="sl-SI" sz="2400" dirty="0" err="1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2400" b="1" dirty="0">
                <a:solidFill>
                  <a:srgbClr val="00B050"/>
                </a:solidFill>
              </a:rPr>
              <a:t>B</a:t>
            </a:r>
          </a:p>
        </p:txBody>
      </p:sp>
      <p:cxnSp>
        <p:nvCxnSpPr>
          <p:cNvPr id="5" name="Raven povezovalnik 4"/>
          <p:cNvCxnSpPr>
            <a:cxnSpLocks/>
          </p:cNvCxnSpPr>
          <p:nvPr/>
        </p:nvCxnSpPr>
        <p:spPr>
          <a:xfrm>
            <a:off x="828193" y="4509922"/>
            <a:ext cx="28971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731" y="2285711"/>
            <a:ext cx="1801668" cy="1801668"/>
          </a:xfrm>
          <a:prstGeom prst="rect">
            <a:avLst/>
          </a:prstGeom>
        </p:spPr>
      </p:pic>
      <p:cxnSp>
        <p:nvCxnSpPr>
          <p:cNvPr id="13" name="Raven povezovalnik 12"/>
          <p:cNvCxnSpPr>
            <a:cxnSpLocks/>
          </p:cNvCxnSpPr>
          <p:nvPr/>
        </p:nvCxnSpPr>
        <p:spPr>
          <a:xfrm>
            <a:off x="5842000" y="3429000"/>
            <a:ext cx="1805709" cy="5504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677334" y="5541818"/>
            <a:ext cx="697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dirty="0"/>
              <a:t>Točke </a:t>
            </a:r>
            <a:r>
              <a:rPr lang="sl-SI" altLang="sl-SI" b="1" dirty="0">
                <a:solidFill>
                  <a:srgbClr val="00B050"/>
                </a:solidFill>
              </a:rPr>
              <a:t>A, B </a:t>
            </a:r>
            <a:r>
              <a:rPr lang="sl-SI" altLang="sl-SI" dirty="0"/>
              <a:t>in </a:t>
            </a:r>
            <a:r>
              <a:rPr lang="sl-SI" altLang="sl-SI" dirty="0">
                <a:solidFill>
                  <a:srgbClr val="FFC000"/>
                </a:solidFill>
              </a:rPr>
              <a:t>C, D </a:t>
            </a:r>
            <a:r>
              <a:rPr lang="sl-SI" altLang="sl-SI" dirty="0"/>
              <a:t>imenujemo tudi KRAJIŠČA DALJIC </a:t>
            </a:r>
            <a:r>
              <a:rPr lang="sl-SI" altLang="sl-SI" b="1" dirty="0">
                <a:solidFill>
                  <a:srgbClr val="00B050"/>
                </a:solidFill>
              </a:rPr>
              <a:t>AB</a:t>
            </a:r>
            <a:r>
              <a:rPr lang="sl-SI" altLang="sl-SI" dirty="0"/>
              <a:t> in </a:t>
            </a:r>
            <a:r>
              <a:rPr lang="sl-SI" altLang="sl-SI" b="1" dirty="0">
                <a:solidFill>
                  <a:srgbClr val="FFC000"/>
                </a:solidFill>
              </a:rPr>
              <a:t>CD</a:t>
            </a:r>
            <a:r>
              <a:rPr lang="sl-SI" altLang="sl-SI" dirty="0"/>
              <a:t>.</a:t>
            </a:r>
          </a:p>
          <a:p>
            <a:endParaRPr lang="sl-SI" dirty="0"/>
          </a:p>
        </p:txBody>
      </p:sp>
      <p:cxnSp>
        <p:nvCxnSpPr>
          <p:cNvPr id="16" name="Raven puščični povezovalnik 15"/>
          <p:cNvCxnSpPr>
            <a:cxnSpLocks/>
          </p:cNvCxnSpPr>
          <p:nvPr/>
        </p:nvCxnSpPr>
        <p:spPr>
          <a:xfrm flipH="1">
            <a:off x="7245447" y="2917192"/>
            <a:ext cx="865620" cy="67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>
            <a:off x="1348509" y="2917192"/>
            <a:ext cx="424873" cy="1150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>
            <a:extLst>
              <a:ext uri="{FF2B5EF4-FFF2-40B4-BE49-F238E27FC236}">
                <a16:creationId xmlns:a16="http://schemas.microsoft.com/office/drawing/2014/main" id="{BEECFA1B-3FC9-468E-A88B-5DAE2A534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28" b="96069" l="6250" r="981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3900">
            <a:off x="940894" y="3013780"/>
            <a:ext cx="3819236" cy="38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5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4134" y="515581"/>
            <a:ext cx="8596668" cy="1320800"/>
          </a:xfrm>
        </p:spPr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DALJICA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4134" y="1569492"/>
            <a:ext cx="8596668" cy="3880773"/>
          </a:xfrm>
        </p:spPr>
        <p:txBody>
          <a:bodyPr>
            <a:norm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Kako matematično zapišemo dolžino daljice?</a:t>
            </a:r>
          </a:p>
          <a:p>
            <a:pPr marL="0" indent="0">
              <a:buNone/>
            </a:pPr>
            <a:endParaRPr lang="sl-SI" sz="2400" dirty="0">
              <a:solidFill>
                <a:schemeClr val="bg1"/>
              </a:solidFill>
            </a:endParaRPr>
          </a:p>
          <a:p>
            <a:r>
              <a:rPr lang="sl-SI" sz="2400" dirty="0">
                <a:solidFill>
                  <a:srgbClr val="FF0000"/>
                </a:solidFill>
              </a:rPr>
              <a:t>|AB|= 8 cm</a:t>
            </a:r>
          </a:p>
          <a:p>
            <a:endParaRPr lang="sl-SI" sz="2400" dirty="0">
              <a:solidFill>
                <a:srgbClr val="FF0000"/>
              </a:solidFill>
            </a:endParaRPr>
          </a:p>
          <a:p>
            <a:r>
              <a:rPr lang="sl-SI" sz="2400" dirty="0">
                <a:solidFill>
                  <a:schemeClr val="tx1"/>
                </a:solidFill>
              </a:rPr>
              <a:t>To preberemo: 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tx1"/>
                </a:solidFill>
              </a:rPr>
              <a:t>dolžina daljice AB je 8 centimetrov </a:t>
            </a:r>
            <a:r>
              <a:rPr lang="sl-SI" sz="2400" i="1" dirty="0">
                <a:solidFill>
                  <a:schemeClr val="tx1"/>
                </a:solidFill>
              </a:rPr>
              <a:t>ali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tx1"/>
                </a:solidFill>
              </a:rPr>
              <a:t>daljica AB je dolga 8 centimetrov.</a:t>
            </a:r>
          </a:p>
          <a:p>
            <a:endParaRPr lang="sl-SI" sz="2400" dirty="0">
              <a:solidFill>
                <a:srgbClr val="FF0000"/>
              </a:solidFill>
            </a:endParaRPr>
          </a:p>
          <a:p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8" b="96069" l="6250" r="981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3900">
            <a:off x="936624" y="4499767"/>
            <a:ext cx="3685305" cy="3685305"/>
          </a:xfrm>
          <a:prstGeom prst="rect">
            <a:avLst/>
          </a:prstGeom>
        </p:spPr>
      </p:pic>
      <p:cxnSp>
        <p:nvCxnSpPr>
          <p:cNvPr id="6" name="Raven povezovalnik 5"/>
          <p:cNvCxnSpPr/>
          <p:nvPr/>
        </p:nvCxnSpPr>
        <p:spPr>
          <a:xfrm flipV="1">
            <a:off x="881987" y="5851196"/>
            <a:ext cx="1972308" cy="92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596061" y="5128319"/>
            <a:ext cx="571851" cy="98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sl-SI" sz="2800" dirty="0"/>
              <a:t> </a:t>
            </a: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779276" y="5589586"/>
            <a:ext cx="75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x B</a:t>
            </a:r>
          </a:p>
        </p:txBody>
      </p:sp>
    </p:spTree>
    <p:extLst>
      <p:ext uri="{BB962C8B-B14F-4D97-AF65-F5344CB8AC3E}">
        <p14:creationId xmlns:p14="http://schemas.microsoft.com/office/powerpoint/2010/main" val="234936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956264-C413-4DA3-887C-37C95624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83" y="463495"/>
            <a:ext cx="9291215" cy="1049235"/>
          </a:xfrm>
        </p:spPr>
        <p:txBody>
          <a:bodyPr>
            <a:normAutofit/>
          </a:bodyPr>
          <a:lstStyle/>
          <a:p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DALJICA - ponoviva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3FE1CF-E460-478B-AA4A-722FA6452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51B3174-64C5-4D5B-AB42-8A421D1A4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6" t="26667" r="25433" b="32821"/>
          <a:stretch/>
        </p:blipFill>
        <p:spPr>
          <a:xfrm>
            <a:off x="3053918" y="1512730"/>
            <a:ext cx="8893605" cy="409676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C4FBB7E-D818-4CA3-9A41-BE9FC2F1A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3" t="26667" r="26009" b="29946"/>
          <a:stretch/>
        </p:blipFill>
        <p:spPr>
          <a:xfrm>
            <a:off x="-72059" y="3386109"/>
            <a:ext cx="7141073" cy="347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4478D1-55E8-4792-BBB9-1F60C910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0CD2482-359F-45FE-AC2E-0DE6DE4A7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5" t="27404" r="25144" b="32398"/>
          <a:stretch/>
        </p:blipFill>
        <p:spPr>
          <a:xfrm>
            <a:off x="5292970" y="3781832"/>
            <a:ext cx="6890246" cy="3165514"/>
          </a:xfrm>
          <a:prstGeom prst="rect">
            <a:avLst/>
          </a:prstGeom>
        </p:spPr>
      </p:pic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546AA586-60AD-406E-BB06-B7C09D97D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997" t="26684" r="26118" b="29477"/>
          <a:stretch/>
        </p:blipFill>
        <p:spPr>
          <a:xfrm>
            <a:off x="35170" y="20006"/>
            <a:ext cx="7121769" cy="36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4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F1BB41-DB07-465A-AEBE-12EF7034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223D9E-3262-4AC6-98B8-6CCA5F276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BE6CEF3-8B5F-496D-97DA-ED7CDE083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40" t="27031" r="25144" b="31795"/>
          <a:stretch/>
        </p:blipFill>
        <p:spPr>
          <a:xfrm>
            <a:off x="46893" y="-1"/>
            <a:ext cx="7910730" cy="369276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E17756E-A90B-4FFC-A404-92B22D040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84" t="27031" r="25145" b="34423"/>
          <a:stretch/>
        </p:blipFill>
        <p:spPr>
          <a:xfrm>
            <a:off x="4976447" y="3625633"/>
            <a:ext cx="7215554" cy="31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0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240712-BE42-411B-B813-8B6A8CAE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REŠEVANJE NALOG V DELOVNEM ZVEZKU, STRAN 73. 74, in 75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191E8A10-6257-4124-A077-C4AA93030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53" t="12567" r="36331" b="23032"/>
          <a:stretch/>
        </p:blipFill>
        <p:spPr>
          <a:xfrm>
            <a:off x="310258" y="2039688"/>
            <a:ext cx="3719875" cy="48183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26D225E-EE84-4E58-8FF4-BB6FCFA9B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39" t="14074" r="19306" b="15668"/>
          <a:stretch/>
        </p:blipFill>
        <p:spPr>
          <a:xfrm>
            <a:off x="4194007" y="1949533"/>
            <a:ext cx="7687735" cy="481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0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B65A93-F0B1-45F3-BA97-FF5C7A2B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 ŽELIŠ ŠE VAJE….REŠI NALOGO V ZVEZEK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FA3883-CF7C-4453-96EE-B85F56891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3600" b="1" dirty="0"/>
              <a:t>1</a:t>
            </a:r>
            <a:r>
              <a:rPr lang="sl-SI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Nariši:</a:t>
            </a:r>
            <a:endParaRPr lang="sl-SI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daljico </a:t>
            </a:r>
            <a:r>
              <a:rPr lang="sl-SI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dolgo 7 cm, v vodoravni legi,</a:t>
            </a:r>
          </a:p>
          <a:p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daljico </a:t>
            </a:r>
            <a:r>
              <a:rPr lang="sl-SI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dolgo 3 cm 4 mm, v navpični legi,</a:t>
            </a:r>
          </a:p>
          <a:p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daljico </a:t>
            </a:r>
            <a:r>
              <a:rPr lang="sl-SI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dolgo 47 mm, v poševni legi.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361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B86D49-EE73-464A-9B39-8F97462F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REŠITVE NALOG V DELOVNEM ZVEZKU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888FA49-3468-4B9E-AC8A-18F459B23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43" t="13437" r="24623" b="16127"/>
          <a:stretch/>
        </p:blipFill>
        <p:spPr>
          <a:xfrm>
            <a:off x="2573866" y="1868312"/>
            <a:ext cx="7044267" cy="49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24730"/>
      </p:ext>
    </p:extLst>
  </p:cSld>
  <p:clrMapOvr>
    <a:masterClrMapping/>
  </p:clrMapOvr>
</p:sld>
</file>

<file path=ppt/theme/theme1.xml><?xml version="1.0" encoding="utf-8"?>
<a:theme xmlns:a="http://schemas.openxmlformats.org/drawingml/2006/main" name="Deljen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TM03457464[[fn=Deljeno]]</Template>
  <TotalTime>14</TotalTime>
  <Words>158</Words>
  <Application>Microsoft Office PowerPoint</Application>
  <PresentationFormat>Širokozaslonsko</PresentationFormat>
  <Paragraphs>30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Gill Sans MT</vt:lpstr>
      <vt:lpstr>Times New Roman</vt:lpstr>
      <vt:lpstr>Wingdings 2</vt:lpstr>
      <vt:lpstr>Deljeno</vt:lpstr>
      <vt:lpstr>DALJICA</vt:lpstr>
      <vt:lpstr>DALJICA</vt:lpstr>
      <vt:lpstr>DALJICA</vt:lpstr>
      <vt:lpstr>DALJICA - ponoviva</vt:lpstr>
      <vt:lpstr>PowerPointova predstavitev</vt:lpstr>
      <vt:lpstr>PowerPointova predstavitev</vt:lpstr>
      <vt:lpstr>REŠEVANJE NALOG V DELOVNEM ZVEZKU, STRAN 73. 74, in 75</vt:lpstr>
      <vt:lpstr>Če ŽELIŠ ŠE VAJE….REŠI NALOGO V ZVEZEK</vt:lpstr>
      <vt:lpstr>REŠITVE NALOG V DELOVNEM ZVEZKU</vt:lpstr>
      <vt:lpstr>KAKO TI JE ŠLO?</vt:lpstr>
      <vt:lpstr>SI NARISAL AVTOMOBIL?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DALJICA</dc:title>
  <dc:creator>OŠ Lenart 03</dc:creator>
  <cp:lastModifiedBy>OŠ Lenart 03</cp:lastModifiedBy>
  <cp:revision>2</cp:revision>
  <dcterms:created xsi:type="dcterms:W3CDTF">2021-11-14T17:25:18Z</dcterms:created>
  <dcterms:modified xsi:type="dcterms:W3CDTF">2021-11-14T17:39:52Z</dcterms:modified>
</cp:coreProperties>
</file>