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75407" y="3698964"/>
            <a:ext cx="8915399" cy="2262781"/>
          </a:xfrm>
        </p:spPr>
        <p:txBody>
          <a:bodyPr>
            <a:noAutofit/>
          </a:bodyPr>
          <a:lstStyle/>
          <a:p>
            <a:r>
              <a:rPr lang="sl-SI" sz="1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ANIMAL BODY PARTS</a:t>
            </a:r>
            <a:endParaRPr lang="sl-SI" sz="10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1617" y="33499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0778" y="632818"/>
            <a:ext cx="5889222" cy="777971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LET‘S DESCRIBE A BEAR</a:t>
            </a: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7390" y="1693149"/>
            <a:ext cx="3547386" cy="4519391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sl-SI" sz="3000" dirty="0" smtClean="0"/>
              <a:t>ANIMAL</a:t>
            </a:r>
          </a:p>
          <a:p>
            <a:pPr>
              <a:buAutoNum type="arabicPeriod"/>
            </a:pPr>
            <a:r>
              <a:rPr lang="sl-SI" sz="3000" dirty="0" smtClean="0"/>
              <a:t>COLOUR</a:t>
            </a:r>
          </a:p>
          <a:p>
            <a:pPr>
              <a:buAutoNum type="arabicPeriod"/>
            </a:pPr>
            <a:r>
              <a:rPr lang="sl-SI" sz="3000" dirty="0" smtClean="0"/>
              <a:t>BIG / SMALL</a:t>
            </a:r>
          </a:p>
          <a:p>
            <a:pPr>
              <a:buAutoNum type="arabicPeriod"/>
            </a:pPr>
            <a:r>
              <a:rPr lang="sl-SI" sz="3000" dirty="0" smtClean="0"/>
              <a:t>FAST / SLOW</a:t>
            </a:r>
          </a:p>
          <a:p>
            <a:pPr>
              <a:buAutoNum type="arabicPeriod"/>
            </a:pPr>
            <a:r>
              <a:rPr lang="sl-SI" sz="3000" dirty="0" smtClean="0"/>
              <a:t>LEGS</a:t>
            </a:r>
          </a:p>
          <a:p>
            <a:pPr>
              <a:buAutoNum type="arabicPeriod"/>
            </a:pPr>
            <a:r>
              <a:rPr lang="sl-SI" sz="3000" dirty="0" smtClean="0"/>
              <a:t>EATS</a:t>
            </a:r>
          </a:p>
          <a:p>
            <a:pPr>
              <a:buAutoNum type="arabicPeriod"/>
            </a:pPr>
            <a:r>
              <a:rPr lang="sl-SI" sz="3000" dirty="0" smtClean="0"/>
              <a:t>LIVES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59" y="1928221"/>
            <a:ext cx="7198657" cy="4049245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1056" y="693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1074" y="537024"/>
            <a:ext cx="8911687" cy="943433"/>
          </a:xfrm>
        </p:spPr>
        <p:txBody>
          <a:bodyPr/>
          <a:lstStyle/>
          <a:p>
            <a:r>
              <a:rPr lang="sl-S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ANIMAL BODY PARTS</a:t>
            </a: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01014"/>
              </p:ext>
            </p:extLst>
          </p:nvPr>
        </p:nvGraphicFramePr>
        <p:xfrm>
          <a:off x="957944" y="1584324"/>
          <a:ext cx="10267405" cy="427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64">
                  <a:extLst>
                    <a:ext uri="{9D8B030D-6E8A-4147-A177-3AD203B41FA5}">
                      <a16:colId xmlns:a16="http://schemas.microsoft.com/office/drawing/2014/main" val="3419161083"/>
                    </a:ext>
                  </a:extLst>
                </a:gridCol>
                <a:gridCol w="2666092">
                  <a:extLst>
                    <a:ext uri="{9D8B030D-6E8A-4147-A177-3AD203B41FA5}">
                      <a16:colId xmlns:a16="http://schemas.microsoft.com/office/drawing/2014/main" val="2349926996"/>
                    </a:ext>
                  </a:extLst>
                </a:gridCol>
                <a:gridCol w="2629989">
                  <a:extLst>
                    <a:ext uri="{9D8B030D-6E8A-4147-A177-3AD203B41FA5}">
                      <a16:colId xmlns:a16="http://schemas.microsoft.com/office/drawing/2014/main" val="2069237577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136783566"/>
                    </a:ext>
                  </a:extLst>
                </a:gridCol>
              </a:tblGrid>
              <a:tr h="22561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47706"/>
                  </a:ext>
                </a:extLst>
              </a:tr>
              <a:tr h="202307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10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407" y="2116183"/>
            <a:ext cx="2192053" cy="1065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94" y="1983992"/>
            <a:ext cx="2390503" cy="14525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042" y="1983991"/>
            <a:ext cx="2102387" cy="14525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425" y="2116183"/>
            <a:ext cx="2269249" cy="10654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256" y="3936274"/>
            <a:ext cx="1836354" cy="183635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7891" y="4248897"/>
            <a:ext cx="2533606" cy="116783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657" y="4044025"/>
            <a:ext cx="2307772" cy="157757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6506" y="4095643"/>
            <a:ext cx="2359085" cy="1321088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9346" y="6534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1074" y="537024"/>
            <a:ext cx="8911687" cy="943433"/>
          </a:xfrm>
        </p:spPr>
        <p:txBody>
          <a:bodyPr/>
          <a:lstStyle/>
          <a:p>
            <a:r>
              <a:rPr lang="sl-SI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ANIMAL BODY PARTS</a:t>
            </a: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713043"/>
              </p:ext>
            </p:extLst>
          </p:nvPr>
        </p:nvGraphicFramePr>
        <p:xfrm>
          <a:off x="296093" y="1795060"/>
          <a:ext cx="11721735" cy="427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815">
                  <a:extLst>
                    <a:ext uri="{9D8B030D-6E8A-4147-A177-3AD203B41FA5}">
                      <a16:colId xmlns:a16="http://schemas.microsoft.com/office/drawing/2014/main" val="3419161083"/>
                    </a:ext>
                  </a:extLst>
                </a:gridCol>
                <a:gridCol w="2405108">
                  <a:extLst>
                    <a:ext uri="{9D8B030D-6E8A-4147-A177-3AD203B41FA5}">
                      <a16:colId xmlns:a16="http://schemas.microsoft.com/office/drawing/2014/main" val="2349926996"/>
                    </a:ext>
                  </a:extLst>
                </a:gridCol>
                <a:gridCol w="2472620">
                  <a:extLst>
                    <a:ext uri="{9D8B030D-6E8A-4147-A177-3AD203B41FA5}">
                      <a16:colId xmlns:a16="http://schemas.microsoft.com/office/drawing/2014/main" val="2069237577"/>
                    </a:ext>
                  </a:extLst>
                </a:gridCol>
                <a:gridCol w="2337596">
                  <a:extLst>
                    <a:ext uri="{9D8B030D-6E8A-4147-A177-3AD203B41FA5}">
                      <a16:colId xmlns:a16="http://schemas.microsoft.com/office/drawing/2014/main" val="1136783566"/>
                    </a:ext>
                  </a:extLst>
                </a:gridCol>
                <a:gridCol w="2337596">
                  <a:extLst>
                    <a:ext uri="{9D8B030D-6E8A-4147-A177-3AD203B41FA5}">
                      <a16:colId xmlns:a16="http://schemas.microsoft.com/office/drawing/2014/main" val="4149553294"/>
                    </a:ext>
                  </a:extLst>
                </a:gridCol>
              </a:tblGrid>
              <a:tr h="2256156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47706"/>
                  </a:ext>
                </a:extLst>
              </a:tr>
              <a:tr h="202307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810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88" y="2019364"/>
            <a:ext cx="1704574" cy="170457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57" y="1870781"/>
            <a:ext cx="2143125" cy="214312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287" y="2317384"/>
            <a:ext cx="2147324" cy="110508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07" y="4122363"/>
            <a:ext cx="1637619" cy="181445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606" y="2040693"/>
            <a:ext cx="2072257" cy="174238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0729" y="2094347"/>
            <a:ext cx="2036989" cy="162959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4287" y="4349735"/>
            <a:ext cx="2237695" cy="1359711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8089" y="4450640"/>
            <a:ext cx="1990774" cy="115789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7602" y="4284950"/>
            <a:ext cx="2367780" cy="1489275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5859" y="4206695"/>
            <a:ext cx="1566728" cy="164578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79243" y="5651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84623" y="302512"/>
            <a:ext cx="4362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  <a:endParaRPr lang="sl-SI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18011" y="1619794"/>
            <a:ext cx="11495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000" dirty="0" smtClean="0"/>
              <a:t>Napiši stavke, tako da uporabiš živalske dele telesa </a:t>
            </a:r>
            <a:r>
              <a:rPr lang="sl-SI" sz="3000" dirty="0" err="1" smtClean="0"/>
              <a:t>npr</a:t>
            </a:r>
            <a:r>
              <a:rPr lang="sl-SI" sz="3000" dirty="0" smtClean="0"/>
              <a:t>:</a:t>
            </a:r>
          </a:p>
          <a:p>
            <a:pPr>
              <a:lnSpc>
                <a:spcPct val="150000"/>
              </a:lnSpc>
            </a:pPr>
            <a:endParaRPr lang="sl-SI" sz="3000" dirty="0" smtClean="0"/>
          </a:p>
          <a:p>
            <a:pPr>
              <a:lnSpc>
                <a:spcPct val="150000"/>
              </a:lnSpc>
            </a:pPr>
            <a:r>
              <a:rPr lang="sl-SI" sz="3000" dirty="0" smtClean="0"/>
              <a:t>A </a:t>
            </a:r>
            <a:r>
              <a:rPr lang="sl-SI" sz="3000" dirty="0" err="1" smtClean="0"/>
              <a:t>cat</a:t>
            </a:r>
            <a:r>
              <a:rPr lang="sl-SI" sz="3000" dirty="0" smtClean="0"/>
              <a:t> </a:t>
            </a:r>
            <a:r>
              <a:rPr lang="sl-SI" sz="3000" dirty="0" err="1" smtClean="0">
                <a:solidFill>
                  <a:srgbClr val="FF0000"/>
                </a:solidFill>
              </a:rPr>
              <a:t>has</a:t>
            </a:r>
            <a:r>
              <a:rPr lang="sl-SI" sz="3000" dirty="0" smtClean="0">
                <a:solidFill>
                  <a:srgbClr val="FF0000"/>
                </a:solidFill>
              </a:rPr>
              <a:t> </a:t>
            </a:r>
            <a:r>
              <a:rPr lang="sl-SI" sz="3000" dirty="0" err="1" smtClean="0">
                <a:solidFill>
                  <a:srgbClr val="FF0000"/>
                </a:solidFill>
              </a:rPr>
              <a:t>got</a:t>
            </a:r>
            <a:r>
              <a:rPr lang="sl-SI" sz="3000" dirty="0" smtClean="0">
                <a:solidFill>
                  <a:srgbClr val="FF0000"/>
                </a:solidFill>
              </a:rPr>
              <a:t> </a:t>
            </a:r>
            <a:r>
              <a:rPr lang="sl-SI" sz="3000" dirty="0" err="1" smtClean="0"/>
              <a:t>whiskers</a:t>
            </a:r>
            <a:r>
              <a:rPr lang="sl-SI" sz="3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sz="3000" dirty="0" smtClean="0"/>
              <a:t>A </a:t>
            </a:r>
            <a:r>
              <a:rPr lang="sl-SI" sz="3000" smtClean="0"/>
              <a:t>parrot</a:t>
            </a:r>
            <a:r>
              <a:rPr lang="sl-SI" sz="3000" dirty="0" smtClean="0"/>
              <a:t> </a:t>
            </a:r>
            <a:r>
              <a:rPr lang="sl-SI" sz="3000" dirty="0" err="1" smtClean="0">
                <a:solidFill>
                  <a:srgbClr val="FF0000"/>
                </a:solidFill>
              </a:rPr>
              <a:t>has</a:t>
            </a:r>
            <a:r>
              <a:rPr lang="sl-SI" sz="3000" dirty="0" smtClean="0">
                <a:solidFill>
                  <a:srgbClr val="FF0000"/>
                </a:solidFill>
              </a:rPr>
              <a:t> </a:t>
            </a:r>
            <a:r>
              <a:rPr lang="sl-SI" sz="3000" dirty="0" err="1" smtClean="0">
                <a:solidFill>
                  <a:srgbClr val="FF0000"/>
                </a:solidFill>
              </a:rPr>
              <a:t>got</a:t>
            </a:r>
            <a:r>
              <a:rPr lang="sl-SI" sz="3000" dirty="0" smtClean="0">
                <a:solidFill>
                  <a:srgbClr val="FF0000"/>
                </a:solidFill>
              </a:rPr>
              <a:t> </a:t>
            </a:r>
            <a:r>
              <a:rPr lang="sl-SI" sz="3000" dirty="0" smtClean="0"/>
              <a:t>a </a:t>
            </a:r>
            <a:r>
              <a:rPr lang="sl-SI" sz="3000" dirty="0" err="1" smtClean="0"/>
              <a:t>beak</a:t>
            </a:r>
            <a:r>
              <a:rPr lang="sl-SI" sz="3000" dirty="0" smtClean="0"/>
              <a:t>. 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3372621077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</TotalTime>
  <Words>49</Words>
  <Application>Microsoft Office PowerPoint</Application>
  <PresentationFormat>Širokozaslonsko</PresentationFormat>
  <Paragraphs>16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Šelest</vt:lpstr>
      <vt:lpstr>ANIMAL BODY PARTS</vt:lpstr>
      <vt:lpstr>LET‘S DESCRIBE A BEAR</vt:lpstr>
      <vt:lpstr>ANIMAL BODY PARTS</vt:lpstr>
      <vt:lpstr>ANIMAL BODY PARTS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BODY PARTS</dc:title>
  <dc:creator>SIO</dc:creator>
  <cp:lastModifiedBy>SIO</cp:lastModifiedBy>
  <cp:revision>14</cp:revision>
  <dcterms:created xsi:type="dcterms:W3CDTF">2020-11-12T16:21:39Z</dcterms:created>
  <dcterms:modified xsi:type="dcterms:W3CDTF">2021-11-16T09:55:54Z</dcterms:modified>
</cp:coreProperties>
</file>