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5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3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4436-CA73-4D53-89B4-2A5C7347BF2F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31379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4436-CA73-4D53-89B4-2A5C7347BF2F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4426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4436-CA73-4D53-89B4-2A5C7347BF2F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73054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206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4436-CA73-4D53-89B4-2A5C7347BF2F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60783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7004436-CA73-4D53-89B4-2A5C7347BF2F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33043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4436-CA73-4D53-89B4-2A5C7347BF2F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0342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4436-CA73-4D53-89B4-2A5C7347BF2F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4818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4436-CA73-4D53-89B4-2A5C7347BF2F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64435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4436-CA73-4D53-89B4-2A5C7347BF2F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75495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4436-CA73-4D53-89B4-2A5C7347BF2F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07160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4436-CA73-4D53-89B4-2A5C7347BF2F}" type="datetimeFigureOut">
              <a:rPr lang="en-US" smtClean="0"/>
              <a:t>11/16/2021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5867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7004436-CA73-4D53-89B4-2A5C7347BF2F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15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PLAZENJE IN LAZENJE</a:t>
            </a:r>
          </a:p>
        </p:txBody>
      </p:sp>
      <p:sp>
        <p:nvSpPr>
          <p:cNvPr id="5" name="Podnaslov 4">
            <a:extLst>
              <a:ext uri="{FF2B5EF4-FFF2-40B4-BE49-F238E27FC236}">
                <a16:creationId xmlns:a16="http://schemas.microsoft.com/office/drawing/2014/main" id="{BF903B68-AF07-4A44-A61A-DE798D31F1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452" y="4575295"/>
            <a:ext cx="9712171" cy="1700963"/>
          </a:xfrm>
        </p:spPr>
        <p:txBody>
          <a:bodyPr>
            <a:normAutofit/>
          </a:bodyPr>
          <a:lstStyle/>
          <a:p>
            <a:r>
              <a:rPr lang="sl-SI" sz="3200" dirty="0"/>
              <a:t>Ko končaš mi pošlji kakšno fotografijo na moj mail: </a:t>
            </a:r>
            <a:r>
              <a:rPr lang="sl-SI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kaja.kirbis1@gmail.com</a:t>
            </a:r>
          </a:p>
        </p:txBody>
      </p:sp>
    </p:spTree>
    <p:extLst>
      <p:ext uri="{BB962C8B-B14F-4D97-AF65-F5344CB8AC3E}">
        <p14:creationId xmlns:p14="http://schemas.microsoft.com/office/powerpoint/2010/main" val="4257698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hrbtno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4569" y="875763"/>
            <a:ext cx="6739613" cy="772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PLAZI SE PO HRBTU NAPREJ IN NAZAJ.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34" t="23729" r="7909" b="14689"/>
          <a:stretch/>
        </p:blipFill>
        <p:spPr>
          <a:xfrm>
            <a:off x="361767" y="3021169"/>
            <a:ext cx="5164430" cy="2807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96" t="26007" r="9340" b="12821"/>
          <a:stretch/>
        </p:blipFill>
        <p:spPr>
          <a:xfrm>
            <a:off x="6183016" y="3079123"/>
            <a:ext cx="5317817" cy="279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14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vojak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4569" y="875763"/>
            <a:ext cx="6739613" cy="772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PLAZI SE PO PODLAHTEH NAPREJ IN NAZAJ.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5100" y="599824"/>
            <a:ext cx="1866900" cy="13246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2602" y="2704563"/>
            <a:ext cx="4292958" cy="321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74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bočno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4569" y="875763"/>
            <a:ext cx="6739613" cy="772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PLAZI SE NAPREJ PO ENEM IN NATO PO DRUGEM BOKU.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104" r="8100" b="18621"/>
          <a:stretch/>
        </p:blipFill>
        <p:spPr>
          <a:xfrm flipH="1">
            <a:off x="6924375" y="3400023"/>
            <a:ext cx="4576459" cy="2176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334" r="10279" b="17260"/>
          <a:stretch/>
        </p:blipFill>
        <p:spPr>
          <a:xfrm>
            <a:off x="457834" y="3245477"/>
            <a:ext cx="4616444" cy="233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04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SLEDIJO RAZLIČNA GIBANJA MED LAZENJEM PO TLEH.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85844" y="5364863"/>
            <a:ext cx="9613860" cy="1183884"/>
          </a:xfrm>
        </p:spPr>
        <p:txBody>
          <a:bodyPr>
            <a:normAutofit/>
          </a:bodyPr>
          <a:lstStyle/>
          <a:p>
            <a:r>
              <a:rPr lang="sl-SI" sz="2400" dirty="0"/>
              <a:t>PRI TEM NE POZABI, DA SE TRUP NE DOTIKA TAL. </a:t>
            </a:r>
          </a:p>
        </p:txBody>
      </p:sp>
    </p:spTree>
    <p:extLst>
      <p:ext uri="{BB962C8B-B14F-4D97-AF65-F5344CB8AC3E}">
        <p14:creationId xmlns:p14="http://schemas.microsoft.com/office/powerpoint/2010/main" val="3283016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076" y="753229"/>
            <a:ext cx="3642853" cy="1080938"/>
          </a:xfrm>
        </p:spPr>
        <p:txBody>
          <a:bodyPr>
            <a:normAutofit/>
          </a:bodyPr>
          <a:lstStyle/>
          <a:p>
            <a:r>
              <a:rPr lang="sl-SI" dirty="0"/>
              <a:t>enostransko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9485" y="496724"/>
            <a:ext cx="6739613" cy="1080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LAZI NAPREJ IN NAZAJ TAKO, DA PREMAKNEŠ NAJPREJ LEVO ROKO IN LEVO NOGO TER NATO ŠE DESNO ROKO IN DESNO NOGO.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0" t="1507" r="-1130" b="22504"/>
          <a:stretch/>
        </p:blipFill>
        <p:spPr>
          <a:xfrm>
            <a:off x="448501" y="2682025"/>
            <a:ext cx="4559122" cy="25983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879"/>
          <a:stretch/>
        </p:blipFill>
        <p:spPr>
          <a:xfrm>
            <a:off x="5911403" y="2682025"/>
            <a:ext cx="4640686" cy="275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90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077" y="753229"/>
            <a:ext cx="2784096" cy="1080938"/>
          </a:xfrm>
        </p:spPr>
        <p:txBody>
          <a:bodyPr/>
          <a:lstStyle/>
          <a:p>
            <a:r>
              <a:rPr lang="sl-SI" dirty="0"/>
              <a:t>kuža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5235" y="398122"/>
            <a:ext cx="6739613" cy="1080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LAZI NAPREJ IN NAZAJ KOT KUŽA.</a:t>
            </a:r>
          </a:p>
          <a:p>
            <a:pPr marL="0" indent="0">
              <a:buNone/>
            </a:pPr>
            <a:r>
              <a:rPr lang="sl-SI" dirty="0"/>
              <a:t>(LEVA ROKA-DESNA NOGA IN OBRATNO)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33" t="12947" r="5196" b="25383"/>
          <a:stretch/>
        </p:blipFill>
        <p:spPr>
          <a:xfrm>
            <a:off x="6375042" y="3116685"/>
            <a:ext cx="4584880" cy="23310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41" t="14815" r="11438" b="21133"/>
          <a:stretch/>
        </p:blipFill>
        <p:spPr>
          <a:xfrm>
            <a:off x="643943" y="3271232"/>
            <a:ext cx="4043967" cy="22689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5964" y="585542"/>
            <a:ext cx="2759319" cy="164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37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077" y="753229"/>
            <a:ext cx="2784096" cy="1080938"/>
          </a:xfrm>
        </p:spPr>
        <p:txBody>
          <a:bodyPr>
            <a:normAutofit fontScale="90000"/>
          </a:bodyPr>
          <a:lstStyle/>
          <a:p>
            <a:r>
              <a:rPr lang="sl-SI" dirty="0"/>
              <a:t>velika gosenica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912494"/>
            <a:ext cx="2884359" cy="788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>
                <a:solidFill>
                  <a:schemeClr val="bg1"/>
                </a:solidFill>
              </a:rPr>
              <a:t>BODI RAVEN/-A KOT DESKA.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368" t="14283" r="4356" b="12015"/>
          <a:stretch/>
        </p:blipFill>
        <p:spPr>
          <a:xfrm>
            <a:off x="3026027" y="2776470"/>
            <a:ext cx="2704564" cy="27045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34" t="28494" b="5861"/>
          <a:stretch/>
        </p:blipFill>
        <p:spPr>
          <a:xfrm>
            <a:off x="10434" y="2060619"/>
            <a:ext cx="2980329" cy="17901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98" t="8075" r="4413" b="8169"/>
          <a:stretch/>
        </p:blipFill>
        <p:spPr>
          <a:xfrm>
            <a:off x="5862098" y="3850784"/>
            <a:ext cx="3038777" cy="2552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2383" y="4488287"/>
            <a:ext cx="3159617" cy="2369713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2846231" y="5481033"/>
            <a:ext cx="2884359" cy="1087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</a:rPr>
              <a:t>Z IZTEGNJENIMI NOGAMI SE PRIBLIŽAJ ROKAM.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9170011" y="3142445"/>
            <a:ext cx="2884359" cy="12519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NATO IMEJ NOGE NA MESTU IN SE Z ROKAMI PREMAKNI NAPREJ.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554569" y="753229"/>
            <a:ext cx="6739613" cy="1080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/>
              <a:t>NAJPREJ SE GIBAJ NAPREJ, NATO POSKUSI ENAKO ŠE VZVRATNO NAZAJ.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076154" y="753229"/>
            <a:ext cx="2115845" cy="148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76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077" y="753229"/>
            <a:ext cx="2784096" cy="1080938"/>
          </a:xfrm>
        </p:spPr>
        <p:txBody>
          <a:bodyPr>
            <a:normAutofit fontScale="90000"/>
          </a:bodyPr>
          <a:lstStyle/>
          <a:p>
            <a:r>
              <a:rPr lang="sl-SI" dirty="0"/>
              <a:t>mala gosenica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3912493"/>
            <a:ext cx="2217828" cy="15685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>
                <a:solidFill>
                  <a:schemeClr val="bg1"/>
                </a:solidFill>
              </a:rPr>
              <a:t>POSTAVI SE NA STOPALA IN PODLAHTI.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963316" y="5370490"/>
            <a:ext cx="2884359" cy="1087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</a:rPr>
              <a:t>ROKE PREMAKNI NAPREJ.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9653521" y="3958420"/>
            <a:ext cx="2500353" cy="12519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</a:rPr>
              <a:t>DVIGNI KOLENA IN JIH ZOPET PREMAKNI NAPREJ.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554569" y="753229"/>
            <a:ext cx="6739613" cy="1080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/>
              <a:t>NAJPREJ SE GIBAJ NAPREJ, NATO POSKUSI ENAKO ŠE VZVRATNO NAZAJ.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608816" y="1036565"/>
            <a:ext cx="1196816" cy="8377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2" y="1834167"/>
            <a:ext cx="2832337" cy="21242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8642" y="2303776"/>
            <a:ext cx="2832337" cy="21242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316" y="3138800"/>
            <a:ext cx="2832337" cy="21242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9937" y="3958420"/>
            <a:ext cx="2400734" cy="18005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8655" y="5139572"/>
            <a:ext cx="2583345" cy="1937509"/>
          </a:xfrm>
          <a:prstGeom prst="rect">
            <a:avLst/>
          </a:prstGeom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2312933" y="4457273"/>
            <a:ext cx="2884359" cy="1087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KOLENA PREMAKNI POD TELO.</a:t>
            </a:r>
          </a:p>
        </p:txBody>
      </p:sp>
    </p:spTree>
    <p:extLst>
      <p:ext uri="{BB962C8B-B14F-4D97-AF65-F5344CB8AC3E}">
        <p14:creationId xmlns:p14="http://schemas.microsoft.com/office/powerpoint/2010/main" val="2670834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077" y="753229"/>
            <a:ext cx="2784096" cy="1080938"/>
          </a:xfrm>
        </p:spPr>
        <p:txBody>
          <a:bodyPr/>
          <a:lstStyle/>
          <a:p>
            <a:r>
              <a:rPr lang="sl-SI" dirty="0"/>
              <a:t>kocka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4569" y="753229"/>
            <a:ext cx="6739613" cy="1080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OPRI SE NA ROKE IN PRSTE NA NOGAH, DVIGNI KOLENA IN SE PREMIKAJ LEVO IN DESNO KOT KOCKA.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01" t="18216" r="11456" b="19812"/>
          <a:stretch/>
        </p:blipFill>
        <p:spPr>
          <a:xfrm>
            <a:off x="2137893" y="2163650"/>
            <a:ext cx="7675808" cy="42500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63673" y="3335628"/>
            <a:ext cx="2099257" cy="2292440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Up-Down Arrow 8"/>
          <p:cNvSpPr/>
          <p:nvPr/>
        </p:nvSpPr>
        <p:spPr>
          <a:xfrm rot="1887399">
            <a:off x="8424709" y="4510321"/>
            <a:ext cx="729921" cy="2204368"/>
          </a:xfrm>
          <a:prstGeom prst="upDownArrow">
            <a:avLst/>
          </a:prstGeom>
          <a:scene3d>
            <a:camera prst="isometricTopUp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7191" y="753229"/>
            <a:ext cx="1251947" cy="125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70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077" y="753229"/>
            <a:ext cx="2784096" cy="1080938"/>
          </a:xfrm>
        </p:spPr>
        <p:txBody>
          <a:bodyPr/>
          <a:lstStyle/>
          <a:p>
            <a:r>
              <a:rPr lang="sl-SI" dirty="0"/>
              <a:t>mizica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4569" y="753229"/>
            <a:ext cx="6739613" cy="1080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LAZI KOT MIZA. NAJPREJ NAPREJ IN NAZAJ, NATO PA ŠE LEVO IN DESNO.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7948" y="658576"/>
            <a:ext cx="1554051" cy="12702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59" t="5310" r="13298" b="14812"/>
          <a:stretch/>
        </p:blipFill>
        <p:spPr>
          <a:xfrm>
            <a:off x="6924375" y="2640169"/>
            <a:ext cx="4108360" cy="3374265"/>
          </a:xfrm>
          <a:prstGeom prst="rect">
            <a:avLst/>
          </a:prstGeom>
        </p:spPr>
      </p:pic>
      <p:sp>
        <p:nvSpPr>
          <p:cNvPr id="9" name="Up-Down Arrow 8"/>
          <p:cNvSpPr/>
          <p:nvPr/>
        </p:nvSpPr>
        <p:spPr>
          <a:xfrm rot="1344465">
            <a:off x="10781747" y="4367768"/>
            <a:ext cx="501975" cy="1462344"/>
          </a:xfrm>
          <a:prstGeom prst="upDownArrow">
            <a:avLst/>
          </a:prstGeom>
          <a:scene3d>
            <a:camera prst="isometricTopUp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Left-Right Arrow 11"/>
          <p:cNvSpPr/>
          <p:nvPr/>
        </p:nvSpPr>
        <p:spPr>
          <a:xfrm>
            <a:off x="1976908" y="5691369"/>
            <a:ext cx="1803042" cy="358422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725" y="2395470"/>
            <a:ext cx="4086896" cy="306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0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631" y="753228"/>
            <a:ext cx="2912882" cy="1080938"/>
          </a:xfrm>
        </p:spPr>
        <p:txBody>
          <a:bodyPr/>
          <a:lstStyle/>
          <a:p>
            <a:r>
              <a:rPr lang="sl-SI"/>
              <a:t>PLAZENJE</a:t>
            </a:r>
            <a:endParaRPr lang="sl-S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3791" y="2086379"/>
            <a:ext cx="4250029" cy="862884"/>
          </a:xfrm>
        </p:spPr>
        <p:txBody>
          <a:bodyPr>
            <a:normAutofit/>
          </a:bodyPr>
          <a:lstStyle/>
          <a:p>
            <a:r>
              <a:rPr lang="sl-SI" sz="2400"/>
              <a:t>TREBUH JE V STIKU S TLEMI.</a:t>
            </a:r>
            <a:endParaRPr lang="sl-SI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76701" y="753228"/>
            <a:ext cx="371748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/>
              <a:t>LAZENJE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000" y="4572000"/>
            <a:ext cx="4064000" cy="2286000"/>
          </a:xfrm>
          <a:prstGeom prst="rect">
            <a:avLst/>
          </a:prstGeom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6310426" y="2086379"/>
            <a:ext cx="4250029" cy="862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400" dirty="0"/>
              <a:t>TREBUH </a:t>
            </a:r>
            <a:r>
              <a:rPr lang="sl-SI" sz="2400" dirty="0">
                <a:solidFill>
                  <a:srgbClr val="FF0000"/>
                </a:solidFill>
              </a:rPr>
              <a:t>NI</a:t>
            </a:r>
            <a:r>
              <a:rPr lang="sl-SI" sz="2400" dirty="0"/>
              <a:t> V STIKU S TLEMI.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457" y="2871990"/>
            <a:ext cx="2558458" cy="23462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7" t="16639" r="16761"/>
          <a:stretch/>
        </p:blipFill>
        <p:spPr>
          <a:xfrm>
            <a:off x="1777285" y="4507606"/>
            <a:ext cx="3992450" cy="2387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60211" t="41498" r="7993" b="15100"/>
          <a:stretch/>
        </p:blipFill>
        <p:spPr>
          <a:xfrm>
            <a:off x="167425" y="2871990"/>
            <a:ext cx="3025947" cy="232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75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077" y="753229"/>
            <a:ext cx="2784096" cy="1080938"/>
          </a:xfrm>
        </p:spPr>
        <p:txBody>
          <a:bodyPr/>
          <a:lstStyle/>
          <a:p>
            <a:r>
              <a:rPr lang="sl-SI" dirty="0"/>
              <a:t>tjulenj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4569" y="753229"/>
            <a:ext cx="6739613" cy="1080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IZTEGNI NOGE, OPRI SE NA ROKE IN LAZI KOT TJULENJ NAPREJ.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1091" y="1658751"/>
            <a:ext cx="2009832" cy="20609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3511" y="2537138"/>
            <a:ext cx="4571999" cy="342899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0800000">
            <a:off x="2524259" y="4457699"/>
            <a:ext cx="1712890" cy="43788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2747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077" y="753229"/>
            <a:ext cx="2784096" cy="1080938"/>
          </a:xfrm>
        </p:spPr>
        <p:txBody>
          <a:bodyPr>
            <a:normAutofit fontScale="90000"/>
          </a:bodyPr>
          <a:lstStyle/>
          <a:p>
            <a:r>
              <a:rPr lang="sl-SI" dirty="0"/>
              <a:t>obrnjeni tjulenj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4569" y="753229"/>
            <a:ext cx="6739613" cy="1080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IZTEGNI NOGE, OPRI SE NA ROKE TER SE PREMIKAJ NAZAJ.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931" y="1614363"/>
            <a:ext cx="2018490" cy="20698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879" y="2717443"/>
            <a:ext cx="4773769" cy="3580327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21235859">
            <a:off x="5640947" y="4596928"/>
            <a:ext cx="1712890" cy="43788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2962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077" y="753229"/>
            <a:ext cx="2784096" cy="1080938"/>
          </a:xfrm>
        </p:spPr>
        <p:txBody>
          <a:bodyPr/>
          <a:lstStyle/>
          <a:p>
            <a:r>
              <a:rPr lang="sl-SI" dirty="0"/>
              <a:t>most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9588" y="577712"/>
            <a:ext cx="7852823" cy="1080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BODI RAVEN/-A KOT DESKA IN SE PREMIKAJ LEVO IN DESNO.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86" t="21220" b="9296"/>
          <a:stretch/>
        </p:blipFill>
        <p:spPr>
          <a:xfrm>
            <a:off x="3361387" y="2678239"/>
            <a:ext cx="4997004" cy="3202469"/>
          </a:xfrm>
          <a:prstGeom prst="rect">
            <a:avLst/>
          </a:prstGeom>
        </p:spPr>
      </p:pic>
      <p:sp>
        <p:nvSpPr>
          <p:cNvPr id="9" name="Up-Down Arrow 8"/>
          <p:cNvSpPr/>
          <p:nvPr/>
        </p:nvSpPr>
        <p:spPr>
          <a:xfrm rot="1887399">
            <a:off x="8056810" y="4731207"/>
            <a:ext cx="473883" cy="1495050"/>
          </a:xfrm>
          <a:prstGeom prst="upDownArrow">
            <a:avLst/>
          </a:prstGeom>
          <a:scene3d>
            <a:camera prst="isometricTopUp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8322" y="1401230"/>
            <a:ext cx="2651720" cy="187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91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3067409"/>
            <a:ext cx="11078089" cy="1644206"/>
          </a:xfrm>
        </p:spPr>
        <p:txBody>
          <a:bodyPr/>
          <a:lstStyle/>
          <a:p>
            <a:r>
              <a:rPr lang="sl-SI" dirty="0"/>
              <a:t>POSKUŠAJ SE POSTAVITI V POLOŽAJ KOT NA FOTOGRAFIJI IN ZA TRENUTEK DVIGNITI </a:t>
            </a:r>
            <a:r>
              <a:rPr lang="sl-SI" u="sng" dirty="0"/>
              <a:t>ENO</a:t>
            </a:r>
            <a:r>
              <a:rPr lang="sl-SI" dirty="0"/>
              <a:t> STOPALO OD TAL.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l-SI" sz="5400" b="1" dirty="0"/>
              <a:t>IZZIV ZA KONEC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911" r="36807" b="23005"/>
          <a:stretch/>
        </p:blipFill>
        <p:spPr>
          <a:xfrm>
            <a:off x="905814" y="433287"/>
            <a:ext cx="3756338" cy="26341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37" t="18558" r="14669" b="12171"/>
          <a:stretch/>
        </p:blipFill>
        <p:spPr>
          <a:xfrm>
            <a:off x="5692460" y="433287"/>
            <a:ext cx="3533579" cy="263412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59259" y="6072389"/>
            <a:ext cx="7422636" cy="785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/>
              <a:t>Izgleda veliko lažje kot je, kajne? </a:t>
            </a:r>
            <a:r>
              <a:rPr lang="sl-SI" dirty="0">
                <a:sym typeface="Wingdings" panose="05000000000000000000" pitchFamily="2" charset="2"/>
              </a:rPr>
              <a:t></a:t>
            </a:r>
            <a:endParaRPr lang="sl-S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4368" y="4711615"/>
            <a:ext cx="1855053" cy="111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41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ZDAJ PA JE ČAS ZA SPROSTITEV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7988" y="5303595"/>
            <a:ext cx="9712929" cy="1700012"/>
          </a:xfrm>
        </p:spPr>
        <p:txBody>
          <a:bodyPr/>
          <a:lstStyle/>
          <a:p>
            <a:r>
              <a:rPr lang="sl-SI" sz="2800" dirty="0"/>
              <a:t>VAJE DELAJ ZELO POČASI.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4FEC759-3DC9-4FAA-94AB-F2E886C99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252" y="4151420"/>
            <a:ext cx="4812437" cy="252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0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639" y="437881"/>
            <a:ext cx="968491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/>
              <a:t>NAREDI 2 GLOBOKA VDIHA IN IZDIHA. </a:t>
            </a:r>
          </a:p>
          <a:p>
            <a:pPr algn="ctr"/>
            <a:endParaRPr lang="sl-SI" sz="2800" dirty="0"/>
          </a:p>
          <a:p>
            <a:pPr algn="ctr"/>
            <a:r>
              <a:rPr lang="sl-SI" sz="2800" dirty="0"/>
              <a:t>NAREDI VAJO MAČKE, KOT KAŽEJO SPODNJE FOTOGRAFIJE.</a:t>
            </a:r>
          </a:p>
          <a:p>
            <a:pPr algn="ctr"/>
            <a:r>
              <a:rPr lang="sl-SI" sz="2800" dirty="0"/>
              <a:t>PONOVI 5X.</a:t>
            </a:r>
          </a:p>
          <a:p>
            <a:pPr algn="ctr"/>
            <a:endParaRPr lang="sl-S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9245"/>
          <a:stretch/>
        </p:blipFill>
        <p:spPr>
          <a:xfrm>
            <a:off x="818344" y="2905366"/>
            <a:ext cx="9525000" cy="32486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550223"/>
            <a:ext cx="4275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Fotografije povzete s: https://www.primus-vadbe.si.</a:t>
            </a:r>
          </a:p>
        </p:txBody>
      </p:sp>
    </p:spTree>
    <p:extLst>
      <p:ext uri="{BB962C8B-B14F-4D97-AF65-F5344CB8AC3E}">
        <p14:creationId xmlns:p14="http://schemas.microsoft.com/office/powerpoint/2010/main" val="2656635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639" y="437881"/>
            <a:ext cx="44045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SKLENI ROKE ZA HRBTOM IN JIH RAHLO POVLECI NAVZGOR. </a:t>
            </a:r>
          </a:p>
          <a:p>
            <a:r>
              <a:rPr lang="sl-SI" sz="2800" dirty="0"/>
              <a:t>ZADRŽI IN ŠTEJ DO 3. PONOVI 5X.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792" b="50749"/>
          <a:stretch/>
        </p:blipFill>
        <p:spPr>
          <a:xfrm>
            <a:off x="463639" y="2963617"/>
            <a:ext cx="3187390" cy="31538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55" t="50250" r="60457"/>
          <a:stretch/>
        </p:blipFill>
        <p:spPr>
          <a:xfrm>
            <a:off x="6503830" y="3273113"/>
            <a:ext cx="5293218" cy="28443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0" y="176270"/>
            <a:ext cx="47523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PRIMI KOLENO IN GA DVIGNI.</a:t>
            </a:r>
          </a:p>
          <a:p>
            <a:r>
              <a:rPr lang="sl-SI" sz="2800" dirty="0"/>
              <a:t>ZADRŽI IN ŠTEJ DO 5. PONOVI 5X.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0" y="2044005"/>
            <a:ext cx="52524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PRIMI STOPALO ZA SEBOJ.</a:t>
            </a:r>
          </a:p>
          <a:p>
            <a:r>
              <a:rPr lang="sl-SI" sz="2800" dirty="0"/>
              <a:t>ZADRŽI IN ŠTEJ DO 5. </a:t>
            </a:r>
          </a:p>
          <a:p>
            <a:r>
              <a:rPr lang="sl-SI" sz="2800" dirty="0"/>
              <a:t>PONOVI 5X.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550223"/>
            <a:ext cx="4275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Fotografije povzete s: https://www.primus-vadbe.si.</a:t>
            </a:r>
          </a:p>
        </p:txBody>
      </p:sp>
    </p:spTree>
    <p:extLst>
      <p:ext uri="{BB962C8B-B14F-4D97-AF65-F5344CB8AC3E}">
        <p14:creationId xmlns:p14="http://schemas.microsoft.com/office/powerpoint/2010/main" val="3354215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533" t="52163" r="1910" b="3370"/>
          <a:stretch/>
        </p:blipFill>
        <p:spPr>
          <a:xfrm>
            <a:off x="1841680" y="2498502"/>
            <a:ext cx="2910626" cy="28462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639" y="437881"/>
            <a:ext cx="91697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USEDI </a:t>
            </a:r>
            <a:r>
              <a:rPr lang="sl-SI" sz="2800"/>
              <a:t>SE „PO TURŠKO“, </a:t>
            </a:r>
            <a:r>
              <a:rPr lang="sl-SI" sz="2800" dirty="0"/>
              <a:t>PRIMI STOPALA IN POMIGAJ S KOLENI GOR IN DOL.</a:t>
            </a:r>
          </a:p>
          <a:p>
            <a:r>
              <a:rPr lang="sl-SI" sz="2800" dirty="0"/>
              <a:t>KOT METULJČEK ODLETI NOVIM IZZIVOM NAPROTI.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50223"/>
            <a:ext cx="4275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Fotografije povzete s: https://www.primus-vadbe.si.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397" y="3779529"/>
            <a:ext cx="3335288" cy="24280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360" y="3159617"/>
            <a:ext cx="14668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3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335495"/>
            <a:ext cx="6698646" cy="1737360"/>
          </a:xfrm>
        </p:spPr>
        <p:txBody>
          <a:bodyPr>
            <a:normAutofit/>
          </a:bodyPr>
          <a:lstStyle/>
          <a:p>
            <a:r>
              <a:rPr lang="sl-SI" sz="6600" dirty="0"/>
              <a:t>OGREVANJE</a:t>
            </a:r>
            <a:endParaRPr lang="sl-S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4"/>
            <a:ext cx="9738685" cy="3316951"/>
          </a:xfrm>
        </p:spPr>
        <p:txBody>
          <a:bodyPr>
            <a:noAutofit/>
          </a:bodyPr>
          <a:lstStyle/>
          <a:p>
            <a:r>
              <a:rPr lang="sl-SI" sz="4000" dirty="0">
                <a:latin typeface="Arial" panose="020B0604020202020204" pitchFamily="34" charset="0"/>
                <a:cs typeface="Arial" panose="020B0604020202020204" pitchFamily="34" charset="0"/>
              </a:rPr>
              <a:t>Predvajaj svojo najljubšo pesem in ves čas, ko igra, bodi tako aktiven/-a, da boš zadihan/-a </a:t>
            </a:r>
            <a:r>
              <a:rPr lang="sl-SI" sz="4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teci na mestu, skači, delaj počepe, pleši … </a:t>
            </a:r>
            <a:endParaRPr lang="sl-SI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8E1D778-E1E9-43DE-98BD-F6B9AC7B8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810" y="4359465"/>
            <a:ext cx="4241954" cy="228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11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134" y="-580071"/>
            <a:ext cx="5597815" cy="1737360"/>
          </a:xfrm>
        </p:spPr>
        <p:txBody>
          <a:bodyPr>
            <a:normAutofit/>
          </a:bodyPr>
          <a:lstStyle/>
          <a:p>
            <a:pPr algn="ctr"/>
            <a:r>
              <a:rPr lang="sl-SI" sz="4400" dirty="0"/>
              <a:t>GIMNASTIČNE VAJE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5519" y="1259467"/>
            <a:ext cx="7521262" cy="1642698"/>
          </a:xfrm>
        </p:spPr>
        <p:txBody>
          <a:bodyPr>
            <a:noAutofit/>
          </a:bodyPr>
          <a:lstStyle/>
          <a:p>
            <a:r>
              <a:rPr lang="sl-SI" sz="4000" dirty="0">
                <a:latin typeface="Arial" panose="020B0604020202020204" pitchFamily="34" charset="0"/>
                <a:cs typeface="Arial" panose="020B0604020202020204" pitchFamily="34" charset="0"/>
              </a:rPr>
              <a:t>IZTEGNI ROKE IN NAREDI 10 KROGOV NAPREJ KOT KAŽE SLIKA.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160" t="59080" r="28932" b="8307"/>
          <a:stretch/>
        </p:blipFill>
        <p:spPr>
          <a:xfrm>
            <a:off x="1006880" y="4521649"/>
            <a:ext cx="1996225" cy="2047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7" t="1033" r="55719" b="51585"/>
          <a:stretch/>
        </p:blipFill>
        <p:spPr>
          <a:xfrm>
            <a:off x="248576" y="1259468"/>
            <a:ext cx="3276944" cy="3262182"/>
          </a:xfrm>
          <a:prstGeom prst="rect">
            <a:avLst/>
          </a:prstGeom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4422163" y="3189328"/>
            <a:ext cx="7521262" cy="13323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4000" dirty="0">
                <a:latin typeface="Arial" panose="020B0604020202020204" pitchFamily="34" charset="0"/>
                <a:cs typeface="Arial" panose="020B0604020202020204" pitchFamily="34" charset="0"/>
              </a:rPr>
              <a:t>IZTEGNI ROKE IN DLANI OBRAČAJ GOR IN DOL. 10X</a:t>
            </a: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3127318" y="4869521"/>
            <a:ext cx="7521262" cy="1458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4000" dirty="0">
                <a:latin typeface="Arial" panose="020B0604020202020204" pitchFamily="34" charset="0"/>
                <a:cs typeface="Arial" panose="020B0604020202020204" pitchFamily="34" charset="0"/>
              </a:rPr>
              <a:t>ROKE V KOMOLCIH POKRČI KOT KAŽE SLIKA. ROKE SPUSTI IN DVIGNI 10X.</a:t>
            </a:r>
          </a:p>
        </p:txBody>
      </p:sp>
    </p:spTree>
    <p:extLst>
      <p:ext uri="{BB962C8B-B14F-4D97-AF65-F5344CB8AC3E}">
        <p14:creationId xmlns:p14="http://schemas.microsoft.com/office/powerpoint/2010/main" val="3128597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016" y="97653"/>
            <a:ext cx="6262789" cy="789669"/>
          </a:xfrm>
        </p:spPr>
        <p:txBody>
          <a:bodyPr>
            <a:normAutofit/>
          </a:bodyPr>
          <a:lstStyle/>
          <a:p>
            <a:r>
              <a:rPr lang="sl-SI" sz="4400" dirty="0"/>
              <a:t>GIMNASTIČNE VAJE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26528" y="4011258"/>
            <a:ext cx="6606862" cy="2055199"/>
          </a:xfrm>
        </p:spPr>
        <p:txBody>
          <a:bodyPr>
            <a:noAutofit/>
          </a:bodyPr>
          <a:lstStyle/>
          <a:p>
            <a:r>
              <a:rPr lang="sl-SI" sz="4000" dirty="0">
                <a:latin typeface="Arial" panose="020B0604020202020204" pitchFamily="34" charset="0"/>
                <a:cs typeface="Arial" panose="020B0604020202020204" pitchFamily="34" charset="0"/>
              </a:rPr>
              <a:t>KROŽI Z BOKI. V VSAKO SMER NAREDI 8 KROGOV.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159" t="3494" r="28413" b="45227"/>
          <a:stretch/>
        </p:blipFill>
        <p:spPr>
          <a:xfrm>
            <a:off x="432229" y="3429000"/>
            <a:ext cx="2034862" cy="32197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228" t="57473" r="7205" b="7658"/>
          <a:stretch/>
        </p:blipFill>
        <p:spPr>
          <a:xfrm>
            <a:off x="418999" y="1065969"/>
            <a:ext cx="1674255" cy="2189409"/>
          </a:xfrm>
          <a:prstGeom prst="rect">
            <a:avLst/>
          </a:prstGeom>
        </p:spPr>
      </p:pic>
      <p:sp>
        <p:nvSpPr>
          <p:cNvPr id="11" name="Text Placeholder 3"/>
          <p:cNvSpPr txBox="1">
            <a:spLocks/>
          </p:cNvSpPr>
          <p:nvPr/>
        </p:nvSpPr>
        <p:spPr>
          <a:xfrm>
            <a:off x="2523821" y="1339324"/>
            <a:ext cx="7521262" cy="16426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4000" dirty="0">
                <a:latin typeface="Arial" panose="020B0604020202020204" pitchFamily="34" charset="0"/>
                <a:cs typeface="Arial" panose="020B0604020202020204" pitchFamily="34" charset="0"/>
              </a:rPr>
              <a:t>Z GLAVO NAREDI 5 KROGOV V VSAKO SMER.</a:t>
            </a:r>
          </a:p>
        </p:txBody>
      </p:sp>
    </p:spTree>
    <p:extLst>
      <p:ext uri="{BB962C8B-B14F-4D97-AF65-F5344CB8AC3E}">
        <p14:creationId xmlns:p14="http://schemas.microsoft.com/office/powerpoint/2010/main" val="515678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40" y="170183"/>
            <a:ext cx="5553426" cy="647626"/>
          </a:xfrm>
        </p:spPr>
        <p:txBody>
          <a:bodyPr>
            <a:normAutofit fontScale="90000"/>
          </a:bodyPr>
          <a:lstStyle/>
          <a:p>
            <a:r>
              <a:rPr lang="sl-SI" sz="4400" dirty="0"/>
              <a:t>GIMNASTIČNE VAJE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4296792" y="1393794"/>
            <a:ext cx="7512343" cy="3465667"/>
          </a:xfrm>
        </p:spPr>
        <p:txBody>
          <a:bodyPr>
            <a:noAutofit/>
          </a:bodyPr>
          <a:lstStyle/>
          <a:p>
            <a:r>
              <a:rPr lang="sl-SI" sz="4000" dirty="0">
                <a:latin typeface="Arial" panose="020B0604020202020204" pitchFamily="34" charset="0"/>
                <a:cs typeface="Arial" panose="020B0604020202020204" pitchFamily="34" charset="0"/>
              </a:rPr>
              <a:t>STOJ NA ENI NOGI (lahko se nasloniš za oporo), Z DRUGO NOGO PA KROŽI S STOPALOM V VSE SMERI IN ŠTEJ DO 10.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936" t="5750" r="809" b="44202"/>
          <a:stretch/>
        </p:blipFill>
        <p:spPr>
          <a:xfrm>
            <a:off x="221316" y="1750018"/>
            <a:ext cx="3054544" cy="474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82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248" y="159975"/>
            <a:ext cx="9281160" cy="3520440"/>
          </a:xfrm>
        </p:spPr>
        <p:txBody>
          <a:bodyPr>
            <a:normAutofit/>
          </a:bodyPr>
          <a:lstStyle/>
          <a:p>
            <a:r>
              <a:rPr lang="sl-SI" dirty="0"/>
              <a:t>SLEDIJO RAZLIČNA GIBANJA MED PLAZENJEM PO TLEH. 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680322" y="3814920"/>
            <a:ext cx="10653086" cy="2625829"/>
          </a:xfrm>
        </p:spPr>
        <p:txBody>
          <a:bodyPr>
            <a:noAutofit/>
          </a:bodyPr>
          <a:lstStyle/>
          <a:p>
            <a:pPr algn="l"/>
            <a:r>
              <a:rPr lang="sl-SI" sz="2800" dirty="0"/>
              <a:t>POJDI V PROSTOR, KJER IMAŠ ČIM VEČ PROSTORA. PROSTOR JE LAHKO OZEK, A NAJ BO ČIM DALJŠI - NA PRIMER HODNIK.</a:t>
            </a:r>
          </a:p>
          <a:p>
            <a:pPr algn="l"/>
            <a:endParaRPr lang="sl-SI" sz="2800" dirty="0"/>
          </a:p>
          <a:p>
            <a:pPr algn="l"/>
            <a:r>
              <a:rPr lang="sl-SI" sz="2800" dirty="0"/>
              <a:t>ČE SI PRIPRAVIŠ ŠE KAKŠNE OVIRE (BLAZINE, STOLE, MIZE), BO TELOVADBA ŠE ZANIMIVEJŠA, TI PA BOŠ ŠE AKTIVNEJŠI/-A.</a:t>
            </a:r>
          </a:p>
        </p:txBody>
      </p:sp>
    </p:spTree>
    <p:extLst>
      <p:ext uri="{BB962C8B-B14F-4D97-AF65-F5344CB8AC3E}">
        <p14:creationId xmlns:p14="http://schemas.microsoft.com/office/powerpoint/2010/main" val="363517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pajek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6126" y="1147403"/>
            <a:ext cx="5978056" cy="501093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PLAZI SE NAPREJ IN NAZAJ KOT PAJEK.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913"/>
          <a:stretch/>
        </p:blipFill>
        <p:spPr>
          <a:xfrm>
            <a:off x="231820" y="2838719"/>
            <a:ext cx="5589431" cy="30219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452" b="8463"/>
          <a:stretch/>
        </p:blipFill>
        <p:spPr>
          <a:xfrm>
            <a:off x="7073334" y="2838719"/>
            <a:ext cx="4928926" cy="29235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3662" y="753228"/>
            <a:ext cx="1417351" cy="108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92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polž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4569" y="875763"/>
            <a:ext cx="6739613" cy="772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PLAZI SE NAPREJ IN NAZAJ SAMO S POMOČJO ROK (NOGE SO PRI MIRU).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94" r="8171" b="28668"/>
          <a:stretch/>
        </p:blipFill>
        <p:spPr>
          <a:xfrm>
            <a:off x="6578514" y="3335628"/>
            <a:ext cx="4644631" cy="16098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382" b="34746"/>
          <a:stretch/>
        </p:blipFill>
        <p:spPr>
          <a:xfrm>
            <a:off x="377780" y="3412899"/>
            <a:ext cx="4657859" cy="15325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0334" y="883813"/>
            <a:ext cx="1531666" cy="107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130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sta lesa">
  <a:themeElements>
    <a:clrScheme name="Vrsta les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rsta les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sta les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Vrsta lesa</Template>
  <TotalTime>442</TotalTime>
  <Words>655</Words>
  <Application>Microsoft Office PowerPoint</Application>
  <PresentationFormat>Širokozaslonsko</PresentationFormat>
  <Paragraphs>80</Paragraphs>
  <Slides>27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27</vt:i4>
      </vt:variant>
    </vt:vector>
  </HeadingPairs>
  <TitlesOfParts>
    <vt:vector size="33" baseType="lpstr">
      <vt:lpstr>Arial</vt:lpstr>
      <vt:lpstr>Rockwell</vt:lpstr>
      <vt:lpstr>Rockwell Condensed</vt:lpstr>
      <vt:lpstr>Times New Roman</vt:lpstr>
      <vt:lpstr>Wingdings</vt:lpstr>
      <vt:lpstr>Vrsta lesa</vt:lpstr>
      <vt:lpstr>PLAZENJE IN LAZENJE</vt:lpstr>
      <vt:lpstr>PLAZENJE</vt:lpstr>
      <vt:lpstr>OGREVANJE</vt:lpstr>
      <vt:lpstr>GIMNASTIČNE VAJE</vt:lpstr>
      <vt:lpstr>GIMNASTIČNE VAJE</vt:lpstr>
      <vt:lpstr>GIMNASTIČNE VAJE</vt:lpstr>
      <vt:lpstr>SLEDIJO RAZLIČNA GIBANJA MED PLAZENJEM PO TLEH. </vt:lpstr>
      <vt:lpstr>pajek</vt:lpstr>
      <vt:lpstr>polž</vt:lpstr>
      <vt:lpstr>hrbtno</vt:lpstr>
      <vt:lpstr>vojak</vt:lpstr>
      <vt:lpstr>bočno</vt:lpstr>
      <vt:lpstr>SLEDIJO RAZLIČNA GIBANJA MED LAZENJEM PO TLEH. </vt:lpstr>
      <vt:lpstr>enostransko</vt:lpstr>
      <vt:lpstr>kuža</vt:lpstr>
      <vt:lpstr>velika gosenica</vt:lpstr>
      <vt:lpstr>mala gosenica</vt:lpstr>
      <vt:lpstr>kocka</vt:lpstr>
      <vt:lpstr>mizica</vt:lpstr>
      <vt:lpstr>tjulenj</vt:lpstr>
      <vt:lpstr>obrnjeni tjulenj</vt:lpstr>
      <vt:lpstr>most</vt:lpstr>
      <vt:lpstr>POSKUŠAJ SE POSTAVITI V POLOŽAJ KOT NA FOTOGRAFIJI IN ZA TRENUTEK DVIGNITI ENO STOPALO OD TAL. </vt:lpstr>
      <vt:lpstr>ZDAJ PA JE ČAS ZA SPROSTITEV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PLAZENJE IN LAZENJE</dc:title>
  <dc:creator>Windows User</dc:creator>
  <cp:lastModifiedBy>OŠ Lenart 03</cp:lastModifiedBy>
  <cp:revision>26</cp:revision>
  <dcterms:created xsi:type="dcterms:W3CDTF">2021-01-06T16:46:51Z</dcterms:created>
  <dcterms:modified xsi:type="dcterms:W3CDTF">2021-11-16T17:39:52Z</dcterms:modified>
</cp:coreProperties>
</file>