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87" r:id="rId4"/>
  </p:sldMasterIdLst>
  <p:notesMasterIdLst>
    <p:notesMasterId r:id="rId31"/>
  </p:notesMasterIdLst>
  <p:handoutMasterIdLst>
    <p:handoutMasterId r:id="rId32"/>
  </p:handoutMasterIdLst>
  <p:sldIdLst>
    <p:sldId id="256" r:id="rId5"/>
    <p:sldId id="291" r:id="rId6"/>
    <p:sldId id="293" r:id="rId7"/>
    <p:sldId id="259" r:id="rId8"/>
    <p:sldId id="295" r:id="rId9"/>
    <p:sldId id="301" r:id="rId10"/>
    <p:sldId id="258" r:id="rId11"/>
    <p:sldId id="260" r:id="rId12"/>
    <p:sldId id="298" r:id="rId13"/>
    <p:sldId id="264" r:id="rId14"/>
    <p:sldId id="265" r:id="rId15"/>
    <p:sldId id="274" r:id="rId16"/>
    <p:sldId id="261" r:id="rId17"/>
    <p:sldId id="297" r:id="rId18"/>
    <p:sldId id="276" r:id="rId19"/>
    <p:sldId id="277" r:id="rId20"/>
    <p:sldId id="278" r:id="rId21"/>
    <p:sldId id="282" r:id="rId22"/>
    <p:sldId id="283" r:id="rId23"/>
    <p:sldId id="284" r:id="rId24"/>
    <p:sldId id="280" r:id="rId25"/>
    <p:sldId id="281" r:id="rId26"/>
    <p:sldId id="299" r:id="rId27"/>
    <p:sldId id="288" r:id="rId28"/>
    <p:sldId id="300" r:id="rId29"/>
    <p:sldId id="289" r:id="rId30"/>
  </p:sldIdLst>
  <p:sldSz cx="12192000" cy="6858000"/>
  <p:notesSz cx="6858000" cy="9144000"/>
  <p:defaultTextStyle>
    <a:defPPr rtl="0">
      <a:defRPr lang="sl-s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63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gbFEGPn0vmA&amp;t=50s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gbFEGPn0vmA&amp;t=50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32E0D2-BAB7-42B8-8C6A-47703B4B306F}" type="doc">
      <dgm:prSet loTypeId="urn:microsoft.com/office/officeart/2005/8/layout/process4" loCatId="process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DD84494-CEA7-402A-ABD6-87AE805C1E8B}">
      <dgm:prSet custT="1"/>
      <dgm:spPr/>
      <dgm:t>
        <a:bodyPr/>
        <a:lstStyle/>
        <a:p>
          <a:r>
            <a:rPr lang="sl-SI" sz="2800" dirty="0"/>
            <a:t>OGLEJTE SI VIDEO:</a:t>
          </a:r>
          <a:endParaRPr lang="en-US" sz="2800" dirty="0"/>
        </a:p>
      </dgm:t>
    </dgm:pt>
    <dgm:pt modelId="{E43EAADB-A7DA-4BFD-91F6-1848A0078F68}" type="parTrans" cxnId="{C11C43F1-DFD6-4DFD-BC5E-F66E20FC6B47}">
      <dgm:prSet/>
      <dgm:spPr/>
      <dgm:t>
        <a:bodyPr/>
        <a:lstStyle/>
        <a:p>
          <a:endParaRPr lang="en-US"/>
        </a:p>
      </dgm:t>
    </dgm:pt>
    <dgm:pt modelId="{D5A6FC4C-3F38-4457-BA3E-8AD304060180}" type="sibTrans" cxnId="{C11C43F1-DFD6-4DFD-BC5E-F66E20FC6B47}">
      <dgm:prSet/>
      <dgm:spPr/>
      <dgm:t>
        <a:bodyPr/>
        <a:lstStyle/>
        <a:p>
          <a:endParaRPr lang="en-US"/>
        </a:p>
      </dgm:t>
    </dgm:pt>
    <dgm:pt modelId="{BC542B51-504B-46A7-8EB4-FF6F0FFD1AA2}">
      <dgm:prSet custT="1"/>
      <dgm:spPr/>
      <dgm:t>
        <a:bodyPr/>
        <a:lstStyle/>
        <a:p>
          <a:r>
            <a:rPr lang="sl-SI" sz="2800" dirty="0">
              <a:hlinkClick xmlns:r="http://schemas.openxmlformats.org/officeDocument/2006/relationships" r:id="rId1"/>
            </a:rPr>
            <a:t>https://www.youtube.com/watch?v=gbFEGPn0vmA&amp;t=50s</a:t>
          </a:r>
          <a:r>
            <a:rPr lang="sl-SI" sz="2800" dirty="0"/>
            <a:t> </a:t>
          </a:r>
          <a:endParaRPr lang="en-US" sz="2800" dirty="0"/>
        </a:p>
      </dgm:t>
    </dgm:pt>
    <dgm:pt modelId="{DC8AAABD-1B25-41FA-9F1C-E948F032E9C0}" type="parTrans" cxnId="{6724DA2F-29D6-44CA-AEBA-4D06EE084B63}">
      <dgm:prSet/>
      <dgm:spPr/>
      <dgm:t>
        <a:bodyPr/>
        <a:lstStyle/>
        <a:p>
          <a:endParaRPr lang="en-US"/>
        </a:p>
      </dgm:t>
    </dgm:pt>
    <dgm:pt modelId="{6F526BEB-9FB4-487B-B750-067779745458}" type="sibTrans" cxnId="{6724DA2F-29D6-44CA-AEBA-4D06EE084B63}">
      <dgm:prSet/>
      <dgm:spPr/>
      <dgm:t>
        <a:bodyPr/>
        <a:lstStyle/>
        <a:p>
          <a:endParaRPr lang="en-US"/>
        </a:p>
      </dgm:t>
    </dgm:pt>
    <dgm:pt modelId="{B8668BDC-EF5F-45D3-A32A-4F2BA8180B9C}" type="pres">
      <dgm:prSet presAssocID="{2632E0D2-BAB7-42B8-8C6A-47703B4B306F}" presName="Name0" presStyleCnt="0">
        <dgm:presLayoutVars>
          <dgm:dir/>
          <dgm:animLvl val="lvl"/>
          <dgm:resizeHandles val="exact"/>
        </dgm:presLayoutVars>
      </dgm:prSet>
      <dgm:spPr/>
    </dgm:pt>
    <dgm:pt modelId="{3F3B3EAE-3740-4253-AFD8-15DC002BD781}" type="pres">
      <dgm:prSet presAssocID="{BC542B51-504B-46A7-8EB4-FF6F0FFD1AA2}" presName="boxAndChildren" presStyleCnt="0"/>
      <dgm:spPr/>
    </dgm:pt>
    <dgm:pt modelId="{F2487586-9E03-4CAD-B185-305F6F2B0F88}" type="pres">
      <dgm:prSet presAssocID="{BC542B51-504B-46A7-8EB4-FF6F0FFD1AA2}" presName="parentTextBox" presStyleLbl="node1" presStyleIdx="0" presStyleCnt="2"/>
      <dgm:spPr/>
    </dgm:pt>
    <dgm:pt modelId="{111975DC-70D3-425A-B1C5-35EDD3B6A40B}" type="pres">
      <dgm:prSet presAssocID="{D5A6FC4C-3F38-4457-BA3E-8AD304060180}" presName="sp" presStyleCnt="0"/>
      <dgm:spPr/>
    </dgm:pt>
    <dgm:pt modelId="{FD2767CD-0558-4198-8075-729D525402CE}" type="pres">
      <dgm:prSet presAssocID="{CDD84494-CEA7-402A-ABD6-87AE805C1E8B}" presName="arrowAndChildren" presStyleCnt="0"/>
      <dgm:spPr/>
    </dgm:pt>
    <dgm:pt modelId="{620DA6A4-BCB4-4C56-B4B9-2D4A2F49C0F9}" type="pres">
      <dgm:prSet presAssocID="{CDD84494-CEA7-402A-ABD6-87AE805C1E8B}" presName="parentTextArrow" presStyleLbl="node1" presStyleIdx="1" presStyleCnt="2"/>
      <dgm:spPr/>
    </dgm:pt>
  </dgm:ptLst>
  <dgm:cxnLst>
    <dgm:cxn modelId="{6724DA2F-29D6-44CA-AEBA-4D06EE084B63}" srcId="{2632E0D2-BAB7-42B8-8C6A-47703B4B306F}" destId="{BC542B51-504B-46A7-8EB4-FF6F0FFD1AA2}" srcOrd="1" destOrd="0" parTransId="{DC8AAABD-1B25-41FA-9F1C-E948F032E9C0}" sibTransId="{6F526BEB-9FB4-487B-B750-067779745458}"/>
    <dgm:cxn modelId="{7C68D66E-5968-4078-A76B-774330AE89C5}" type="presOf" srcId="{2632E0D2-BAB7-42B8-8C6A-47703B4B306F}" destId="{B8668BDC-EF5F-45D3-A32A-4F2BA8180B9C}" srcOrd="0" destOrd="0" presId="urn:microsoft.com/office/officeart/2005/8/layout/process4"/>
    <dgm:cxn modelId="{9CCB5F86-2828-4E8F-8DB8-53F0D481116D}" type="presOf" srcId="{CDD84494-CEA7-402A-ABD6-87AE805C1E8B}" destId="{620DA6A4-BCB4-4C56-B4B9-2D4A2F49C0F9}" srcOrd="0" destOrd="0" presId="urn:microsoft.com/office/officeart/2005/8/layout/process4"/>
    <dgm:cxn modelId="{F81527EE-C6E6-49D1-8CC1-22FA0A062D33}" type="presOf" srcId="{BC542B51-504B-46A7-8EB4-FF6F0FFD1AA2}" destId="{F2487586-9E03-4CAD-B185-305F6F2B0F88}" srcOrd="0" destOrd="0" presId="urn:microsoft.com/office/officeart/2005/8/layout/process4"/>
    <dgm:cxn modelId="{C11C43F1-DFD6-4DFD-BC5E-F66E20FC6B47}" srcId="{2632E0D2-BAB7-42B8-8C6A-47703B4B306F}" destId="{CDD84494-CEA7-402A-ABD6-87AE805C1E8B}" srcOrd="0" destOrd="0" parTransId="{E43EAADB-A7DA-4BFD-91F6-1848A0078F68}" sibTransId="{D5A6FC4C-3F38-4457-BA3E-8AD304060180}"/>
    <dgm:cxn modelId="{740AE30C-C8C6-4663-AFEF-EBD744FDC6DF}" type="presParOf" srcId="{B8668BDC-EF5F-45D3-A32A-4F2BA8180B9C}" destId="{3F3B3EAE-3740-4253-AFD8-15DC002BD781}" srcOrd="0" destOrd="0" presId="urn:microsoft.com/office/officeart/2005/8/layout/process4"/>
    <dgm:cxn modelId="{6205898D-C4CC-43EC-A60C-5C1D0D467B66}" type="presParOf" srcId="{3F3B3EAE-3740-4253-AFD8-15DC002BD781}" destId="{F2487586-9E03-4CAD-B185-305F6F2B0F88}" srcOrd="0" destOrd="0" presId="urn:microsoft.com/office/officeart/2005/8/layout/process4"/>
    <dgm:cxn modelId="{6A04CE66-B297-4B6B-B8DF-F0AF2D0E24ED}" type="presParOf" srcId="{B8668BDC-EF5F-45D3-A32A-4F2BA8180B9C}" destId="{111975DC-70D3-425A-B1C5-35EDD3B6A40B}" srcOrd="1" destOrd="0" presId="urn:microsoft.com/office/officeart/2005/8/layout/process4"/>
    <dgm:cxn modelId="{AA869376-ECAA-4030-BF38-0610553AA244}" type="presParOf" srcId="{B8668BDC-EF5F-45D3-A32A-4F2BA8180B9C}" destId="{FD2767CD-0558-4198-8075-729D525402CE}" srcOrd="2" destOrd="0" presId="urn:microsoft.com/office/officeart/2005/8/layout/process4"/>
    <dgm:cxn modelId="{51D8B990-6ED5-4FC8-9B67-FF0346122F74}" type="presParOf" srcId="{FD2767CD-0558-4198-8075-729D525402CE}" destId="{620DA6A4-BCB4-4C56-B4B9-2D4A2F49C0F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B3CC6A8-93AE-4023-9B72-C1C998FB7AFD}" type="doc">
      <dgm:prSet loTypeId="urn:microsoft.com/office/officeart/2008/layout/LinedList" loCatId="list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EBCF2BC-A530-4A51-A141-D5CAEFB48F44}">
      <dgm:prSet custT="1"/>
      <dgm:spPr/>
      <dgm:t>
        <a:bodyPr/>
        <a:lstStyle/>
        <a:p>
          <a:r>
            <a:rPr lang="sl-SI" sz="2000" dirty="0"/>
            <a:t>JETRA so največja žleza v našem telesu imajo poleg prebave tudi druge naloge. </a:t>
          </a:r>
          <a:endParaRPr lang="en-US" sz="2000" dirty="0"/>
        </a:p>
      </dgm:t>
    </dgm:pt>
    <dgm:pt modelId="{A0B84DEA-137C-4581-8833-3001F6A526B4}" type="parTrans" cxnId="{A17B4C8C-6E11-4466-864C-E05886B53CA8}">
      <dgm:prSet/>
      <dgm:spPr/>
      <dgm:t>
        <a:bodyPr/>
        <a:lstStyle/>
        <a:p>
          <a:endParaRPr lang="en-US" sz="2000"/>
        </a:p>
      </dgm:t>
    </dgm:pt>
    <dgm:pt modelId="{859F9922-3F7D-4F6E-BA4B-7A44DADB891E}" type="sibTrans" cxnId="{A17B4C8C-6E11-4466-864C-E05886B53CA8}">
      <dgm:prSet/>
      <dgm:spPr/>
      <dgm:t>
        <a:bodyPr/>
        <a:lstStyle/>
        <a:p>
          <a:endParaRPr lang="en-US" sz="2000"/>
        </a:p>
      </dgm:t>
    </dgm:pt>
    <dgm:pt modelId="{53372C38-1BFB-4199-8402-0ED7B72D2DD2}" type="pres">
      <dgm:prSet presAssocID="{8B3CC6A8-93AE-4023-9B72-C1C998FB7AFD}" presName="vert0" presStyleCnt="0">
        <dgm:presLayoutVars>
          <dgm:dir/>
          <dgm:animOne val="branch"/>
          <dgm:animLvl val="lvl"/>
        </dgm:presLayoutVars>
      </dgm:prSet>
      <dgm:spPr/>
    </dgm:pt>
    <dgm:pt modelId="{D5D46A95-AA37-4B88-896C-94C5FAE9B9ED}" type="pres">
      <dgm:prSet presAssocID="{DEBCF2BC-A530-4A51-A141-D5CAEFB48F44}" presName="thickLine" presStyleLbl="alignNode1" presStyleIdx="0" presStyleCnt="1"/>
      <dgm:spPr/>
    </dgm:pt>
    <dgm:pt modelId="{07035301-4260-45D4-8E2D-0FE8C240EDFD}" type="pres">
      <dgm:prSet presAssocID="{DEBCF2BC-A530-4A51-A141-D5CAEFB48F44}" presName="horz1" presStyleCnt="0"/>
      <dgm:spPr/>
    </dgm:pt>
    <dgm:pt modelId="{D0C75956-90EE-48BA-B93E-A7FFB92B5E6F}" type="pres">
      <dgm:prSet presAssocID="{DEBCF2BC-A530-4A51-A141-D5CAEFB48F44}" presName="tx1" presStyleLbl="revTx" presStyleIdx="0" presStyleCnt="1" custScaleY="80756"/>
      <dgm:spPr/>
    </dgm:pt>
    <dgm:pt modelId="{DEF46CC9-F0B0-4A5C-973D-5E0A0D5C27F5}" type="pres">
      <dgm:prSet presAssocID="{DEBCF2BC-A530-4A51-A141-D5CAEFB48F44}" presName="vert1" presStyleCnt="0"/>
      <dgm:spPr/>
    </dgm:pt>
  </dgm:ptLst>
  <dgm:cxnLst>
    <dgm:cxn modelId="{5232BE20-79F7-4205-A1A4-F5CC8BE9F564}" type="presOf" srcId="{DEBCF2BC-A530-4A51-A141-D5CAEFB48F44}" destId="{D0C75956-90EE-48BA-B93E-A7FFB92B5E6F}" srcOrd="0" destOrd="0" presId="urn:microsoft.com/office/officeart/2008/layout/LinedList"/>
    <dgm:cxn modelId="{A17B4C8C-6E11-4466-864C-E05886B53CA8}" srcId="{8B3CC6A8-93AE-4023-9B72-C1C998FB7AFD}" destId="{DEBCF2BC-A530-4A51-A141-D5CAEFB48F44}" srcOrd="0" destOrd="0" parTransId="{A0B84DEA-137C-4581-8833-3001F6A526B4}" sibTransId="{859F9922-3F7D-4F6E-BA4B-7A44DADB891E}"/>
    <dgm:cxn modelId="{1C90A7E1-4F54-4426-A0CF-B3F5EAFC5DFB}" type="presOf" srcId="{8B3CC6A8-93AE-4023-9B72-C1C998FB7AFD}" destId="{53372C38-1BFB-4199-8402-0ED7B72D2DD2}" srcOrd="0" destOrd="0" presId="urn:microsoft.com/office/officeart/2008/layout/LinedList"/>
    <dgm:cxn modelId="{046FA66A-BDB4-4571-BCD9-06F82EA19684}" type="presParOf" srcId="{53372C38-1BFB-4199-8402-0ED7B72D2DD2}" destId="{D5D46A95-AA37-4B88-896C-94C5FAE9B9ED}" srcOrd="0" destOrd="0" presId="urn:microsoft.com/office/officeart/2008/layout/LinedList"/>
    <dgm:cxn modelId="{A16F5FC8-5D5A-45E3-A045-21D4D8834F0E}" type="presParOf" srcId="{53372C38-1BFB-4199-8402-0ED7B72D2DD2}" destId="{07035301-4260-45D4-8E2D-0FE8C240EDFD}" srcOrd="1" destOrd="0" presId="urn:microsoft.com/office/officeart/2008/layout/LinedList"/>
    <dgm:cxn modelId="{D2785885-04A2-41BC-A1AE-A7754CE705A3}" type="presParOf" srcId="{07035301-4260-45D4-8E2D-0FE8C240EDFD}" destId="{D0C75956-90EE-48BA-B93E-A7FFB92B5E6F}" srcOrd="0" destOrd="0" presId="urn:microsoft.com/office/officeart/2008/layout/LinedList"/>
    <dgm:cxn modelId="{755A73C9-3A7E-4C2C-96C8-6F36EE78189C}" type="presParOf" srcId="{07035301-4260-45D4-8E2D-0FE8C240EDFD}" destId="{DEF46CC9-F0B0-4A5C-973D-5E0A0D5C27F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958EB20-6438-43AE-9B78-7A609C93607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435EFA4-39C5-4FB1-93A8-DEE580197CAC}">
      <dgm:prSet/>
      <dgm:spPr/>
      <dgm:t>
        <a:bodyPr/>
        <a:lstStyle/>
        <a:p>
          <a:r>
            <a:rPr lang="sl-SI"/>
            <a:t>Karies</a:t>
          </a:r>
          <a:endParaRPr lang="en-US"/>
        </a:p>
      </dgm:t>
    </dgm:pt>
    <dgm:pt modelId="{E58D53E8-F922-4AB4-832A-C45CC291FE61}" type="parTrans" cxnId="{D8AEFED1-9677-413C-8CBE-B378D179B7B1}">
      <dgm:prSet/>
      <dgm:spPr/>
      <dgm:t>
        <a:bodyPr/>
        <a:lstStyle/>
        <a:p>
          <a:endParaRPr lang="en-US"/>
        </a:p>
      </dgm:t>
    </dgm:pt>
    <dgm:pt modelId="{CFC24FF7-BC9B-4259-B9D3-5C3BB5C7D3E8}" type="sibTrans" cxnId="{D8AEFED1-9677-413C-8CBE-B378D179B7B1}">
      <dgm:prSet/>
      <dgm:spPr/>
      <dgm:t>
        <a:bodyPr/>
        <a:lstStyle/>
        <a:p>
          <a:endParaRPr lang="en-US"/>
        </a:p>
      </dgm:t>
    </dgm:pt>
    <dgm:pt modelId="{5B5DDBDA-8717-4C20-B71B-2EC5A04AD89B}">
      <dgm:prSet/>
      <dgm:spPr/>
      <dgm:t>
        <a:bodyPr/>
        <a:lstStyle/>
        <a:p>
          <a:r>
            <a:rPr lang="sl-SI"/>
            <a:t>Diareja</a:t>
          </a:r>
          <a:endParaRPr lang="en-US"/>
        </a:p>
      </dgm:t>
    </dgm:pt>
    <dgm:pt modelId="{55BACF00-1233-429A-BDA9-F83B9493C2A5}" type="parTrans" cxnId="{C5539DDC-EADF-4B3B-B052-611154CFD353}">
      <dgm:prSet/>
      <dgm:spPr/>
      <dgm:t>
        <a:bodyPr/>
        <a:lstStyle/>
        <a:p>
          <a:endParaRPr lang="en-US"/>
        </a:p>
      </dgm:t>
    </dgm:pt>
    <dgm:pt modelId="{F8623BA5-A150-4C58-885D-7B19415AC6C4}" type="sibTrans" cxnId="{C5539DDC-EADF-4B3B-B052-611154CFD353}">
      <dgm:prSet/>
      <dgm:spPr/>
      <dgm:t>
        <a:bodyPr/>
        <a:lstStyle/>
        <a:p>
          <a:endParaRPr lang="en-US"/>
        </a:p>
      </dgm:t>
    </dgm:pt>
    <dgm:pt modelId="{006E4CAB-9EC9-4FEB-A4CA-4CFBC1F6FEEC}">
      <dgm:prSet/>
      <dgm:spPr/>
      <dgm:t>
        <a:bodyPr/>
        <a:lstStyle/>
        <a:p>
          <a:r>
            <a:rPr lang="sl-SI"/>
            <a:t>Vnetje slepiča</a:t>
          </a:r>
          <a:endParaRPr lang="en-US"/>
        </a:p>
      </dgm:t>
    </dgm:pt>
    <dgm:pt modelId="{A3335329-811A-4769-9DB6-D171A89C9FF7}" type="parTrans" cxnId="{D435DE55-E8CB-4200-A7BF-95FE24F64691}">
      <dgm:prSet/>
      <dgm:spPr/>
      <dgm:t>
        <a:bodyPr/>
        <a:lstStyle/>
        <a:p>
          <a:endParaRPr lang="en-US"/>
        </a:p>
      </dgm:t>
    </dgm:pt>
    <dgm:pt modelId="{ACDDAF5A-4757-451E-BDDD-14449461930D}" type="sibTrans" cxnId="{D435DE55-E8CB-4200-A7BF-95FE24F64691}">
      <dgm:prSet/>
      <dgm:spPr/>
      <dgm:t>
        <a:bodyPr/>
        <a:lstStyle/>
        <a:p>
          <a:endParaRPr lang="en-US"/>
        </a:p>
      </dgm:t>
    </dgm:pt>
    <dgm:pt modelId="{B2C8F1B3-B1D6-4F7E-BDF6-AE959B458839}">
      <dgm:prSet/>
      <dgm:spPr/>
      <dgm:t>
        <a:bodyPr/>
        <a:lstStyle/>
        <a:p>
          <a:r>
            <a:rPr lang="sl-SI"/>
            <a:t>Debelost</a:t>
          </a:r>
          <a:endParaRPr lang="en-US"/>
        </a:p>
      </dgm:t>
    </dgm:pt>
    <dgm:pt modelId="{EE434D46-EE03-4620-AC7F-4B398683DE16}" type="parTrans" cxnId="{76DE99EC-EA2D-49F3-BFC5-AA53041B49FF}">
      <dgm:prSet/>
      <dgm:spPr/>
      <dgm:t>
        <a:bodyPr/>
        <a:lstStyle/>
        <a:p>
          <a:endParaRPr lang="en-US"/>
        </a:p>
      </dgm:t>
    </dgm:pt>
    <dgm:pt modelId="{FE0A6466-59FE-4DA6-A901-0B3B2DAD834C}" type="sibTrans" cxnId="{76DE99EC-EA2D-49F3-BFC5-AA53041B49FF}">
      <dgm:prSet/>
      <dgm:spPr/>
      <dgm:t>
        <a:bodyPr/>
        <a:lstStyle/>
        <a:p>
          <a:endParaRPr lang="en-US"/>
        </a:p>
      </dgm:t>
    </dgm:pt>
    <dgm:pt modelId="{1693E314-9E28-4A21-A717-EFEE97613047}">
      <dgm:prSet/>
      <dgm:spPr/>
      <dgm:t>
        <a:bodyPr/>
        <a:lstStyle/>
        <a:p>
          <a:r>
            <a:rPr lang="sl-SI"/>
            <a:t>Hepatitis</a:t>
          </a:r>
          <a:endParaRPr lang="en-US"/>
        </a:p>
      </dgm:t>
    </dgm:pt>
    <dgm:pt modelId="{BDC024C5-A985-4C85-BB2A-58057B00D77C}" type="parTrans" cxnId="{58EE54AB-F380-4D9F-9071-CDDD2D789464}">
      <dgm:prSet/>
      <dgm:spPr/>
      <dgm:t>
        <a:bodyPr/>
        <a:lstStyle/>
        <a:p>
          <a:endParaRPr lang="en-US"/>
        </a:p>
      </dgm:t>
    </dgm:pt>
    <dgm:pt modelId="{D4F7637A-5016-48DA-8E98-C5C28A0853C0}" type="sibTrans" cxnId="{58EE54AB-F380-4D9F-9071-CDDD2D789464}">
      <dgm:prSet/>
      <dgm:spPr/>
      <dgm:t>
        <a:bodyPr/>
        <a:lstStyle/>
        <a:p>
          <a:endParaRPr lang="en-US"/>
        </a:p>
      </dgm:t>
    </dgm:pt>
    <dgm:pt modelId="{33BB09C9-5083-44C1-8A7A-05C92BA8839D}">
      <dgm:prSet/>
      <dgm:spPr/>
      <dgm:t>
        <a:bodyPr/>
        <a:lstStyle/>
        <a:p>
          <a:r>
            <a:rPr lang="sl-SI"/>
            <a:t>Ciroza jeter</a:t>
          </a:r>
          <a:endParaRPr lang="en-US"/>
        </a:p>
      </dgm:t>
    </dgm:pt>
    <dgm:pt modelId="{BA12215F-3D4D-4783-BCF3-3977E6974C86}" type="parTrans" cxnId="{00FC7AC0-88A4-4664-A2B3-49E47A8796A7}">
      <dgm:prSet/>
      <dgm:spPr/>
      <dgm:t>
        <a:bodyPr/>
        <a:lstStyle/>
        <a:p>
          <a:endParaRPr lang="en-US"/>
        </a:p>
      </dgm:t>
    </dgm:pt>
    <dgm:pt modelId="{A1419876-056E-40F3-9549-898CBBDF6BF4}" type="sibTrans" cxnId="{00FC7AC0-88A4-4664-A2B3-49E47A8796A7}">
      <dgm:prSet/>
      <dgm:spPr/>
      <dgm:t>
        <a:bodyPr/>
        <a:lstStyle/>
        <a:p>
          <a:endParaRPr lang="en-US"/>
        </a:p>
      </dgm:t>
    </dgm:pt>
    <dgm:pt modelId="{3E8EB674-D99D-4DF6-B21A-61DE9356C858}">
      <dgm:prSet/>
      <dgm:spPr/>
      <dgm:t>
        <a:bodyPr/>
        <a:lstStyle/>
        <a:p>
          <a:r>
            <a:rPr lang="sl-SI"/>
            <a:t>Žolčni kamni</a:t>
          </a:r>
          <a:endParaRPr lang="en-US"/>
        </a:p>
      </dgm:t>
    </dgm:pt>
    <dgm:pt modelId="{D8C893A2-D194-4753-A6ED-D5C495CE6389}" type="parTrans" cxnId="{49CB77A0-2F7E-4AB5-80AF-0A750C27AC4D}">
      <dgm:prSet/>
      <dgm:spPr/>
      <dgm:t>
        <a:bodyPr/>
        <a:lstStyle/>
        <a:p>
          <a:endParaRPr lang="en-US"/>
        </a:p>
      </dgm:t>
    </dgm:pt>
    <dgm:pt modelId="{EA273304-D7A0-422A-9E53-BD736A4BABD6}" type="sibTrans" cxnId="{49CB77A0-2F7E-4AB5-80AF-0A750C27AC4D}">
      <dgm:prSet/>
      <dgm:spPr/>
      <dgm:t>
        <a:bodyPr/>
        <a:lstStyle/>
        <a:p>
          <a:endParaRPr lang="en-US"/>
        </a:p>
      </dgm:t>
    </dgm:pt>
    <dgm:pt modelId="{3527012B-BB7E-42F7-A41E-1CABC8A7ED46}">
      <dgm:prSet/>
      <dgm:spPr/>
      <dgm:t>
        <a:bodyPr/>
        <a:lstStyle/>
        <a:p>
          <a:r>
            <a:rPr lang="sl-SI" dirty="0"/>
            <a:t>Polipi v prebavilih</a:t>
          </a:r>
          <a:endParaRPr lang="en-US" dirty="0"/>
        </a:p>
      </dgm:t>
    </dgm:pt>
    <dgm:pt modelId="{D6897763-C8AB-45AB-965B-13CA92061053}" type="parTrans" cxnId="{042D53FC-A710-4816-8708-5893B5A1DDFA}">
      <dgm:prSet/>
      <dgm:spPr/>
      <dgm:t>
        <a:bodyPr/>
        <a:lstStyle/>
        <a:p>
          <a:endParaRPr lang="en-US"/>
        </a:p>
      </dgm:t>
    </dgm:pt>
    <dgm:pt modelId="{BD2BACCF-878C-4425-A71F-849EAB3447C4}" type="sibTrans" cxnId="{042D53FC-A710-4816-8708-5893B5A1DDFA}">
      <dgm:prSet/>
      <dgm:spPr/>
      <dgm:t>
        <a:bodyPr/>
        <a:lstStyle/>
        <a:p>
          <a:endParaRPr lang="en-US"/>
        </a:p>
      </dgm:t>
    </dgm:pt>
    <dgm:pt modelId="{C1DC375E-8368-4B8A-941C-3ECE5EF6B4A1}" type="pres">
      <dgm:prSet presAssocID="{C958EB20-6438-43AE-9B78-7A609C936072}" presName="linear" presStyleCnt="0">
        <dgm:presLayoutVars>
          <dgm:animLvl val="lvl"/>
          <dgm:resizeHandles val="exact"/>
        </dgm:presLayoutVars>
      </dgm:prSet>
      <dgm:spPr/>
    </dgm:pt>
    <dgm:pt modelId="{7F4F81DB-469F-424F-BCD3-77DA4E2F0D45}" type="pres">
      <dgm:prSet presAssocID="{5435EFA4-39C5-4FB1-93A8-DEE580197CAC}" presName="parentText" presStyleLbl="node1" presStyleIdx="0" presStyleCnt="8" custLinFactNeighborX="36471" custLinFactNeighborY="-3242">
        <dgm:presLayoutVars>
          <dgm:chMax val="0"/>
          <dgm:bulletEnabled val="1"/>
        </dgm:presLayoutVars>
      </dgm:prSet>
      <dgm:spPr/>
    </dgm:pt>
    <dgm:pt modelId="{295D745F-E905-4ADD-8E60-0BFA61D8245E}" type="pres">
      <dgm:prSet presAssocID="{CFC24FF7-BC9B-4259-B9D3-5C3BB5C7D3E8}" presName="spacer" presStyleCnt="0"/>
      <dgm:spPr/>
    </dgm:pt>
    <dgm:pt modelId="{15452891-45E7-4B47-878D-4569310475F5}" type="pres">
      <dgm:prSet presAssocID="{5B5DDBDA-8717-4C20-B71B-2EC5A04AD89B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DE28213B-58FA-4FAA-A330-3E3FBC1F6D59}" type="pres">
      <dgm:prSet presAssocID="{F8623BA5-A150-4C58-885D-7B19415AC6C4}" presName="spacer" presStyleCnt="0"/>
      <dgm:spPr/>
    </dgm:pt>
    <dgm:pt modelId="{06EAC032-79AF-4513-8C85-1CA2C8E7996B}" type="pres">
      <dgm:prSet presAssocID="{006E4CAB-9EC9-4FEB-A4CA-4CFBC1F6FEEC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8DD3BF48-278F-4F33-93CE-DF10210D3B3D}" type="pres">
      <dgm:prSet presAssocID="{ACDDAF5A-4757-451E-BDDD-14449461930D}" presName="spacer" presStyleCnt="0"/>
      <dgm:spPr/>
    </dgm:pt>
    <dgm:pt modelId="{A80625F1-E784-4350-9617-265505FD0D21}" type="pres">
      <dgm:prSet presAssocID="{B2C8F1B3-B1D6-4F7E-BDF6-AE959B458839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8C5E0839-8805-45AD-A5F0-A94667610755}" type="pres">
      <dgm:prSet presAssocID="{FE0A6466-59FE-4DA6-A901-0B3B2DAD834C}" presName="spacer" presStyleCnt="0"/>
      <dgm:spPr/>
    </dgm:pt>
    <dgm:pt modelId="{856C6EEE-E277-42F0-8D39-E20AB0DDFCD7}" type="pres">
      <dgm:prSet presAssocID="{1693E314-9E28-4A21-A717-EFEE97613047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070D1910-42DF-4604-8F9F-DE438FAAD3A1}" type="pres">
      <dgm:prSet presAssocID="{D4F7637A-5016-48DA-8E98-C5C28A0853C0}" presName="spacer" presStyleCnt="0"/>
      <dgm:spPr/>
    </dgm:pt>
    <dgm:pt modelId="{26ABF8BE-B166-4A0B-B678-3F7940075427}" type="pres">
      <dgm:prSet presAssocID="{33BB09C9-5083-44C1-8A7A-05C92BA8839D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B06F42F3-0788-4A07-AD65-BE191C2A90FB}" type="pres">
      <dgm:prSet presAssocID="{A1419876-056E-40F3-9549-898CBBDF6BF4}" presName="spacer" presStyleCnt="0"/>
      <dgm:spPr/>
    </dgm:pt>
    <dgm:pt modelId="{B6DFF0D2-1742-477E-88DD-9693DA9EE34C}" type="pres">
      <dgm:prSet presAssocID="{3E8EB674-D99D-4DF6-B21A-61DE9356C858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54335E3D-797A-4675-BA9B-934BD074E9CF}" type="pres">
      <dgm:prSet presAssocID="{EA273304-D7A0-422A-9E53-BD736A4BABD6}" presName="spacer" presStyleCnt="0"/>
      <dgm:spPr/>
    </dgm:pt>
    <dgm:pt modelId="{1641C5ED-CED2-4C17-B880-EC76A35B1E06}" type="pres">
      <dgm:prSet presAssocID="{3527012B-BB7E-42F7-A41E-1CABC8A7ED46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D6FEFF02-77DA-4EF5-8C76-C4F02C330EAD}" type="presOf" srcId="{3527012B-BB7E-42F7-A41E-1CABC8A7ED46}" destId="{1641C5ED-CED2-4C17-B880-EC76A35B1E06}" srcOrd="0" destOrd="0" presId="urn:microsoft.com/office/officeart/2005/8/layout/vList2"/>
    <dgm:cxn modelId="{FDEE4905-A7D9-4FFD-A8B2-C597EC702461}" type="presOf" srcId="{1693E314-9E28-4A21-A717-EFEE97613047}" destId="{856C6EEE-E277-42F0-8D39-E20AB0DDFCD7}" srcOrd="0" destOrd="0" presId="urn:microsoft.com/office/officeart/2005/8/layout/vList2"/>
    <dgm:cxn modelId="{46F62A1A-F7C3-4F77-8DC2-DAB0F5259008}" type="presOf" srcId="{33BB09C9-5083-44C1-8A7A-05C92BA8839D}" destId="{26ABF8BE-B166-4A0B-B678-3F7940075427}" srcOrd="0" destOrd="0" presId="urn:microsoft.com/office/officeart/2005/8/layout/vList2"/>
    <dgm:cxn modelId="{4390BA2B-7FD5-470F-A214-48FE455B3375}" type="presOf" srcId="{C958EB20-6438-43AE-9B78-7A609C936072}" destId="{C1DC375E-8368-4B8A-941C-3ECE5EF6B4A1}" srcOrd="0" destOrd="0" presId="urn:microsoft.com/office/officeart/2005/8/layout/vList2"/>
    <dgm:cxn modelId="{AB25073E-C987-4C86-8CB9-21ADBBA4DF7F}" type="presOf" srcId="{B2C8F1B3-B1D6-4F7E-BDF6-AE959B458839}" destId="{A80625F1-E784-4350-9617-265505FD0D21}" srcOrd="0" destOrd="0" presId="urn:microsoft.com/office/officeart/2005/8/layout/vList2"/>
    <dgm:cxn modelId="{F6E6046D-4872-4CC3-8D68-BFB3331D8126}" type="presOf" srcId="{5B5DDBDA-8717-4C20-B71B-2EC5A04AD89B}" destId="{15452891-45E7-4B47-878D-4569310475F5}" srcOrd="0" destOrd="0" presId="urn:microsoft.com/office/officeart/2005/8/layout/vList2"/>
    <dgm:cxn modelId="{D435DE55-E8CB-4200-A7BF-95FE24F64691}" srcId="{C958EB20-6438-43AE-9B78-7A609C936072}" destId="{006E4CAB-9EC9-4FEB-A4CA-4CFBC1F6FEEC}" srcOrd="2" destOrd="0" parTransId="{A3335329-811A-4769-9DB6-D171A89C9FF7}" sibTransId="{ACDDAF5A-4757-451E-BDDD-14449461930D}"/>
    <dgm:cxn modelId="{E2205E9D-CEFD-4745-85B1-9462C62BDD08}" type="presOf" srcId="{3E8EB674-D99D-4DF6-B21A-61DE9356C858}" destId="{B6DFF0D2-1742-477E-88DD-9693DA9EE34C}" srcOrd="0" destOrd="0" presId="urn:microsoft.com/office/officeart/2005/8/layout/vList2"/>
    <dgm:cxn modelId="{49CB77A0-2F7E-4AB5-80AF-0A750C27AC4D}" srcId="{C958EB20-6438-43AE-9B78-7A609C936072}" destId="{3E8EB674-D99D-4DF6-B21A-61DE9356C858}" srcOrd="6" destOrd="0" parTransId="{D8C893A2-D194-4753-A6ED-D5C495CE6389}" sibTransId="{EA273304-D7A0-422A-9E53-BD736A4BABD6}"/>
    <dgm:cxn modelId="{58EE54AB-F380-4D9F-9071-CDDD2D789464}" srcId="{C958EB20-6438-43AE-9B78-7A609C936072}" destId="{1693E314-9E28-4A21-A717-EFEE97613047}" srcOrd="4" destOrd="0" parTransId="{BDC024C5-A985-4C85-BB2A-58057B00D77C}" sibTransId="{D4F7637A-5016-48DA-8E98-C5C28A0853C0}"/>
    <dgm:cxn modelId="{AA782FBD-5023-459D-9A74-6AE39FF585B0}" type="presOf" srcId="{5435EFA4-39C5-4FB1-93A8-DEE580197CAC}" destId="{7F4F81DB-469F-424F-BCD3-77DA4E2F0D45}" srcOrd="0" destOrd="0" presId="urn:microsoft.com/office/officeart/2005/8/layout/vList2"/>
    <dgm:cxn modelId="{00FC7AC0-88A4-4664-A2B3-49E47A8796A7}" srcId="{C958EB20-6438-43AE-9B78-7A609C936072}" destId="{33BB09C9-5083-44C1-8A7A-05C92BA8839D}" srcOrd="5" destOrd="0" parTransId="{BA12215F-3D4D-4783-BCF3-3977E6974C86}" sibTransId="{A1419876-056E-40F3-9549-898CBBDF6BF4}"/>
    <dgm:cxn modelId="{D8AEFED1-9677-413C-8CBE-B378D179B7B1}" srcId="{C958EB20-6438-43AE-9B78-7A609C936072}" destId="{5435EFA4-39C5-4FB1-93A8-DEE580197CAC}" srcOrd="0" destOrd="0" parTransId="{E58D53E8-F922-4AB4-832A-C45CC291FE61}" sibTransId="{CFC24FF7-BC9B-4259-B9D3-5C3BB5C7D3E8}"/>
    <dgm:cxn modelId="{C5539DDC-EADF-4B3B-B052-611154CFD353}" srcId="{C958EB20-6438-43AE-9B78-7A609C936072}" destId="{5B5DDBDA-8717-4C20-B71B-2EC5A04AD89B}" srcOrd="1" destOrd="0" parTransId="{55BACF00-1233-429A-BDA9-F83B9493C2A5}" sibTransId="{F8623BA5-A150-4C58-885D-7B19415AC6C4}"/>
    <dgm:cxn modelId="{77D31CE1-7685-4AE7-89DB-28DA8522CC89}" type="presOf" srcId="{006E4CAB-9EC9-4FEB-A4CA-4CFBC1F6FEEC}" destId="{06EAC032-79AF-4513-8C85-1CA2C8E7996B}" srcOrd="0" destOrd="0" presId="urn:microsoft.com/office/officeart/2005/8/layout/vList2"/>
    <dgm:cxn modelId="{76DE99EC-EA2D-49F3-BFC5-AA53041B49FF}" srcId="{C958EB20-6438-43AE-9B78-7A609C936072}" destId="{B2C8F1B3-B1D6-4F7E-BDF6-AE959B458839}" srcOrd="3" destOrd="0" parTransId="{EE434D46-EE03-4620-AC7F-4B398683DE16}" sibTransId="{FE0A6466-59FE-4DA6-A901-0B3B2DAD834C}"/>
    <dgm:cxn modelId="{042D53FC-A710-4816-8708-5893B5A1DDFA}" srcId="{C958EB20-6438-43AE-9B78-7A609C936072}" destId="{3527012B-BB7E-42F7-A41E-1CABC8A7ED46}" srcOrd="7" destOrd="0" parTransId="{D6897763-C8AB-45AB-965B-13CA92061053}" sibTransId="{BD2BACCF-878C-4425-A71F-849EAB3447C4}"/>
    <dgm:cxn modelId="{1A1A5F3B-B7F3-40CA-837F-08877DB846BE}" type="presParOf" srcId="{C1DC375E-8368-4B8A-941C-3ECE5EF6B4A1}" destId="{7F4F81DB-469F-424F-BCD3-77DA4E2F0D45}" srcOrd="0" destOrd="0" presId="urn:microsoft.com/office/officeart/2005/8/layout/vList2"/>
    <dgm:cxn modelId="{24F3A851-1C81-449A-9BD6-D54721EB9E8E}" type="presParOf" srcId="{C1DC375E-8368-4B8A-941C-3ECE5EF6B4A1}" destId="{295D745F-E905-4ADD-8E60-0BFA61D8245E}" srcOrd="1" destOrd="0" presId="urn:microsoft.com/office/officeart/2005/8/layout/vList2"/>
    <dgm:cxn modelId="{2160FE60-4759-4457-A40D-56FB206A724C}" type="presParOf" srcId="{C1DC375E-8368-4B8A-941C-3ECE5EF6B4A1}" destId="{15452891-45E7-4B47-878D-4569310475F5}" srcOrd="2" destOrd="0" presId="urn:microsoft.com/office/officeart/2005/8/layout/vList2"/>
    <dgm:cxn modelId="{25074CCD-BF77-42C5-A0A8-371C543D0766}" type="presParOf" srcId="{C1DC375E-8368-4B8A-941C-3ECE5EF6B4A1}" destId="{DE28213B-58FA-4FAA-A330-3E3FBC1F6D59}" srcOrd="3" destOrd="0" presId="urn:microsoft.com/office/officeart/2005/8/layout/vList2"/>
    <dgm:cxn modelId="{5FB47A9C-F27A-4147-8C83-82F01871AF4D}" type="presParOf" srcId="{C1DC375E-8368-4B8A-941C-3ECE5EF6B4A1}" destId="{06EAC032-79AF-4513-8C85-1CA2C8E7996B}" srcOrd="4" destOrd="0" presId="urn:microsoft.com/office/officeart/2005/8/layout/vList2"/>
    <dgm:cxn modelId="{7BC448E8-9FDC-4777-A8BA-C126CF89981C}" type="presParOf" srcId="{C1DC375E-8368-4B8A-941C-3ECE5EF6B4A1}" destId="{8DD3BF48-278F-4F33-93CE-DF10210D3B3D}" srcOrd="5" destOrd="0" presId="urn:microsoft.com/office/officeart/2005/8/layout/vList2"/>
    <dgm:cxn modelId="{34B33AE6-5ED4-43ED-8BE0-357F5E20EEE2}" type="presParOf" srcId="{C1DC375E-8368-4B8A-941C-3ECE5EF6B4A1}" destId="{A80625F1-E784-4350-9617-265505FD0D21}" srcOrd="6" destOrd="0" presId="urn:microsoft.com/office/officeart/2005/8/layout/vList2"/>
    <dgm:cxn modelId="{299A36A3-89E5-4441-AB7E-4DBE2C8C2A0F}" type="presParOf" srcId="{C1DC375E-8368-4B8A-941C-3ECE5EF6B4A1}" destId="{8C5E0839-8805-45AD-A5F0-A94667610755}" srcOrd="7" destOrd="0" presId="urn:microsoft.com/office/officeart/2005/8/layout/vList2"/>
    <dgm:cxn modelId="{31B2F926-A8B9-4676-8FB8-E32E72522419}" type="presParOf" srcId="{C1DC375E-8368-4B8A-941C-3ECE5EF6B4A1}" destId="{856C6EEE-E277-42F0-8D39-E20AB0DDFCD7}" srcOrd="8" destOrd="0" presId="urn:microsoft.com/office/officeart/2005/8/layout/vList2"/>
    <dgm:cxn modelId="{4685E572-D1AD-4A87-A9A0-A80ACF4C4D7B}" type="presParOf" srcId="{C1DC375E-8368-4B8A-941C-3ECE5EF6B4A1}" destId="{070D1910-42DF-4604-8F9F-DE438FAAD3A1}" srcOrd="9" destOrd="0" presId="urn:microsoft.com/office/officeart/2005/8/layout/vList2"/>
    <dgm:cxn modelId="{1E631615-9CC0-48A8-950C-CCE4D4DA39A7}" type="presParOf" srcId="{C1DC375E-8368-4B8A-941C-3ECE5EF6B4A1}" destId="{26ABF8BE-B166-4A0B-B678-3F7940075427}" srcOrd="10" destOrd="0" presId="urn:microsoft.com/office/officeart/2005/8/layout/vList2"/>
    <dgm:cxn modelId="{F601013C-71A4-479C-9D83-9C576F5B5614}" type="presParOf" srcId="{C1DC375E-8368-4B8A-941C-3ECE5EF6B4A1}" destId="{B06F42F3-0788-4A07-AD65-BE191C2A90FB}" srcOrd="11" destOrd="0" presId="urn:microsoft.com/office/officeart/2005/8/layout/vList2"/>
    <dgm:cxn modelId="{B0D15ED4-3C37-4B62-87C0-4A0FF81B5B99}" type="presParOf" srcId="{C1DC375E-8368-4B8A-941C-3ECE5EF6B4A1}" destId="{B6DFF0D2-1742-477E-88DD-9693DA9EE34C}" srcOrd="12" destOrd="0" presId="urn:microsoft.com/office/officeart/2005/8/layout/vList2"/>
    <dgm:cxn modelId="{A14834B9-A567-4685-97CD-5937573BBE45}" type="presParOf" srcId="{C1DC375E-8368-4B8A-941C-3ECE5EF6B4A1}" destId="{54335E3D-797A-4675-BA9B-934BD074E9CF}" srcOrd="13" destOrd="0" presId="urn:microsoft.com/office/officeart/2005/8/layout/vList2"/>
    <dgm:cxn modelId="{0C69C01A-B6C6-4AC8-B22A-11519663C9F2}" type="presParOf" srcId="{C1DC375E-8368-4B8A-941C-3ECE5EF6B4A1}" destId="{1641C5ED-CED2-4C17-B880-EC76A35B1E06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99EB9A-5ACE-4829-97EA-0028A232CC69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35D398FA-A50B-4F75-81A6-809F8867EEC5}">
      <dgm:prSet phldrT="[besedilo]"/>
      <dgm:spPr/>
      <dgm:t>
        <a:bodyPr/>
        <a:lstStyle/>
        <a:p>
          <a:r>
            <a:rPr lang="sl-SI" dirty="0"/>
            <a:t>Ogljikovi hidrati</a:t>
          </a:r>
        </a:p>
      </dgm:t>
    </dgm:pt>
    <dgm:pt modelId="{AD48A0BA-77EB-461D-8EED-06D501CE869C}" type="parTrans" cxnId="{FC929379-B72E-4299-918A-B08A45F42B87}">
      <dgm:prSet/>
      <dgm:spPr/>
      <dgm:t>
        <a:bodyPr/>
        <a:lstStyle/>
        <a:p>
          <a:endParaRPr lang="sl-SI"/>
        </a:p>
      </dgm:t>
    </dgm:pt>
    <dgm:pt modelId="{3DBF7195-DBFE-4D93-85AA-72089D5C3A51}" type="sibTrans" cxnId="{FC929379-B72E-4299-918A-B08A45F42B87}">
      <dgm:prSet/>
      <dgm:spPr/>
      <dgm:t>
        <a:bodyPr/>
        <a:lstStyle/>
        <a:p>
          <a:endParaRPr lang="sl-SI"/>
        </a:p>
      </dgm:t>
    </dgm:pt>
    <dgm:pt modelId="{30820D68-DFFE-454D-912F-D35670B1983B}">
      <dgm:prSet phldrT="[besedilo]"/>
      <dgm:spPr/>
      <dgm:t>
        <a:bodyPr/>
        <a:lstStyle/>
        <a:p>
          <a:r>
            <a:rPr lang="sl-SI" dirty="0"/>
            <a:t>Beljakovine </a:t>
          </a:r>
        </a:p>
      </dgm:t>
    </dgm:pt>
    <dgm:pt modelId="{6ACD0672-CC91-47A5-8613-2AAE1D246263}" type="parTrans" cxnId="{1C387858-AE94-45A1-B32C-7DFE7FC79CD5}">
      <dgm:prSet/>
      <dgm:spPr/>
      <dgm:t>
        <a:bodyPr/>
        <a:lstStyle/>
        <a:p>
          <a:endParaRPr lang="sl-SI"/>
        </a:p>
      </dgm:t>
    </dgm:pt>
    <dgm:pt modelId="{45E43901-E651-4F48-AF03-2A644C50E7C7}" type="sibTrans" cxnId="{1C387858-AE94-45A1-B32C-7DFE7FC79CD5}">
      <dgm:prSet/>
      <dgm:spPr/>
      <dgm:t>
        <a:bodyPr/>
        <a:lstStyle/>
        <a:p>
          <a:endParaRPr lang="sl-SI"/>
        </a:p>
      </dgm:t>
    </dgm:pt>
    <dgm:pt modelId="{B39D307E-2762-4BEB-859E-58207CD4C8AE}">
      <dgm:prSet phldrT="[besedilo]"/>
      <dgm:spPr/>
      <dgm:t>
        <a:bodyPr/>
        <a:lstStyle/>
        <a:p>
          <a:r>
            <a:rPr lang="sl-SI" dirty="0"/>
            <a:t>Maščobe </a:t>
          </a:r>
        </a:p>
      </dgm:t>
    </dgm:pt>
    <dgm:pt modelId="{B152883A-3F9E-41EE-908F-D3D9A6411A3E}" type="parTrans" cxnId="{31040596-6184-4E58-AAE9-4753EBB92CBE}">
      <dgm:prSet/>
      <dgm:spPr/>
      <dgm:t>
        <a:bodyPr/>
        <a:lstStyle/>
        <a:p>
          <a:endParaRPr lang="sl-SI"/>
        </a:p>
      </dgm:t>
    </dgm:pt>
    <dgm:pt modelId="{B34811C1-5F30-4E95-A8F5-58AC1466ACC3}" type="sibTrans" cxnId="{31040596-6184-4E58-AAE9-4753EBB92CBE}">
      <dgm:prSet/>
      <dgm:spPr/>
      <dgm:t>
        <a:bodyPr/>
        <a:lstStyle/>
        <a:p>
          <a:endParaRPr lang="sl-SI"/>
        </a:p>
      </dgm:t>
    </dgm:pt>
    <dgm:pt modelId="{3DC70B72-E41F-4B89-B3FA-9E06CA6C85D5}">
      <dgm:prSet/>
      <dgm:spPr/>
      <dgm:t>
        <a:bodyPr/>
        <a:lstStyle/>
        <a:p>
          <a:r>
            <a:rPr lang="sl-SI" dirty="0"/>
            <a:t>Vitamini in minerali </a:t>
          </a:r>
        </a:p>
      </dgm:t>
    </dgm:pt>
    <dgm:pt modelId="{13BC4DF6-1706-4A47-A2C3-0823D0102135}" type="parTrans" cxnId="{EE676CA3-053C-4FDD-85A3-51F36036C858}">
      <dgm:prSet/>
      <dgm:spPr/>
      <dgm:t>
        <a:bodyPr/>
        <a:lstStyle/>
        <a:p>
          <a:endParaRPr lang="sl-SI"/>
        </a:p>
      </dgm:t>
    </dgm:pt>
    <dgm:pt modelId="{E3C24963-E066-4202-9413-1CC812A924EC}" type="sibTrans" cxnId="{EE676CA3-053C-4FDD-85A3-51F36036C858}">
      <dgm:prSet/>
      <dgm:spPr/>
      <dgm:t>
        <a:bodyPr/>
        <a:lstStyle/>
        <a:p>
          <a:endParaRPr lang="sl-SI"/>
        </a:p>
      </dgm:t>
    </dgm:pt>
    <dgm:pt modelId="{3E2EF2B0-4872-4308-8CA3-78E8F70A9182}" type="pres">
      <dgm:prSet presAssocID="{EC99EB9A-5ACE-4829-97EA-0028A232CC69}" presName="linear" presStyleCnt="0">
        <dgm:presLayoutVars>
          <dgm:animLvl val="lvl"/>
          <dgm:resizeHandles val="exact"/>
        </dgm:presLayoutVars>
      </dgm:prSet>
      <dgm:spPr/>
    </dgm:pt>
    <dgm:pt modelId="{CCCBAC1F-8592-4033-BDDA-1A95391D7ADC}" type="pres">
      <dgm:prSet presAssocID="{35D398FA-A50B-4F75-81A6-809F8867EEC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2CCB241-B3B4-49CF-BE28-B5EB53C825CA}" type="pres">
      <dgm:prSet presAssocID="{3DBF7195-DBFE-4D93-85AA-72089D5C3A51}" presName="spacer" presStyleCnt="0"/>
      <dgm:spPr/>
    </dgm:pt>
    <dgm:pt modelId="{8234C1FC-3508-4277-9AE3-383E3EF8B75A}" type="pres">
      <dgm:prSet presAssocID="{30820D68-DFFE-454D-912F-D35670B1983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4C1FB1-EDF1-4C93-BD1F-D40641A02A8D}" type="pres">
      <dgm:prSet presAssocID="{45E43901-E651-4F48-AF03-2A644C50E7C7}" presName="spacer" presStyleCnt="0"/>
      <dgm:spPr/>
    </dgm:pt>
    <dgm:pt modelId="{EFFEE41D-C63B-48E5-9A82-BEF8FA0F0DCC}" type="pres">
      <dgm:prSet presAssocID="{B39D307E-2762-4BEB-859E-58207CD4C8A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8953FDA-6661-4B0B-A4FB-DF5BC1822F9F}" type="pres">
      <dgm:prSet presAssocID="{B34811C1-5F30-4E95-A8F5-58AC1466ACC3}" presName="spacer" presStyleCnt="0"/>
      <dgm:spPr/>
    </dgm:pt>
    <dgm:pt modelId="{5D6F1EFB-D137-42BB-A37F-63CEC6E5F6C8}" type="pres">
      <dgm:prSet presAssocID="{3DC70B72-E41F-4B89-B3FA-9E06CA6C85D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DA2FC16-1F55-4085-8C07-45A7FF3B063F}" type="presOf" srcId="{EC99EB9A-5ACE-4829-97EA-0028A232CC69}" destId="{3E2EF2B0-4872-4308-8CA3-78E8F70A9182}" srcOrd="0" destOrd="0" presId="urn:microsoft.com/office/officeart/2005/8/layout/vList2"/>
    <dgm:cxn modelId="{32688772-4042-4DC4-A202-3A3A583D4750}" type="presOf" srcId="{35D398FA-A50B-4F75-81A6-809F8867EEC5}" destId="{CCCBAC1F-8592-4033-BDDA-1A95391D7ADC}" srcOrd="0" destOrd="0" presId="urn:microsoft.com/office/officeart/2005/8/layout/vList2"/>
    <dgm:cxn modelId="{C7201A54-08D1-4C6E-AAF8-5539DDF9F4F6}" type="presOf" srcId="{B39D307E-2762-4BEB-859E-58207CD4C8AE}" destId="{EFFEE41D-C63B-48E5-9A82-BEF8FA0F0DCC}" srcOrd="0" destOrd="0" presId="urn:microsoft.com/office/officeart/2005/8/layout/vList2"/>
    <dgm:cxn modelId="{40134575-618B-4AD6-9DBD-6F7A7950C31F}" type="presOf" srcId="{3DC70B72-E41F-4B89-B3FA-9E06CA6C85D5}" destId="{5D6F1EFB-D137-42BB-A37F-63CEC6E5F6C8}" srcOrd="0" destOrd="0" presId="urn:microsoft.com/office/officeart/2005/8/layout/vList2"/>
    <dgm:cxn modelId="{1C387858-AE94-45A1-B32C-7DFE7FC79CD5}" srcId="{EC99EB9A-5ACE-4829-97EA-0028A232CC69}" destId="{30820D68-DFFE-454D-912F-D35670B1983B}" srcOrd="1" destOrd="0" parTransId="{6ACD0672-CC91-47A5-8613-2AAE1D246263}" sibTransId="{45E43901-E651-4F48-AF03-2A644C50E7C7}"/>
    <dgm:cxn modelId="{FC929379-B72E-4299-918A-B08A45F42B87}" srcId="{EC99EB9A-5ACE-4829-97EA-0028A232CC69}" destId="{35D398FA-A50B-4F75-81A6-809F8867EEC5}" srcOrd="0" destOrd="0" parTransId="{AD48A0BA-77EB-461D-8EED-06D501CE869C}" sibTransId="{3DBF7195-DBFE-4D93-85AA-72089D5C3A51}"/>
    <dgm:cxn modelId="{B966E859-691C-444F-A6D0-55830FCA5E6F}" type="presOf" srcId="{30820D68-DFFE-454D-912F-D35670B1983B}" destId="{8234C1FC-3508-4277-9AE3-383E3EF8B75A}" srcOrd="0" destOrd="0" presId="urn:microsoft.com/office/officeart/2005/8/layout/vList2"/>
    <dgm:cxn modelId="{31040596-6184-4E58-AAE9-4753EBB92CBE}" srcId="{EC99EB9A-5ACE-4829-97EA-0028A232CC69}" destId="{B39D307E-2762-4BEB-859E-58207CD4C8AE}" srcOrd="2" destOrd="0" parTransId="{B152883A-3F9E-41EE-908F-D3D9A6411A3E}" sibTransId="{B34811C1-5F30-4E95-A8F5-58AC1466ACC3}"/>
    <dgm:cxn modelId="{EE676CA3-053C-4FDD-85A3-51F36036C858}" srcId="{EC99EB9A-5ACE-4829-97EA-0028A232CC69}" destId="{3DC70B72-E41F-4B89-B3FA-9E06CA6C85D5}" srcOrd="3" destOrd="0" parTransId="{13BC4DF6-1706-4A47-A2C3-0823D0102135}" sibTransId="{E3C24963-E066-4202-9413-1CC812A924EC}"/>
    <dgm:cxn modelId="{BC346CEC-AF4A-4ABE-AE14-B68E84D31A3D}" type="presParOf" srcId="{3E2EF2B0-4872-4308-8CA3-78E8F70A9182}" destId="{CCCBAC1F-8592-4033-BDDA-1A95391D7ADC}" srcOrd="0" destOrd="0" presId="urn:microsoft.com/office/officeart/2005/8/layout/vList2"/>
    <dgm:cxn modelId="{F2E6999B-2DFE-4A5E-98E7-AC0943E8A2A3}" type="presParOf" srcId="{3E2EF2B0-4872-4308-8CA3-78E8F70A9182}" destId="{A2CCB241-B3B4-49CF-BE28-B5EB53C825CA}" srcOrd="1" destOrd="0" presId="urn:microsoft.com/office/officeart/2005/8/layout/vList2"/>
    <dgm:cxn modelId="{72AA9A99-AEAF-455B-8CC3-91A05F8F932A}" type="presParOf" srcId="{3E2EF2B0-4872-4308-8CA3-78E8F70A9182}" destId="{8234C1FC-3508-4277-9AE3-383E3EF8B75A}" srcOrd="2" destOrd="0" presId="urn:microsoft.com/office/officeart/2005/8/layout/vList2"/>
    <dgm:cxn modelId="{3E1EF2B5-FA37-4A82-9A4B-06D048FD58B5}" type="presParOf" srcId="{3E2EF2B0-4872-4308-8CA3-78E8F70A9182}" destId="{084C1FB1-EDF1-4C93-BD1F-D40641A02A8D}" srcOrd="3" destOrd="0" presId="urn:microsoft.com/office/officeart/2005/8/layout/vList2"/>
    <dgm:cxn modelId="{7B6F01B1-2E27-4EA9-8567-8CEEF7B28A27}" type="presParOf" srcId="{3E2EF2B0-4872-4308-8CA3-78E8F70A9182}" destId="{EFFEE41D-C63B-48E5-9A82-BEF8FA0F0DCC}" srcOrd="4" destOrd="0" presId="urn:microsoft.com/office/officeart/2005/8/layout/vList2"/>
    <dgm:cxn modelId="{DDBE6CFA-CFBE-4853-A25F-EEDCF071CF10}" type="presParOf" srcId="{3E2EF2B0-4872-4308-8CA3-78E8F70A9182}" destId="{28953FDA-6661-4B0B-A4FB-DF5BC1822F9F}" srcOrd="5" destOrd="0" presId="urn:microsoft.com/office/officeart/2005/8/layout/vList2"/>
    <dgm:cxn modelId="{3B141CD2-D58D-4E8B-A6A4-C07EF84B69E8}" type="presParOf" srcId="{3E2EF2B0-4872-4308-8CA3-78E8F70A9182}" destId="{5D6F1EFB-D137-42BB-A37F-63CEC6E5F6C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35CF75-F5DF-4EA4-A2DF-7AEC6B28CBAF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54120F4-9040-46A3-90B0-000ECD0189C9}">
      <dgm:prSet/>
      <dgm:spPr/>
      <dgm:t>
        <a:bodyPr/>
        <a:lstStyle/>
        <a:p>
          <a:r>
            <a:rPr lang="sl-SI" dirty="0">
              <a:solidFill>
                <a:schemeClr val="bg1"/>
              </a:solidFill>
            </a:rPr>
            <a:t>1. Kateri organi sestavljajo prebavila?</a:t>
          </a:r>
          <a:endParaRPr lang="en-US" dirty="0">
            <a:solidFill>
              <a:schemeClr val="bg1"/>
            </a:solidFill>
          </a:endParaRPr>
        </a:p>
      </dgm:t>
    </dgm:pt>
    <dgm:pt modelId="{9565C5D7-6243-4539-AEB8-49B1BA35C598}" type="parTrans" cxnId="{ADCC58D0-12AC-4692-A870-DA49D4ED7024}">
      <dgm:prSet/>
      <dgm:spPr/>
      <dgm:t>
        <a:bodyPr/>
        <a:lstStyle/>
        <a:p>
          <a:endParaRPr lang="en-US"/>
        </a:p>
      </dgm:t>
    </dgm:pt>
    <dgm:pt modelId="{D04A5672-61EA-4C3B-AD3E-314D4B9C31FE}" type="sibTrans" cxnId="{ADCC58D0-12AC-4692-A870-DA49D4ED7024}">
      <dgm:prSet/>
      <dgm:spPr/>
      <dgm:t>
        <a:bodyPr/>
        <a:lstStyle/>
        <a:p>
          <a:endParaRPr lang="en-US"/>
        </a:p>
      </dgm:t>
    </dgm:pt>
    <dgm:pt modelId="{2E99342F-26F6-4DA4-BD5A-251C69C9B2E1}">
      <dgm:prSet/>
      <dgm:spPr/>
      <dgm:t>
        <a:bodyPr/>
        <a:lstStyle/>
        <a:p>
          <a:r>
            <a:rPr lang="sl-SI" dirty="0">
              <a:solidFill>
                <a:schemeClr val="bg1"/>
              </a:solidFill>
            </a:rPr>
            <a:t>2. Na kakšne načine poteka prebava hrane?</a:t>
          </a:r>
          <a:endParaRPr lang="en-US" dirty="0">
            <a:solidFill>
              <a:schemeClr val="bg1"/>
            </a:solidFill>
          </a:endParaRPr>
        </a:p>
      </dgm:t>
    </dgm:pt>
    <dgm:pt modelId="{F21D6C94-7CE0-4505-9F90-9AA45DB3CEB8}" type="parTrans" cxnId="{00A6FACB-D994-41B9-8163-2A6E022A243D}">
      <dgm:prSet/>
      <dgm:spPr/>
      <dgm:t>
        <a:bodyPr/>
        <a:lstStyle/>
        <a:p>
          <a:endParaRPr lang="en-US"/>
        </a:p>
      </dgm:t>
    </dgm:pt>
    <dgm:pt modelId="{8098D97C-5D68-448C-BE73-37DBD0809CD0}" type="sibTrans" cxnId="{00A6FACB-D994-41B9-8163-2A6E022A243D}">
      <dgm:prSet/>
      <dgm:spPr/>
      <dgm:t>
        <a:bodyPr/>
        <a:lstStyle/>
        <a:p>
          <a:endParaRPr lang="en-US"/>
        </a:p>
      </dgm:t>
    </dgm:pt>
    <dgm:pt modelId="{E4C67F62-4D45-4E1E-A6BB-CA44EBB8DCED}">
      <dgm:prSet/>
      <dgm:spPr/>
      <dgm:t>
        <a:bodyPr/>
        <a:lstStyle/>
        <a:p>
          <a:r>
            <a:rPr lang="sl-SI" dirty="0">
              <a:solidFill>
                <a:schemeClr val="bg1"/>
              </a:solidFill>
            </a:rPr>
            <a:t>5. Kaj je peristaltika?</a:t>
          </a:r>
          <a:endParaRPr lang="en-US" dirty="0">
            <a:solidFill>
              <a:schemeClr val="bg1"/>
            </a:solidFill>
          </a:endParaRPr>
        </a:p>
      </dgm:t>
    </dgm:pt>
    <dgm:pt modelId="{A32A3491-1E56-4167-B1C3-08BCA68BFCDA}" type="parTrans" cxnId="{9B0CCC1D-C735-46DF-9590-C67891ABAD9D}">
      <dgm:prSet/>
      <dgm:spPr/>
      <dgm:t>
        <a:bodyPr/>
        <a:lstStyle/>
        <a:p>
          <a:endParaRPr lang="en-US"/>
        </a:p>
      </dgm:t>
    </dgm:pt>
    <dgm:pt modelId="{898AAFC0-1E26-4D59-822D-8884D19B411B}" type="sibTrans" cxnId="{9B0CCC1D-C735-46DF-9590-C67891ABAD9D}">
      <dgm:prSet/>
      <dgm:spPr/>
      <dgm:t>
        <a:bodyPr/>
        <a:lstStyle/>
        <a:p>
          <a:endParaRPr lang="en-US"/>
        </a:p>
      </dgm:t>
    </dgm:pt>
    <dgm:pt modelId="{C8C7160B-5267-48EC-B1A6-E83FB65C67FA}">
      <dgm:prSet/>
      <dgm:spPr/>
      <dgm:t>
        <a:bodyPr/>
        <a:lstStyle/>
        <a:p>
          <a:r>
            <a:rPr lang="sl-SI" dirty="0">
              <a:solidFill>
                <a:schemeClr val="bg1"/>
              </a:solidFill>
            </a:rPr>
            <a:t>7. Kam vodijo izvodila žolčnika in trebušne slinavke?</a:t>
          </a:r>
          <a:endParaRPr lang="en-US" dirty="0">
            <a:solidFill>
              <a:schemeClr val="bg1"/>
            </a:solidFill>
          </a:endParaRPr>
        </a:p>
      </dgm:t>
    </dgm:pt>
    <dgm:pt modelId="{3C26980A-DD3F-4D7C-B41D-0E08EB9CC7E6}" type="parTrans" cxnId="{387F529F-871A-41A1-A6ED-756AA0686F85}">
      <dgm:prSet/>
      <dgm:spPr/>
      <dgm:t>
        <a:bodyPr/>
        <a:lstStyle/>
        <a:p>
          <a:endParaRPr lang="en-US"/>
        </a:p>
      </dgm:t>
    </dgm:pt>
    <dgm:pt modelId="{362A33F7-BE2D-48EE-A88A-E86ED838BFCE}" type="sibTrans" cxnId="{387F529F-871A-41A1-A6ED-756AA0686F85}">
      <dgm:prSet/>
      <dgm:spPr/>
      <dgm:t>
        <a:bodyPr/>
        <a:lstStyle/>
        <a:p>
          <a:endParaRPr lang="en-US"/>
        </a:p>
      </dgm:t>
    </dgm:pt>
    <dgm:pt modelId="{14295163-67B9-4B1A-B460-7AA4314A7B03}">
      <dgm:prSet/>
      <dgm:spPr/>
      <dgm:t>
        <a:bodyPr/>
        <a:lstStyle/>
        <a:p>
          <a:r>
            <a:rPr lang="sl-SI" dirty="0">
              <a:solidFill>
                <a:schemeClr val="bg1"/>
              </a:solidFill>
            </a:rPr>
            <a:t>10. Kaj je prebava in kaj jo omogoča?</a:t>
          </a:r>
          <a:endParaRPr lang="en-US" dirty="0">
            <a:solidFill>
              <a:schemeClr val="bg1"/>
            </a:solidFill>
          </a:endParaRPr>
        </a:p>
      </dgm:t>
    </dgm:pt>
    <dgm:pt modelId="{0B46E07D-E71A-497F-854E-AA72342F3982}" type="parTrans" cxnId="{1C5B8285-CFFE-47A2-B30D-B715F591E4DE}">
      <dgm:prSet/>
      <dgm:spPr/>
      <dgm:t>
        <a:bodyPr/>
        <a:lstStyle/>
        <a:p>
          <a:endParaRPr lang="en-US"/>
        </a:p>
      </dgm:t>
    </dgm:pt>
    <dgm:pt modelId="{F02846DF-FF00-42C4-974D-03A256696C33}" type="sibTrans" cxnId="{1C5B8285-CFFE-47A2-B30D-B715F591E4DE}">
      <dgm:prSet/>
      <dgm:spPr/>
      <dgm:t>
        <a:bodyPr/>
        <a:lstStyle/>
        <a:p>
          <a:endParaRPr lang="en-US"/>
        </a:p>
      </dgm:t>
    </dgm:pt>
    <dgm:pt modelId="{4BEC7850-3AC2-48C4-BD91-57C2469F8662}">
      <dgm:prSet/>
      <dgm:spPr/>
      <dgm:t>
        <a:bodyPr/>
        <a:lstStyle/>
        <a:p>
          <a:r>
            <a:rPr lang="sl-SI" dirty="0">
              <a:solidFill>
                <a:schemeClr val="bg1"/>
              </a:solidFill>
            </a:rPr>
            <a:t>11. Katere bolezni prebavil poznamo?</a:t>
          </a:r>
          <a:endParaRPr lang="en-US" dirty="0">
            <a:solidFill>
              <a:schemeClr val="bg1"/>
            </a:solidFill>
          </a:endParaRPr>
        </a:p>
      </dgm:t>
    </dgm:pt>
    <dgm:pt modelId="{525E5EEC-FF85-434D-8D80-261FB71BC23E}" type="parTrans" cxnId="{9F535240-D7C0-4F49-9A36-42CB5F796ABE}">
      <dgm:prSet/>
      <dgm:spPr/>
      <dgm:t>
        <a:bodyPr/>
        <a:lstStyle/>
        <a:p>
          <a:endParaRPr lang="en-US"/>
        </a:p>
      </dgm:t>
    </dgm:pt>
    <dgm:pt modelId="{5E8FF8A0-996A-4C45-986E-2BCB0378C46A}" type="sibTrans" cxnId="{9F535240-D7C0-4F49-9A36-42CB5F796ABE}">
      <dgm:prSet/>
      <dgm:spPr/>
      <dgm:t>
        <a:bodyPr/>
        <a:lstStyle/>
        <a:p>
          <a:endParaRPr lang="en-US"/>
        </a:p>
      </dgm:t>
    </dgm:pt>
    <dgm:pt modelId="{0BB98E04-2E82-46FA-9882-72A58321D986}">
      <dgm:prSet/>
      <dgm:spPr/>
      <dgm:t>
        <a:bodyPr/>
        <a:lstStyle/>
        <a:p>
          <a:r>
            <a:rPr lang="sl-SI" i="1" dirty="0">
              <a:solidFill>
                <a:schemeClr val="bg1"/>
              </a:solidFill>
            </a:rPr>
            <a:t>Pomagaj si z učbenikom na str. 74 - 85</a:t>
          </a:r>
          <a:endParaRPr lang="en-US" i="1" dirty="0">
            <a:solidFill>
              <a:schemeClr val="bg1"/>
            </a:solidFill>
          </a:endParaRPr>
        </a:p>
      </dgm:t>
    </dgm:pt>
    <dgm:pt modelId="{46A9ED8C-301F-4EF8-8257-2CD207DD5F6C}" type="parTrans" cxnId="{19C58D78-966F-4624-BB3D-EDCDE2619E56}">
      <dgm:prSet/>
      <dgm:spPr/>
      <dgm:t>
        <a:bodyPr/>
        <a:lstStyle/>
        <a:p>
          <a:endParaRPr lang="en-US"/>
        </a:p>
      </dgm:t>
    </dgm:pt>
    <dgm:pt modelId="{80B60988-B12C-4968-91CA-16C0A12F2E24}" type="sibTrans" cxnId="{19C58D78-966F-4624-BB3D-EDCDE2619E56}">
      <dgm:prSet/>
      <dgm:spPr/>
      <dgm:t>
        <a:bodyPr/>
        <a:lstStyle/>
        <a:p>
          <a:endParaRPr lang="en-US"/>
        </a:p>
      </dgm:t>
    </dgm:pt>
    <dgm:pt modelId="{0A147ABA-DF5E-411D-B7C6-B5EF3EEF052A}">
      <dgm:prSet/>
      <dgm:spPr/>
      <dgm:t>
        <a:bodyPr/>
        <a:lstStyle/>
        <a:p>
          <a:r>
            <a:rPr lang="sl-SI" dirty="0">
              <a:solidFill>
                <a:schemeClr val="bg1"/>
              </a:solidFill>
            </a:rPr>
            <a:t>6. Kaj se dogaja s hrano v želodcu?</a:t>
          </a:r>
        </a:p>
      </dgm:t>
    </dgm:pt>
    <dgm:pt modelId="{15B17A5C-4981-4FEA-A5BB-27B3FDAC61F3}" type="parTrans" cxnId="{ADB44E06-AF89-4669-8CFB-9821E4D9853C}">
      <dgm:prSet/>
      <dgm:spPr/>
      <dgm:t>
        <a:bodyPr/>
        <a:lstStyle/>
        <a:p>
          <a:endParaRPr lang="sl-SI"/>
        </a:p>
      </dgm:t>
    </dgm:pt>
    <dgm:pt modelId="{94F9ADA2-D690-4458-A8D6-F155DC8A2B17}" type="sibTrans" cxnId="{ADB44E06-AF89-4669-8CFB-9821E4D9853C}">
      <dgm:prSet/>
      <dgm:spPr/>
      <dgm:t>
        <a:bodyPr/>
        <a:lstStyle/>
        <a:p>
          <a:endParaRPr lang="sl-SI"/>
        </a:p>
      </dgm:t>
    </dgm:pt>
    <dgm:pt modelId="{588ED6A2-D369-4510-8D39-BDFFF9BCAB47}">
      <dgm:prSet/>
      <dgm:spPr/>
      <dgm:t>
        <a:bodyPr/>
        <a:lstStyle/>
        <a:p>
          <a:r>
            <a:rPr lang="sl-SI" dirty="0">
              <a:solidFill>
                <a:schemeClr val="bg1"/>
              </a:solidFill>
            </a:rPr>
            <a:t>3. Kaj izloča slino in kako je sestavljena? </a:t>
          </a:r>
        </a:p>
      </dgm:t>
    </dgm:pt>
    <dgm:pt modelId="{90EE659E-3E8F-4C9E-AB01-0BBEEDA82429}" type="parTrans" cxnId="{F23608E3-C151-47E4-BDA1-14AA293E9593}">
      <dgm:prSet/>
      <dgm:spPr/>
    </dgm:pt>
    <dgm:pt modelId="{82C46B70-33B4-42CC-9E36-8F3DCD9365A3}" type="sibTrans" cxnId="{F23608E3-C151-47E4-BDA1-14AA293E9593}">
      <dgm:prSet/>
      <dgm:spPr/>
    </dgm:pt>
    <dgm:pt modelId="{1764BDB8-7180-4A0A-BC16-880D933E074D}">
      <dgm:prSet/>
      <dgm:spPr/>
      <dgm:t>
        <a:bodyPr/>
        <a:lstStyle/>
        <a:p>
          <a:r>
            <a:rPr lang="sl-SI" dirty="0">
              <a:solidFill>
                <a:schemeClr val="bg1"/>
              </a:solidFill>
            </a:rPr>
            <a:t>4. Kje se združita dihalna in prebavna pot? Kakšna je vloga poklopca?</a:t>
          </a:r>
        </a:p>
      </dgm:t>
    </dgm:pt>
    <dgm:pt modelId="{CF44B9FA-77EC-48FA-9EE3-18FB88FAFEFF}" type="parTrans" cxnId="{6A36597B-F543-4C7E-8883-83E3C68342D2}">
      <dgm:prSet/>
      <dgm:spPr/>
    </dgm:pt>
    <dgm:pt modelId="{B0E416B6-D71D-4624-B5C4-B086337D73FC}" type="sibTrans" cxnId="{6A36597B-F543-4C7E-8883-83E3C68342D2}">
      <dgm:prSet/>
      <dgm:spPr/>
    </dgm:pt>
    <dgm:pt modelId="{1585CE3B-578F-4739-B107-59B3F5CBE810}">
      <dgm:prSet/>
      <dgm:spPr/>
      <dgm:t>
        <a:bodyPr/>
        <a:lstStyle/>
        <a:p>
          <a:r>
            <a:rPr lang="sl-SI" dirty="0">
              <a:solidFill>
                <a:schemeClr val="bg1"/>
              </a:solidFill>
            </a:rPr>
            <a:t>8. Kje poteka največji del absorpcije hranilnih snovi?</a:t>
          </a:r>
        </a:p>
      </dgm:t>
    </dgm:pt>
    <dgm:pt modelId="{4D9A476E-A9E7-458F-9244-C1E51DAA6E1B}" type="parTrans" cxnId="{ABB7021E-F562-45C1-8F46-4E67216721FC}">
      <dgm:prSet/>
      <dgm:spPr/>
    </dgm:pt>
    <dgm:pt modelId="{67DDFA0B-96C1-4A78-A54C-EB30A52ACA9F}" type="sibTrans" cxnId="{ABB7021E-F562-45C1-8F46-4E67216721FC}">
      <dgm:prSet/>
      <dgm:spPr/>
    </dgm:pt>
    <dgm:pt modelId="{135BE2A7-9565-404C-BADE-1A925A6800F5}">
      <dgm:prSet/>
      <dgm:spPr/>
      <dgm:t>
        <a:bodyPr/>
        <a:lstStyle/>
        <a:p>
          <a:r>
            <a:rPr lang="sl-SI" dirty="0">
              <a:solidFill>
                <a:schemeClr val="bg1"/>
              </a:solidFill>
            </a:rPr>
            <a:t>9. Kaj so naloge jeter?</a:t>
          </a:r>
        </a:p>
      </dgm:t>
    </dgm:pt>
    <dgm:pt modelId="{73A92A8F-EB6D-4F5A-AA8B-3CA2695A1F2C}" type="parTrans" cxnId="{036260DC-09AE-489B-A86E-C8EDB9F29537}">
      <dgm:prSet/>
      <dgm:spPr/>
    </dgm:pt>
    <dgm:pt modelId="{235925D1-7B69-44D6-A1A7-ED9E3D061E01}" type="sibTrans" cxnId="{036260DC-09AE-489B-A86E-C8EDB9F29537}">
      <dgm:prSet/>
      <dgm:spPr/>
    </dgm:pt>
    <dgm:pt modelId="{246D256A-90CE-413E-80B3-322D6DD55D45}" type="pres">
      <dgm:prSet presAssocID="{6335CF75-F5DF-4EA4-A2DF-7AEC6B28CBAF}" presName="linear" presStyleCnt="0">
        <dgm:presLayoutVars>
          <dgm:animLvl val="lvl"/>
          <dgm:resizeHandles val="exact"/>
        </dgm:presLayoutVars>
      </dgm:prSet>
      <dgm:spPr/>
    </dgm:pt>
    <dgm:pt modelId="{700CBF1A-3DC6-4BB0-A867-A90DDD1B5EF5}" type="pres">
      <dgm:prSet presAssocID="{054120F4-9040-46A3-90B0-000ECD0189C9}" presName="parentText" presStyleLbl="node1" presStyleIdx="0" presStyleCnt="12">
        <dgm:presLayoutVars>
          <dgm:chMax val="0"/>
          <dgm:bulletEnabled val="1"/>
        </dgm:presLayoutVars>
      </dgm:prSet>
      <dgm:spPr/>
    </dgm:pt>
    <dgm:pt modelId="{E0263B38-8308-444B-B78C-E9E4DC0CD6C7}" type="pres">
      <dgm:prSet presAssocID="{D04A5672-61EA-4C3B-AD3E-314D4B9C31FE}" presName="spacer" presStyleCnt="0"/>
      <dgm:spPr/>
    </dgm:pt>
    <dgm:pt modelId="{5673B22D-25B7-496E-8A24-5B5803227B77}" type="pres">
      <dgm:prSet presAssocID="{2E99342F-26F6-4DA4-BD5A-251C69C9B2E1}" presName="parentText" presStyleLbl="node1" presStyleIdx="1" presStyleCnt="12">
        <dgm:presLayoutVars>
          <dgm:chMax val="0"/>
          <dgm:bulletEnabled val="1"/>
        </dgm:presLayoutVars>
      </dgm:prSet>
      <dgm:spPr/>
    </dgm:pt>
    <dgm:pt modelId="{ACE857A0-321D-41BE-9513-1F26491B5BDC}" type="pres">
      <dgm:prSet presAssocID="{8098D97C-5D68-448C-BE73-37DBD0809CD0}" presName="spacer" presStyleCnt="0"/>
      <dgm:spPr/>
    </dgm:pt>
    <dgm:pt modelId="{93F00A30-14C6-4663-BD7D-37FA832E0465}" type="pres">
      <dgm:prSet presAssocID="{588ED6A2-D369-4510-8D39-BDFFF9BCAB47}" presName="parentText" presStyleLbl="node1" presStyleIdx="2" presStyleCnt="12">
        <dgm:presLayoutVars>
          <dgm:chMax val="0"/>
          <dgm:bulletEnabled val="1"/>
        </dgm:presLayoutVars>
      </dgm:prSet>
      <dgm:spPr/>
    </dgm:pt>
    <dgm:pt modelId="{3251DB58-2B30-4389-99DC-988D877EA7A4}" type="pres">
      <dgm:prSet presAssocID="{82C46B70-33B4-42CC-9E36-8F3DCD9365A3}" presName="spacer" presStyleCnt="0"/>
      <dgm:spPr/>
    </dgm:pt>
    <dgm:pt modelId="{23AB1720-CB13-4D8C-85EF-3E0FB804E879}" type="pres">
      <dgm:prSet presAssocID="{1764BDB8-7180-4A0A-BC16-880D933E074D}" presName="parentText" presStyleLbl="node1" presStyleIdx="3" presStyleCnt="12">
        <dgm:presLayoutVars>
          <dgm:chMax val="0"/>
          <dgm:bulletEnabled val="1"/>
        </dgm:presLayoutVars>
      </dgm:prSet>
      <dgm:spPr/>
    </dgm:pt>
    <dgm:pt modelId="{45742BD2-801E-4B29-A51E-ECBB5484FC1D}" type="pres">
      <dgm:prSet presAssocID="{B0E416B6-D71D-4624-B5C4-B086337D73FC}" presName="spacer" presStyleCnt="0"/>
      <dgm:spPr/>
    </dgm:pt>
    <dgm:pt modelId="{320A7E8E-AB0E-470C-AFD1-B9BC7026067F}" type="pres">
      <dgm:prSet presAssocID="{E4C67F62-4D45-4E1E-A6BB-CA44EBB8DCED}" presName="parentText" presStyleLbl="node1" presStyleIdx="4" presStyleCnt="12">
        <dgm:presLayoutVars>
          <dgm:chMax val="0"/>
          <dgm:bulletEnabled val="1"/>
        </dgm:presLayoutVars>
      </dgm:prSet>
      <dgm:spPr/>
    </dgm:pt>
    <dgm:pt modelId="{E568CD69-995F-44CF-B766-A4A80ED03618}" type="pres">
      <dgm:prSet presAssocID="{898AAFC0-1E26-4D59-822D-8884D19B411B}" presName="spacer" presStyleCnt="0"/>
      <dgm:spPr/>
    </dgm:pt>
    <dgm:pt modelId="{598CC1CA-54B0-4A0A-8ABB-1F5C84D1E4F5}" type="pres">
      <dgm:prSet presAssocID="{0A147ABA-DF5E-411D-B7C6-B5EF3EEF052A}" presName="parentText" presStyleLbl="node1" presStyleIdx="5" presStyleCnt="12">
        <dgm:presLayoutVars>
          <dgm:chMax val="0"/>
          <dgm:bulletEnabled val="1"/>
        </dgm:presLayoutVars>
      </dgm:prSet>
      <dgm:spPr/>
    </dgm:pt>
    <dgm:pt modelId="{7950DF81-B491-46F0-9B18-F8C42DEE36B4}" type="pres">
      <dgm:prSet presAssocID="{94F9ADA2-D690-4458-A8D6-F155DC8A2B17}" presName="spacer" presStyleCnt="0"/>
      <dgm:spPr/>
    </dgm:pt>
    <dgm:pt modelId="{82264328-1876-478B-A007-AA77828D152C}" type="pres">
      <dgm:prSet presAssocID="{C8C7160B-5267-48EC-B1A6-E83FB65C67FA}" presName="parentText" presStyleLbl="node1" presStyleIdx="6" presStyleCnt="12">
        <dgm:presLayoutVars>
          <dgm:chMax val="0"/>
          <dgm:bulletEnabled val="1"/>
        </dgm:presLayoutVars>
      </dgm:prSet>
      <dgm:spPr/>
    </dgm:pt>
    <dgm:pt modelId="{BF28729E-9944-41B3-9EDC-BC36AD1FCA61}" type="pres">
      <dgm:prSet presAssocID="{362A33F7-BE2D-48EE-A88A-E86ED838BFCE}" presName="spacer" presStyleCnt="0"/>
      <dgm:spPr/>
    </dgm:pt>
    <dgm:pt modelId="{F7E6B0AC-DD41-48F0-B410-22290F90D7FE}" type="pres">
      <dgm:prSet presAssocID="{1585CE3B-578F-4739-B107-59B3F5CBE810}" presName="parentText" presStyleLbl="node1" presStyleIdx="7" presStyleCnt="12">
        <dgm:presLayoutVars>
          <dgm:chMax val="0"/>
          <dgm:bulletEnabled val="1"/>
        </dgm:presLayoutVars>
      </dgm:prSet>
      <dgm:spPr/>
    </dgm:pt>
    <dgm:pt modelId="{7BEE0C0B-2822-4D9C-BD99-48457682FCA3}" type="pres">
      <dgm:prSet presAssocID="{67DDFA0B-96C1-4A78-A54C-EB30A52ACA9F}" presName="spacer" presStyleCnt="0"/>
      <dgm:spPr/>
    </dgm:pt>
    <dgm:pt modelId="{6CFA95C0-B41A-43EC-8A4E-2542FB1E3173}" type="pres">
      <dgm:prSet presAssocID="{135BE2A7-9565-404C-BADE-1A925A6800F5}" presName="parentText" presStyleLbl="node1" presStyleIdx="8" presStyleCnt="12">
        <dgm:presLayoutVars>
          <dgm:chMax val="0"/>
          <dgm:bulletEnabled val="1"/>
        </dgm:presLayoutVars>
      </dgm:prSet>
      <dgm:spPr/>
    </dgm:pt>
    <dgm:pt modelId="{4457E560-78C6-4DFD-BE72-CBCF06F6E9DC}" type="pres">
      <dgm:prSet presAssocID="{235925D1-7B69-44D6-A1A7-ED9E3D061E01}" presName="spacer" presStyleCnt="0"/>
      <dgm:spPr/>
    </dgm:pt>
    <dgm:pt modelId="{48682795-9651-4FAA-B40B-81F52F84137C}" type="pres">
      <dgm:prSet presAssocID="{14295163-67B9-4B1A-B460-7AA4314A7B03}" presName="parentText" presStyleLbl="node1" presStyleIdx="9" presStyleCnt="12">
        <dgm:presLayoutVars>
          <dgm:chMax val="0"/>
          <dgm:bulletEnabled val="1"/>
        </dgm:presLayoutVars>
      </dgm:prSet>
      <dgm:spPr/>
    </dgm:pt>
    <dgm:pt modelId="{DE859492-A8AF-45B3-B424-E57E56D6C9BC}" type="pres">
      <dgm:prSet presAssocID="{F02846DF-FF00-42C4-974D-03A256696C33}" presName="spacer" presStyleCnt="0"/>
      <dgm:spPr/>
    </dgm:pt>
    <dgm:pt modelId="{235F935F-5B40-4BB9-8EA2-E8D82A7462AB}" type="pres">
      <dgm:prSet presAssocID="{4BEC7850-3AC2-48C4-BD91-57C2469F8662}" presName="parentText" presStyleLbl="node1" presStyleIdx="10" presStyleCnt="12">
        <dgm:presLayoutVars>
          <dgm:chMax val="0"/>
          <dgm:bulletEnabled val="1"/>
        </dgm:presLayoutVars>
      </dgm:prSet>
      <dgm:spPr/>
    </dgm:pt>
    <dgm:pt modelId="{34134439-20F8-42F5-BFE3-B4B19D21A945}" type="pres">
      <dgm:prSet presAssocID="{5E8FF8A0-996A-4C45-986E-2BCB0378C46A}" presName="spacer" presStyleCnt="0"/>
      <dgm:spPr/>
    </dgm:pt>
    <dgm:pt modelId="{F932B6B9-F28C-4680-BA80-19B247469B5C}" type="pres">
      <dgm:prSet presAssocID="{0BB98E04-2E82-46FA-9882-72A58321D986}" presName="parentText" presStyleLbl="node1" presStyleIdx="11" presStyleCnt="12">
        <dgm:presLayoutVars>
          <dgm:chMax val="0"/>
          <dgm:bulletEnabled val="1"/>
        </dgm:presLayoutVars>
      </dgm:prSet>
      <dgm:spPr/>
    </dgm:pt>
  </dgm:ptLst>
  <dgm:cxnLst>
    <dgm:cxn modelId="{ADB44E06-AF89-4669-8CFB-9821E4D9853C}" srcId="{6335CF75-F5DF-4EA4-A2DF-7AEC6B28CBAF}" destId="{0A147ABA-DF5E-411D-B7C6-B5EF3EEF052A}" srcOrd="5" destOrd="0" parTransId="{15B17A5C-4981-4FEA-A5BB-27B3FDAC61F3}" sibTransId="{94F9ADA2-D690-4458-A8D6-F155DC8A2B17}"/>
    <dgm:cxn modelId="{9B0CCC1D-C735-46DF-9590-C67891ABAD9D}" srcId="{6335CF75-F5DF-4EA4-A2DF-7AEC6B28CBAF}" destId="{E4C67F62-4D45-4E1E-A6BB-CA44EBB8DCED}" srcOrd="4" destOrd="0" parTransId="{A32A3491-1E56-4167-B1C3-08BCA68BFCDA}" sibTransId="{898AAFC0-1E26-4D59-822D-8884D19B411B}"/>
    <dgm:cxn modelId="{ABB7021E-F562-45C1-8F46-4E67216721FC}" srcId="{6335CF75-F5DF-4EA4-A2DF-7AEC6B28CBAF}" destId="{1585CE3B-578F-4739-B107-59B3F5CBE810}" srcOrd="7" destOrd="0" parTransId="{4D9A476E-A9E7-458F-9244-C1E51DAA6E1B}" sibTransId="{67DDFA0B-96C1-4A78-A54C-EB30A52ACA9F}"/>
    <dgm:cxn modelId="{79891824-BF68-492B-BBDC-8705561CFCFC}" type="presOf" srcId="{14295163-67B9-4B1A-B460-7AA4314A7B03}" destId="{48682795-9651-4FAA-B40B-81F52F84137C}" srcOrd="0" destOrd="0" presId="urn:microsoft.com/office/officeart/2005/8/layout/vList2"/>
    <dgm:cxn modelId="{50653D32-98B6-4331-B0D6-EA537C566DDE}" type="presOf" srcId="{135BE2A7-9565-404C-BADE-1A925A6800F5}" destId="{6CFA95C0-B41A-43EC-8A4E-2542FB1E3173}" srcOrd="0" destOrd="0" presId="urn:microsoft.com/office/officeart/2005/8/layout/vList2"/>
    <dgm:cxn modelId="{D7A07C35-16CA-43A6-9EAC-91AA3D903448}" type="presOf" srcId="{588ED6A2-D369-4510-8D39-BDFFF9BCAB47}" destId="{93F00A30-14C6-4663-BD7D-37FA832E0465}" srcOrd="0" destOrd="0" presId="urn:microsoft.com/office/officeart/2005/8/layout/vList2"/>
    <dgm:cxn modelId="{21C7BE39-1414-4196-B27C-E70B2DE847B7}" type="presOf" srcId="{C8C7160B-5267-48EC-B1A6-E83FB65C67FA}" destId="{82264328-1876-478B-A007-AA77828D152C}" srcOrd="0" destOrd="0" presId="urn:microsoft.com/office/officeart/2005/8/layout/vList2"/>
    <dgm:cxn modelId="{9F535240-D7C0-4F49-9A36-42CB5F796ABE}" srcId="{6335CF75-F5DF-4EA4-A2DF-7AEC6B28CBAF}" destId="{4BEC7850-3AC2-48C4-BD91-57C2469F8662}" srcOrd="10" destOrd="0" parTransId="{525E5EEC-FF85-434D-8D80-261FB71BC23E}" sibTransId="{5E8FF8A0-996A-4C45-986E-2BCB0378C46A}"/>
    <dgm:cxn modelId="{7CC1905B-C59C-4358-81BC-875E3AD36D52}" type="presOf" srcId="{2E99342F-26F6-4DA4-BD5A-251C69C9B2E1}" destId="{5673B22D-25B7-496E-8A24-5B5803227B77}" srcOrd="0" destOrd="0" presId="urn:microsoft.com/office/officeart/2005/8/layout/vList2"/>
    <dgm:cxn modelId="{6193596E-BA3A-4AB7-A724-70E028FF2E47}" type="presOf" srcId="{0A147ABA-DF5E-411D-B7C6-B5EF3EEF052A}" destId="{598CC1CA-54B0-4A0A-8ABB-1F5C84D1E4F5}" srcOrd="0" destOrd="0" presId="urn:microsoft.com/office/officeart/2005/8/layout/vList2"/>
    <dgm:cxn modelId="{0B68EF4F-FEC3-497C-8F79-B7A28EDCF03C}" type="presOf" srcId="{1585CE3B-578F-4739-B107-59B3F5CBE810}" destId="{F7E6B0AC-DD41-48F0-B410-22290F90D7FE}" srcOrd="0" destOrd="0" presId="urn:microsoft.com/office/officeart/2005/8/layout/vList2"/>
    <dgm:cxn modelId="{BAA03C54-3C50-4A6E-9457-3AC4600E4F76}" type="presOf" srcId="{1764BDB8-7180-4A0A-BC16-880D933E074D}" destId="{23AB1720-CB13-4D8C-85EF-3E0FB804E879}" srcOrd="0" destOrd="0" presId="urn:microsoft.com/office/officeart/2005/8/layout/vList2"/>
    <dgm:cxn modelId="{19C58D78-966F-4624-BB3D-EDCDE2619E56}" srcId="{6335CF75-F5DF-4EA4-A2DF-7AEC6B28CBAF}" destId="{0BB98E04-2E82-46FA-9882-72A58321D986}" srcOrd="11" destOrd="0" parTransId="{46A9ED8C-301F-4EF8-8257-2CD207DD5F6C}" sibTransId="{80B60988-B12C-4968-91CA-16C0A12F2E24}"/>
    <dgm:cxn modelId="{6A36597B-F543-4C7E-8883-83E3C68342D2}" srcId="{6335CF75-F5DF-4EA4-A2DF-7AEC6B28CBAF}" destId="{1764BDB8-7180-4A0A-BC16-880D933E074D}" srcOrd="3" destOrd="0" parTransId="{CF44B9FA-77EC-48FA-9EE3-18FB88FAFEFF}" sibTransId="{B0E416B6-D71D-4624-B5C4-B086337D73FC}"/>
    <dgm:cxn modelId="{1C5B8285-CFFE-47A2-B30D-B715F591E4DE}" srcId="{6335CF75-F5DF-4EA4-A2DF-7AEC6B28CBAF}" destId="{14295163-67B9-4B1A-B460-7AA4314A7B03}" srcOrd="9" destOrd="0" parTransId="{0B46E07D-E71A-497F-854E-AA72342F3982}" sibTransId="{F02846DF-FF00-42C4-974D-03A256696C33}"/>
    <dgm:cxn modelId="{3D95829A-BB0B-45E7-8ED7-ABD76A784322}" type="presOf" srcId="{E4C67F62-4D45-4E1E-A6BB-CA44EBB8DCED}" destId="{320A7E8E-AB0E-470C-AFD1-B9BC7026067F}" srcOrd="0" destOrd="0" presId="urn:microsoft.com/office/officeart/2005/8/layout/vList2"/>
    <dgm:cxn modelId="{387F529F-871A-41A1-A6ED-756AA0686F85}" srcId="{6335CF75-F5DF-4EA4-A2DF-7AEC6B28CBAF}" destId="{C8C7160B-5267-48EC-B1A6-E83FB65C67FA}" srcOrd="6" destOrd="0" parTransId="{3C26980A-DD3F-4D7C-B41D-0E08EB9CC7E6}" sibTransId="{362A33F7-BE2D-48EE-A88A-E86ED838BFCE}"/>
    <dgm:cxn modelId="{3BFDD0AE-47F8-47E7-BFF0-696FD17B113A}" type="presOf" srcId="{054120F4-9040-46A3-90B0-000ECD0189C9}" destId="{700CBF1A-3DC6-4BB0-A867-A90DDD1B5EF5}" srcOrd="0" destOrd="0" presId="urn:microsoft.com/office/officeart/2005/8/layout/vList2"/>
    <dgm:cxn modelId="{D6E1BBC2-8BB1-4A4F-8A70-94F9DC9E3E31}" type="presOf" srcId="{6335CF75-F5DF-4EA4-A2DF-7AEC6B28CBAF}" destId="{246D256A-90CE-413E-80B3-322D6DD55D45}" srcOrd="0" destOrd="0" presId="urn:microsoft.com/office/officeart/2005/8/layout/vList2"/>
    <dgm:cxn modelId="{00A6FACB-D994-41B9-8163-2A6E022A243D}" srcId="{6335CF75-F5DF-4EA4-A2DF-7AEC6B28CBAF}" destId="{2E99342F-26F6-4DA4-BD5A-251C69C9B2E1}" srcOrd="1" destOrd="0" parTransId="{F21D6C94-7CE0-4505-9F90-9AA45DB3CEB8}" sibTransId="{8098D97C-5D68-448C-BE73-37DBD0809CD0}"/>
    <dgm:cxn modelId="{ADCC58D0-12AC-4692-A870-DA49D4ED7024}" srcId="{6335CF75-F5DF-4EA4-A2DF-7AEC6B28CBAF}" destId="{054120F4-9040-46A3-90B0-000ECD0189C9}" srcOrd="0" destOrd="0" parTransId="{9565C5D7-6243-4539-AEB8-49B1BA35C598}" sibTransId="{D04A5672-61EA-4C3B-AD3E-314D4B9C31FE}"/>
    <dgm:cxn modelId="{036260DC-09AE-489B-A86E-C8EDB9F29537}" srcId="{6335CF75-F5DF-4EA4-A2DF-7AEC6B28CBAF}" destId="{135BE2A7-9565-404C-BADE-1A925A6800F5}" srcOrd="8" destOrd="0" parTransId="{73A92A8F-EB6D-4F5A-AA8B-3CA2695A1F2C}" sibTransId="{235925D1-7B69-44D6-A1A7-ED9E3D061E01}"/>
    <dgm:cxn modelId="{F23608E3-C151-47E4-BDA1-14AA293E9593}" srcId="{6335CF75-F5DF-4EA4-A2DF-7AEC6B28CBAF}" destId="{588ED6A2-D369-4510-8D39-BDFFF9BCAB47}" srcOrd="2" destOrd="0" parTransId="{90EE659E-3E8F-4C9E-AB01-0BBEEDA82429}" sibTransId="{82C46B70-33B4-42CC-9E36-8F3DCD9365A3}"/>
    <dgm:cxn modelId="{DD69B1E5-6DC7-42DC-92C7-313710523B54}" type="presOf" srcId="{0BB98E04-2E82-46FA-9882-72A58321D986}" destId="{F932B6B9-F28C-4680-BA80-19B247469B5C}" srcOrd="0" destOrd="0" presId="urn:microsoft.com/office/officeart/2005/8/layout/vList2"/>
    <dgm:cxn modelId="{840C2AEC-8724-4075-B8AC-631D12B93452}" type="presOf" srcId="{4BEC7850-3AC2-48C4-BD91-57C2469F8662}" destId="{235F935F-5B40-4BB9-8EA2-E8D82A7462AB}" srcOrd="0" destOrd="0" presId="urn:microsoft.com/office/officeart/2005/8/layout/vList2"/>
    <dgm:cxn modelId="{5219CDE2-2B4D-4E7A-A5E5-B7CE0B87FEBE}" type="presParOf" srcId="{246D256A-90CE-413E-80B3-322D6DD55D45}" destId="{700CBF1A-3DC6-4BB0-A867-A90DDD1B5EF5}" srcOrd="0" destOrd="0" presId="urn:microsoft.com/office/officeart/2005/8/layout/vList2"/>
    <dgm:cxn modelId="{93749668-913A-405C-AC16-9EA3F8864F04}" type="presParOf" srcId="{246D256A-90CE-413E-80B3-322D6DD55D45}" destId="{E0263B38-8308-444B-B78C-E9E4DC0CD6C7}" srcOrd="1" destOrd="0" presId="urn:microsoft.com/office/officeart/2005/8/layout/vList2"/>
    <dgm:cxn modelId="{C0CEB087-06A1-40B5-A783-BC826A9F076C}" type="presParOf" srcId="{246D256A-90CE-413E-80B3-322D6DD55D45}" destId="{5673B22D-25B7-496E-8A24-5B5803227B77}" srcOrd="2" destOrd="0" presId="urn:microsoft.com/office/officeart/2005/8/layout/vList2"/>
    <dgm:cxn modelId="{4A73E09D-C56A-418A-9A8D-F21101086CC3}" type="presParOf" srcId="{246D256A-90CE-413E-80B3-322D6DD55D45}" destId="{ACE857A0-321D-41BE-9513-1F26491B5BDC}" srcOrd="3" destOrd="0" presId="urn:microsoft.com/office/officeart/2005/8/layout/vList2"/>
    <dgm:cxn modelId="{F580D073-47F0-4E73-804E-C2658D7996B0}" type="presParOf" srcId="{246D256A-90CE-413E-80B3-322D6DD55D45}" destId="{93F00A30-14C6-4663-BD7D-37FA832E0465}" srcOrd="4" destOrd="0" presId="urn:microsoft.com/office/officeart/2005/8/layout/vList2"/>
    <dgm:cxn modelId="{162E7738-561E-4555-9C11-14CF3E206C2A}" type="presParOf" srcId="{246D256A-90CE-413E-80B3-322D6DD55D45}" destId="{3251DB58-2B30-4389-99DC-988D877EA7A4}" srcOrd="5" destOrd="0" presId="urn:microsoft.com/office/officeart/2005/8/layout/vList2"/>
    <dgm:cxn modelId="{F99246C7-4123-4210-AE95-DBC104B335F8}" type="presParOf" srcId="{246D256A-90CE-413E-80B3-322D6DD55D45}" destId="{23AB1720-CB13-4D8C-85EF-3E0FB804E879}" srcOrd="6" destOrd="0" presId="urn:microsoft.com/office/officeart/2005/8/layout/vList2"/>
    <dgm:cxn modelId="{416775A3-3960-4BDF-82FF-602ABE793DCF}" type="presParOf" srcId="{246D256A-90CE-413E-80B3-322D6DD55D45}" destId="{45742BD2-801E-4B29-A51E-ECBB5484FC1D}" srcOrd="7" destOrd="0" presId="urn:microsoft.com/office/officeart/2005/8/layout/vList2"/>
    <dgm:cxn modelId="{F7F913AC-0A9E-4FC9-AC18-A8E611F7E531}" type="presParOf" srcId="{246D256A-90CE-413E-80B3-322D6DD55D45}" destId="{320A7E8E-AB0E-470C-AFD1-B9BC7026067F}" srcOrd="8" destOrd="0" presId="urn:microsoft.com/office/officeart/2005/8/layout/vList2"/>
    <dgm:cxn modelId="{34A489C5-60B8-4CD7-8A0B-25763939ED6D}" type="presParOf" srcId="{246D256A-90CE-413E-80B3-322D6DD55D45}" destId="{E568CD69-995F-44CF-B766-A4A80ED03618}" srcOrd="9" destOrd="0" presId="urn:microsoft.com/office/officeart/2005/8/layout/vList2"/>
    <dgm:cxn modelId="{57D72787-4C3E-472A-B1EA-6D9EEA569804}" type="presParOf" srcId="{246D256A-90CE-413E-80B3-322D6DD55D45}" destId="{598CC1CA-54B0-4A0A-8ABB-1F5C84D1E4F5}" srcOrd="10" destOrd="0" presId="urn:microsoft.com/office/officeart/2005/8/layout/vList2"/>
    <dgm:cxn modelId="{F32F9300-AC25-471C-A543-DE0A3D10A198}" type="presParOf" srcId="{246D256A-90CE-413E-80B3-322D6DD55D45}" destId="{7950DF81-B491-46F0-9B18-F8C42DEE36B4}" srcOrd="11" destOrd="0" presId="urn:microsoft.com/office/officeart/2005/8/layout/vList2"/>
    <dgm:cxn modelId="{E926CC74-A756-49BC-973A-4C9B4827D39C}" type="presParOf" srcId="{246D256A-90CE-413E-80B3-322D6DD55D45}" destId="{82264328-1876-478B-A007-AA77828D152C}" srcOrd="12" destOrd="0" presId="urn:microsoft.com/office/officeart/2005/8/layout/vList2"/>
    <dgm:cxn modelId="{2FCAB0B2-3FB1-4BDD-BA43-6742AFAB8F49}" type="presParOf" srcId="{246D256A-90CE-413E-80B3-322D6DD55D45}" destId="{BF28729E-9944-41B3-9EDC-BC36AD1FCA61}" srcOrd="13" destOrd="0" presId="urn:microsoft.com/office/officeart/2005/8/layout/vList2"/>
    <dgm:cxn modelId="{92FE7655-3983-4116-8A90-21AB6BDB0018}" type="presParOf" srcId="{246D256A-90CE-413E-80B3-322D6DD55D45}" destId="{F7E6B0AC-DD41-48F0-B410-22290F90D7FE}" srcOrd="14" destOrd="0" presId="urn:microsoft.com/office/officeart/2005/8/layout/vList2"/>
    <dgm:cxn modelId="{9D4408A3-8856-4F23-BCD9-8A9620106BE9}" type="presParOf" srcId="{246D256A-90CE-413E-80B3-322D6DD55D45}" destId="{7BEE0C0B-2822-4D9C-BD99-48457682FCA3}" srcOrd="15" destOrd="0" presId="urn:microsoft.com/office/officeart/2005/8/layout/vList2"/>
    <dgm:cxn modelId="{BAF900F7-A95A-4DFE-84AB-723E277F0DC6}" type="presParOf" srcId="{246D256A-90CE-413E-80B3-322D6DD55D45}" destId="{6CFA95C0-B41A-43EC-8A4E-2542FB1E3173}" srcOrd="16" destOrd="0" presId="urn:microsoft.com/office/officeart/2005/8/layout/vList2"/>
    <dgm:cxn modelId="{E9290BEE-13B9-4F97-A4F8-D0E66B68329F}" type="presParOf" srcId="{246D256A-90CE-413E-80B3-322D6DD55D45}" destId="{4457E560-78C6-4DFD-BE72-CBCF06F6E9DC}" srcOrd="17" destOrd="0" presId="urn:microsoft.com/office/officeart/2005/8/layout/vList2"/>
    <dgm:cxn modelId="{926372BF-930C-4C5C-8DC3-E65E400F387E}" type="presParOf" srcId="{246D256A-90CE-413E-80B3-322D6DD55D45}" destId="{48682795-9651-4FAA-B40B-81F52F84137C}" srcOrd="18" destOrd="0" presId="urn:microsoft.com/office/officeart/2005/8/layout/vList2"/>
    <dgm:cxn modelId="{A295ACC0-24E3-4A58-8B6A-FFFAA79CEBA3}" type="presParOf" srcId="{246D256A-90CE-413E-80B3-322D6DD55D45}" destId="{DE859492-A8AF-45B3-B424-E57E56D6C9BC}" srcOrd="19" destOrd="0" presId="urn:microsoft.com/office/officeart/2005/8/layout/vList2"/>
    <dgm:cxn modelId="{F8FB96C3-40EA-4AD5-B4C4-5C6FB342FDB6}" type="presParOf" srcId="{246D256A-90CE-413E-80B3-322D6DD55D45}" destId="{235F935F-5B40-4BB9-8EA2-E8D82A7462AB}" srcOrd="20" destOrd="0" presId="urn:microsoft.com/office/officeart/2005/8/layout/vList2"/>
    <dgm:cxn modelId="{02C64EEE-8A02-4801-ABB8-91EF204C5315}" type="presParOf" srcId="{246D256A-90CE-413E-80B3-322D6DD55D45}" destId="{34134439-20F8-42F5-BFE3-B4B19D21A945}" srcOrd="21" destOrd="0" presId="urn:microsoft.com/office/officeart/2005/8/layout/vList2"/>
    <dgm:cxn modelId="{5D2DCEAE-3F9A-4B6F-BF53-E94320D8B0DE}" type="presParOf" srcId="{246D256A-90CE-413E-80B3-322D6DD55D45}" destId="{F932B6B9-F28C-4680-BA80-19B247469B5C}" srcOrd="2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408D3F-3F94-43D3-BFF9-DBF3BD22CAD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50C6625-13DE-4524-8E0E-F91FA1300CCD}">
      <dgm:prSet/>
      <dgm:spPr/>
      <dgm:t>
        <a:bodyPr/>
        <a:lstStyle/>
        <a:p>
          <a:r>
            <a:rPr lang="sl-SI"/>
            <a:t>VAJA:  ugrizni v jabolko, oglej si odtis svojih zob (nariši ga v zvezek).</a:t>
          </a:r>
          <a:endParaRPr lang="en-US"/>
        </a:p>
      </dgm:t>
    </dgm:pt>
    <dgm:pt modelId="{D055F3C5-E044-460F-951A-C85CB7ECD761}" type="parTrans" cxnId="{9903A556-CADB-4BAA-B44D-E453419F08A5}">
      <dgm:prSet/>
      <dgm:spPr/>
      <dgm:t>
        <a:bodyPr/>
        <a:lstStyle/>
        <a:p>
          <a:endParaRPr lang="en-US"/>
        </a:p>
      </dgm:t>
    </dgm:pt>
    <dgm:pt modelId="{EEA819FF-301F-41FB-AF04-D85C2B85E734}" type="sibTrans" cxnId="{9903A556-CADB-4BAA-B44D-E453419F08A5}">
      <dgm:prSet/>
      <dgm:spPr/>
      <dgm:t>
        <a:bodyPr/>
        <a:lstStyle/>
        <a:p>
          <a:endParaRPr lang="en-US"/>
        </a:p>
      </dgm:t>
    </dgm:pt>
    <dgm:pt modelId="{F74CDF61-51B4-4BD8-876C-0E54F3E41160}">
      <dgm:prSet/>
      <dgm:spPr/>
      <dgm:t>
        <a:bodyPr/>
        <a:lstStyle/>
        <a:p>
          <a:r>
            <a:rPr lang="sl-SI"/>
            <a:t>VAJA : košček kruha žveči zeloooo dolgo (zapiši, kaj si občutil v ustih).</a:t>
          </a:r>
          <a:endParaRPr lang="en-US"/>
        </a:p>
      </dgm:t>
    </dgm:pt>
    <dgm:pt modelId="{67FF0272-7AB2-40B4-A58F-AE4AEC9BC851}" type="parTrans" cxnId="{649CD06F-EE9F-4E76-9F6D-F02F7C9DD3D2}">
      <dgm:prSet/>
      <dgm:spPr/>
      <dgm:t>
        <a:bodyPr/>
        <a:lstStyle/>
        <a:p>
          <a:endParaRPr lang="en-US"/>
        </a:p>
      </dgm:t>
    </dgm:pt>
    <dgm:pt modelId="{F3328C8C-94E9-46E4-979F-0631AB8BB132}" type="sibTrans" cxnId="{649CD06F-EE9F-4E76-9F6D-F02F7C9DD3D2}">
      <dgm:prSet/>
      <dgm:spPr/>
      <dgm:t>
        <a:bodyPr/>
        <a:lstStyle/>
        <a:p>
          <a:endParaRPr lang="en-US"/>
        </a:p>
      </dgm:t>
    </dgm:pt>
    <dgm:pt modelId="{27E29A6F-2D11-422E-8053-3F2A433954F7}" type="pres">
      <dgm:prSet presAssocID="{3B408D3F-3F94-43D3-BFF9-DBF3BD22CAD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D0A813F-1CF0-4B81-BCB1-334FCA60B59D}" type="pres">
      <dgm:prSet presAssocID="{150C6625-13DE-4524-8E0E-F91FA1300CCD}" presName="hierRoot1" presStyleCnt="0"/>
      <dgm:spPr/>
    </dgm:pt>
    <dgm:pt modelId="{FA684726-F38C-495B-B0F4-8EEC0EE54A6F}" type="pres">
      <dgm:prSet presAssocID="{150C6625-13DE-4524-8E0E-F91FA1300CCD}" presName="composite" presStyleCnt="0"/>
      <dgm:spPr/>
    </dgm:pt>
    <dgm:pt modelId="{3646DDB2-2A05-4653-8DB5-788A1F29C8CE}" type="pres">
      <dgm:prSet presAssocID="{150C6625-13DE-4524-8E0E-F91FA1300CCD}" presName="background" presStyleLbl="node0" presStyleIdx="0" presStyleCnt="2"/>
      <dgm:spPr/>
    </dgm:pt>
    <dgm:pt modelId="{D669EB61-68A0-4DC2-B124-42D28B0BC24F}" type="pres">
      <dgm:prSet presAssocID="{150C6625-13DE-4524-8E0E-F91FA1300CCD}" presName="text" presStyleLbl="fgAcc0" presStyleIdx="0" presStyleCnt="2">
        <dgm:presLayoutVars>
          <dgm:chPref val="3"/>
        </dgm:presLayoutVars>
      </dgm:prSet>
      <dgm:spPr/>
    </dgm:pt>
    <dgm:pt modelId="{4879F5EE-5C15-4066-A01D-DFF7DB426436}" type="pres">
      <dgm:prSet presAssocID="{150C6625-13DE-4524-8E0E-F91FA1300CCD}" presName="hierChild2" presStyleCnt="0"/>
      <dgm:spPr/>
    </dgm:pt>
    <dgm:pt modelId="{7F7D2153-9247-413D-9D08-0C8472153EA5}" type="pres">
      <dgm:prSet presAssocID="{F74CDF61-51B4-4BD8-876C-0E54F3E41160}" presName="hierRoot1" presStyleCnt="0"/>
      <dgm:spPr/>
    </dgm:pt>
    <dgm:pt modelId="{CDB96286-CFF3-4D6C-B9E6-29F536512649}" type="pres">
      <dgm:prSet presAssocID="{F74CDF61-51B4-4BD8-876C-0E54F3E41160}" presName="composite" presStyleCnt="0"/>
      <dgm:spPr/>
    </dgm:pt>
    <dgm:pt modelId="{A5F1BBB0-4DBC-403E-B758-68DA75B1A557}" type="pres">
      <dgm:prSet presAssocID="{F74CDF61-51B4-4BD8-876C-0E54F3E41160}" presName="background" presStyleLbl="node0" presStyleIdx="1" presStyleCnt="2"/>
      <dgm:spPr/>
    </dgm:pt>
    <dgm:pt modelId="{FD01D50B-3E5F-4767-B83F-3879C9B322ED}" type="pres">
      <dgm:prSet presAssocID="{F74CDF61-51B4-4BD8-876C-0E54F3E41160}" presName="text" presStyleLbl="fgAcc0" presStyleIdx="1" presStyleCnt="2">
        <dgm:presLayoutVars>
          <dgm:chPref val="3"/>
        </dgm:presLayoutVars>
      </dgm:prSet>
      <dgm:spPr/>
    </dgm:pt>
    <dgm:pt modelId="{5D95727B-468F-4539-B217-2F13AE341923}" type="pres">
      <dgm:prSet presAssocID="{F74CDF61-51B4-4BD8-876C-0E54F3E41160}" presName="hierChild2" presStyleCnt="0"/>
      <dgm:spPr/>
    </dgm:pt>
  </dgm:ptLst>
  <dgm:cxnLst>
    <dgm:cxn modelId="{ACB42840-AB1D-462D-82E6-112B1D5F3060}" type="presOf" srcId="{F74CDF61-51B4-4BD8-876C-0E54F3E41160}" destId="{FD01D50B-3E5F-4767-B83F-3879C9B322ED}" srcOrd="0" destOrd="0" presId="urn:microsoft.com/office/officeart/2005/8/layout/hierarchy1"/>
    <dgm:cxn modelId="{DD4E476F-A1A6-4775-893E-0F917C7C337D}" type="presOf" srcId="{150C6625-13DE-4524-8E0E-F91FA1300CCD}" destId="{D669EB61-68A0-4DC2-B124-42D28B0BC24F}" srcOrd="0" destOrd="0" presId="urn:microsoft.com/office/officeart/2005/8/layout/hierarchy1"/>
    <dgm:cxn modelId="{649CD06F-EE9F-4E76-9F6D-F02F7C9DD3D2}" srcId="{3B408D3F-3F94-43D3-BFF9-DBF3BD22CADD}" destId="{F74CDF61-51B4-4BD8-876C-0E54F3E41160}" srcOrd="1" destOrd="0" parTransId="{67FF0272-7AB2-40B4-A58F-AE4AEC9BC851}" sibTransId="{F3328C8C-94E9-46E4-979F-0631AB8BB132}"/>
    <dgm:cxn modelId="{9903A556-CADB-4BAA-B44D-E453419F08A5}" srcId="{3B408D3F-3F94-43D3-BFF9-DBF3BD22CADD}" destId="{150C6625-13DE-4524-8E0E-F91FA1300CCD}" srcOrd="0" destOrd="0" parTransId="{D055F3C5-E044-460F-951A-C85CB7ECD761}" sibTransId="{EEA819FF-301F-41FB-AF04-D85C2B85E734}"/>
    <dgm:cxn modelId="{2371FEAC-BFF7-448A-8C20-CA831CABB409}" type="presOf" srcId="{3B408D3F-3F94-43D3-BFF9-DBF3BD22CADD}" destId="{27E29A6F-2D11-422E-8053-3F2A433954F7}" srcOrd="0" destOrd="0" presId="urn:microsoft.com/office/officeart/2005/8/layout/hierarchy1"/>
    <dgm:cxn modelId="{106BB6DF-F35A-410B-9DCF-66AF4E3ACFCA}" type="presParOf" srcId="{27E29A6F-2D11-422E-8053-3F2A433954F7}" destId="{ED0A813F-1CF0-4B81-BCB1-334FCA60B59D}" srcOrd="0" destOrd="0" presId="urn:microsoft.com/office/officeart/2005/8/layout/hierarchy1"/>
    <dgm:cxn modelId="{F17E772F-60C2-4A00-B775-21AD03577852}" type="presParOf" srcId="{ED0A813F-1CF0-4B81-BCB1-334FCA60B59D}" destId="{FA684726-F38C-495B-B0F4-8EEC0EE54A6F}" srcOrd="0" destOrd="0" presId="urn:microsoft.com/office/officeart/2005/8/layout/hierarchy1"/>
    <dgm:cxn modelId="{12EB9F82-392B-47CC-AF9D-6E756A583B45}" type="presParOf" srcId="{FA684726-F38C-495B-B0F4-8EEC0EE54A6F}" destId="{3646DDB2-2A05-4653-8DB5-788A1F29C8CE}" srcOrd="0" destOrd="0" presId="urn:microsoft.com/office/officeart/2005/8/layout/hierarchy1"/>
    <dgm:cxn modelId="{4B855257-39D9-4DE7-9D7F-26E32F8AC16D}" type="presParOf" srcId="{FA684726-F38C-495B-B0F4-8EEC0EE54A6F}" destId="{D669EB61-68A0-4DC2-B124-42D28B0BC24F}" srcOrd="1" destOrd="0" presId="urn:microsoft.com/office/officeart/2005/8/layout/hierarchy1"/>
    <dgm:cxn modelId="{EAF9054F-5E97-4BF1-8544-0F4CF3F26533}" type="presParOf" srcId="{ED0A813F-1CF0-4B81-BCB1-334FCA60B59D}" destId="{4879F5EE-5C15-4066-A01D-DFF7DB426436}" srcOrd="1" destOrd="0" presId="urn:microsoft.com/office/officeart/2005/8/layout/hierarchy1"/>
    <dgm:cxn modelId="{0B3C5A39-E633-4EAE-AEC4-ED72F9E53105}" type="presParOf" srcId="{27E29A6F-2D11-422E-8053-3F2A433954F7}" destId="{7F7D2153-9247-413D-9D08-0C8472153EA5}" srcOrd="1" destOrd="0" presId="urn:microsoft.com/office/officeart/2005/8/layout/hierarchy1"/>
    <dgm:cxn modelId="{289CBAEC-A46E-43F5-B2DF-368C071401BC}" type="presParOf" srcId="{7F7D2153-9247-413D-9D08-0C8472153EA5}" destId="{CDB96286-CFF3-4D6C-B9E6-29F536512649}" srcOrd="0" destOrd="0" presId="urn:microsoft.com/office/officeart/2005/8/layout/hierarchy1"/>
    <dgm:cxn modelId="{159AE166-57EC-41AB-9B2E-06CAA424F23C}" type="presParOf" srcId="{CDB96286-CFF3-4D6C-B9E6-29F536512649}" destId="{A5F1BBB0-4DBC-403E-B758-68DA75B1A557}" srcOrd="0" destOrd="0" presId="urn:microsoft.com/office/officeart/2005/8/layout/hierarchy1"/>
    <dgm:cxn modelId="{C8395F0C-A464-4F97-A121-9B3842692A93}" type="presParOf" srcId="{CDB96286-CFF3-4D6C-B9E6-29F536512649}" destId="{FD01D50B-3E5F-4767-B83F-3879C9B322ED}" srcOrd="1" destOrd="0" presId="urn:microsoft.com/office/officeart/2005/8/layout/hierarchy1"/>
    <dgm:cxn modelId="{C37A1B52-4046-4812-B6E7-F3CE5E6D909C}" type="presParOf" srcId="{7F7D2153-9247-413D-9D08-0C8472153EA5}" destId="{5D95727B-468F-4539-B217-2F13AE34192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C8F17CB-E9C3-404C-881A-6B49130E520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591C0D5-FE07-4966-861B-FE26E65A355D}">
      <dgm:prSet/>
      <dgm:spPr/>
      <dgm:t>
        <a:bodyPr/>
        <a:lstStyle/>
        <a:p>
          <a:r>
            <a:rPr lang="sl-SI"/>
            <a:t>v predklonu požiraj slino. Zapiši, kaj se dogaja… </a:t>
          </a:r>
          <a:endParaRPr lang="en-US"/>
        </a:p>
      </dgm:t>
    </dgm:pt>
    <dgm:pt modelId="{7D60EAAF-FD99-4381-9439-E3597545A296}" type="parTrans" cxnId="{8175F6EC-C8DC-44F6-8DE8-11C74DA2BFDA}">
      <dgm:prSet/>
      <dgm:spPr/>
      <dgm:t>
        <a:bodyPr/>
        <a:lstStyle/>
        <a:p>
          <a:endParaRPr lang="en-US"/>
        </a:p>
      </dgm:t>
    </dgm:pt>
    <dgm:pt modelId="{6F458B6F-5EA9-415F-A9D6-BCD7374E0D4B}" type="sibTrans" cxnId="{8175F6EC-C8DC-44F6-8DE8-11C74DA2BFDA}">
      <dgm:prSet/>
      <dgm:spPr/>
      <dgm:t>
        <a:bodyPr/>
        <a:lstStyle/>
        <a:p>
          <a:endParaRPr lang="en-US"/>
        </a:p>
      </dgm:t>
    </dgm:pt>
    <dgm:pt modelId="{39021E76-0DB4-430C-B52D-55F911D8E7D3}">
      <dgm:prSet/>
      <dgm:spPr/>
      <dgm:t>
        <a:bodyPr/>
        <a:lstStyle/>
        <a:p>
          <a:r>
            <a:rPr lang="sl-SI"/>
            <a:t>Utemelji svojo ugotovitev.</a:t>
          </a:r>
          <a:endParaRPr lang="en-US"/>
        </a:p>
      </dgm:t>
    </dgm:pt>
    <dgm:pt modelId="{DC45755A-76DB-4A9C-8330-5B5B462D5A09}" type="parTrans" cxnId="{81043E26-4182-4048-BE49-6153E97B9398}">
      <dgm:prSet/>
      <dgm:spPr/>
      <dgm:t>
        <a:bodyPr/>
        <a:lstStyle/>
        <a:p>
          <a:endParaRPr lang="en-US"/>
        </a:p>
      </dgm:t>
    </dgm:pt>
    <dgm:pt modelId="{A016DA2B-E9DB-45AD-92ED-D8DCA1FE534B}" type="sibTrans" cxnId="{81043E26-4182-4048-BE49-6153E97B9398}">
      <dgm:prSet/>
      <dgm:spPr/>
      <dgm:t>
        <a:bodyPr/>
        <a:lstStyle/>
        <a:p>
          <a:endParaRPr lang="en-US"/>
        </a:p>
      </dgm:t>
    </dgm:pt>
    <dgm:pt modelId="{45734516-4FC3-4287-AF94-29AC75AC0B2F}" type="pres">
      <dgm:prSet presAssocID="{6C8F17CB-E9C3-404C-881A-6B49130E520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0926E38-3052-4ADC-9E03-1B9776E1A711}" type="pres">
      <dgm:prSet presAssocID="{A591C0D5-FE07-4966-861B-FE26E65A355D}" presName="hierRoot1" presStyleCnt="0"/>
      <dgm:spPr/>
    </dgm:pt>
    <dgm:pt modelId="{536ED345-B125-4E9C-B22C-501875A1A0C0}" type="pres">
      <dgm:prSet presAssocID="{A591C0D5-FE07-4966-861B-FE26E65A355D}" presName="composite" presStyleCnt="0"/>
      <dgm:spPr/>
    </dgm:pt>
    <dgm:pt modelId="{6CF227BF-4E47-429C-B824-A05664A2A1F8}" type="pres">
      <dgm:prSet presAssocID="{A591C0D5-FE07-4966-861B-FE26E65A355D}" presName="background" presStyleLbl="node0" presStyleIdx="0" presStyleCnt="2"/>
      <dgm:spPr/>
    </dgm:pt>
    <dgm:pt modelId="{BA1A432E-4693-44B5-89BD-6911EEBE803A}" type="pres">
      <dgm:prSet presAssocID="{A591C0D5-FE07-4966-861B-FE26E65A355D}" presName="text" presStyleLbl="fgAcc0" presStyleIdx="0" presStyleCnt="2">
        <dgm:presLayoutVars>
          <dgm:chPref val="3"/>
        </dgm:presLayoutVars>
      </dgm:prSet>
      <dgm:spPr/>
    </dgm:pt>
    <dgm:pt modelId="{49096DC8-6664-4309-B55A-5D719C68DF3A}" type="pres">
      <dgm:prSet presAssocID="{A591C0D5-FE07-4966-861B-FE26E65A355D}" presName="hierChild2" presStyleCnt="0"/>
      <dgm:spPr/>
    </dgm:pt>
    <dgm:pt modelId="{C877EA11-AA55-412B-8F49-3F56D107D0D0}" type="pres">
      <dgm:prSet presAssocID="{39021E76-0DB4-430C-B52D-55F911D8E7D3}" presName="hierRoot1" presStyleCnt="0"/>
      <dgm:spPr/>
    </dgm:pt>
    <dgm:pt modelId="{87B458E9-BF71-41C1-96D8-6C2814D1943A}" type="pres">
      <dgm:prSet presAssocID="{39021E76-0DB4-430C-B52D-55F911D8E7D3}" presName="composite" presStyleCnt="0"/>
      <dgm:spPr/>
    </dgm:pt>
    <dgm:pt modelId="{CBAF7F38-CAC5-4E20-9F33-AC713C958386}" type="pres">
      <dgm:prSet presAssocID="{39021E76-0DB4-430C-B52D-55F911D8E7D3}" presName="background" presStyleLbl="node0" presStyleIdx="1" presStyleCnt="2"/>
      <dgm:spPr/>
    </dgm:pt>
    <dgm:pt modelId="{F153C6EF-ABDB-44C8-B723-180B6F3E3F0B}" type="pres">
      <dgm:prSet presAssocID="{39021E76-0DB4-430C-B52D-55F911D8E7D3}" presName="text" presStyleLbl="fgAcc0" presStyleIdx="1" presStyleCnt="2">
        <dgm:presLayoutVars>
          <dgm:chPref val="3"/>
        </dgm:presLayoutVars>
      </dgm:prSet>
      <dgm:spPr/>
    </dgm:pt>
    <dgm:pt modelId="{B057CADD-2470-47D9-8CC7-B56FC91C981C}" type="pres">
      <dgm:prSet presAssocID="{39021E76-0DB4-430C-B52D-55F911D8E7D3}" presName="hierChild2" presStyleCnt="0"/>
      <dgm:spPr/>
    </dgm:pt>
  </dgm:ptLst>
  <dgm:cxnLst>
    <dgm:cxn modelId="{81043E26-4182-4048-BE49-6153E97B9398}" srcId="{6C8F17CB-E9C3-404C-881A-6B49130E5209}" destId="{39021E76-0DB4-430C-B52D-55F911D8E7D3}" srcOrd="1" destOrd="0" parTransId="{DC45755A-76DB-4A9C-8330-5B5B462D5A09}" sibTransId="{A016DA2B-E9DB-45AD-92ED-D8DCA1FE534B}"/>
    <dgm:cxn modelId="{35B0B455-E779-48D8-8F5B-31402DEE08FB}" type="presOf" srcId="{6C8F17CB-E9C3-404C-881A-6B49130E5209}" destId="{45734516-4FC3-4287-AF94-29AC75AC0B2F}" srcOrd="0" destOrd="0" presId="urn:microsoft.com/office/officeart/2005/8/layout/hierarchy1"/>
    <dgm:cxn modelId="{EEBFEB90-559F-465E-B08E-CC8E99DBD4A7}" type="presOf" srcId="{39021E76-0DB4-430C-B52D-55F911D8E7D3}" destId="{F153C6EF-ABDB-44C8-B723-180B6F3E3F0B}" srcOrd="0" destOrd="0" presId="urn:microsoft.com/office/officeart/2005/8/layout/hierarchy1"/>
    <dgm:cxn modelId="{8175F6EC-C8DC-44F6-8DE8-11C74DA2BFDA}" srcId="{6C8F17CB-E9C3-404C-881A-6B49130E5209}" destId="{A591C0D5-FE07-4966-861B-FE26E65A355D}" srcOrd="0" destOrd="0" parTransId="{7D60EAAF-FD99-4381-9439-E3597545A296}" sibTransId="{6F458B6F-5EA9-415F-A9D6-BCD7374E0D4B}"/>
    <dgm:cxn modelId="{9A3DFEFF-522B-4FD2-9D77-AD2DEC4A163E}" type="presOf" srcId="{A591C0D5-FE07-4966-861B-FE26E65A355D}" destId="{BA1A432E-4693-44B5-89BD-6911EEBE803A}" srcOrd="0" destOrd="0" presId="urn:microsoft.com/office/officeart/2005/8/layout/hierarchy1"/>
    <dgm:cxn modelId="{8B9D9055-6520-4001-8534-EC2348624775}" type="presParOf" srcId="{45734516-4FC3-4287-AF94-29AC75AC0B2F}" destId="{A0926E38-3052-4ADC-9E03-1B9776E1A711}" srcOrd="0" destOrd="0" presId="urn:microsoft.com/office/officeart/2005/8/layout/hierarchy1"/>
    <dgm:cxn modelId="{DE2DE8B3-85A9-4795-AA66-403537B8899B}" type="presParOf" srcId="{A0926E38-3052-4ADC-9E03-1B9776E1A711}" destId="{536ED345-B125-4E9C-B22C-501875A1A0C0}" srcOrd="0" destOrd="0" presId="urn:microsoft.com/office/officeart/2005/8/layout/hierarchy1"/>
    <dgm:cxn modelId="{FDAFAE10-02E3-4DFF-A063-1BFE8C208515}" type="presParOf" srcId="{536ED345-B125-4E9C-B22C-501875A1A0C0}" destId="{6CF227BF-4E47-429C-B824-A05664A2A1F8}" srcOrd="0" destOrd="0" presId="urn:microsoft.com/office/officeart/2005/8/layout/hierarchy1"/>
    <dgm:cxn modelId="{15B58DB2-F9AE-4344-85C0-F5858EF9FD3A}" type="presParOf" srcId="{536ED345-B125-4E9C-B22C-501875A1A0C0}" destId="{BA1A432E-4693-44B5-89BD-6911EEBE803A}" srcOrd="1" destOrd="0" presId="urn:microsoft.com/office/officeart/2005/8/layout/hierarchy1"/>
    <dgm:cxn modelId="{0C68977D-213E-4223-A19A-3C565EFFB764}" type="presParOf" srcId="{A0926E38-3052-4ADC-9E03-1B9776E1A711}" destId="{49096DC8-6664-4309-B55A-5D719C68DF3A}" srcOrd="1" destOrd="0" presId="urn:microsoft.com/office/officeart/2005/8/layout/hierarchy1"/>
    <dgm:cxn modelId="{13876D6A-8CF8-43F3-A1C7-9AAB9F61C19D}" type="presParOf" srcId="{45734516-4FC3-4287-AF94-29AC75AC0B2F}" destId="{C877EA11-AA55-412B-8F49-3F56D107D0D0}" srcOrd="1" destOrd="0" presId="urn:microsoft.com/office/officeart/2005/8/layout/hierarchy1"/>
    <dgm:cxn modelId="{01B8CB05-1429-4EE0-8CA7-A8DB19E57E4C}" type="presParOf" srcId="{C877EA11-AA55-412B-8F49-3F56D107D0D0}" destId="{87B458E9-BF71-41C1-96D8-6C2814D1943A}" srcOrd="0" destOrd="0" presId="urn:microsoft.com/office/officeart/2005/8/layout/hierarchy1"/>
    <dgm:cxn modelId="{0BD2BF07-CEC8-441B-9A83-6D3A76E35120}" type="presParOf" srcId="{87B458E9-BF71-41C1-96D8-6C2814D1943A}" destId="{CBAF7F38-CAC5-4E20-9F33-AC713C958386}" srcOrd="0" destOrd="0" presId="urn:microsoft.com/office/officeart/2005/8/layout/hierarchy1"/>
    <dgm:cxn modelId="{48BAD328-0CBD-444F-ADEC-1073E8F17C7B}" type="presParOf" srcId="{87B458E9-BF71-41C1-96D8-6C2814D1943A}" destId="{F153C6EF-ABDB-44C8-B723-180B6F3E3F0B}" srcOrd="1" destOrd="0" presId="urn:microsoft.com/office/officeart/2005/8/layout/hierarchy1"/>
    <dgm:cxn modelId="{CA98968E-8F9C-4A56-B49C-2432DC9033A5}" type="presParOf" srcId="{C877EA11-AA55-412B-8F49-3F56D107D0D0}" destId="{B057CADD-2470-47D9-8CC7-B56FC91C981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11CC52D-D903-45B8-9E14-C220360171B0}" type="doc">
      <dgm:prSet loTypeId="urn:microsoft.com/office/officeart/2005/8/layout/process1" loCatId="process" qsTypeId="urn:microsoft.com/office/officeart/2005/8/quickstyle/simple1" qsCatId="simple" csTypeId="urn:microsoft.com/office/officeart/2005/8/colors/colorful2" csCatId="colorful" phldr="1"/>
      <dgm:spPr/>
    </dgm:pt>
    <dgm:pt modelId="{6E82A329-1E54-433E-9149-B8F10F4FDD1F}">
      <dgm:prSet phldrT="[besedilo]"/>
      <dgm:spPr/>
      <dgm:t>
        <a:bodyPr/>
        <a:lstStyle/>
        <a:p>
          <a:r>
            <a:rPr lang="sl-SI" dirty="0">
              <a:solidFill>
                <a:schemeClr val="tx1"/>
              </a:solidFill>
            </a:rPr>
            <a:t>Trebušna slinavka </a:t>
          </a:r>
        </a:p>
      </dgm:t>
    </dgm:pt>
    <dgm:pt modelId="{393B0E5E-5B38-45B9-A4E1-3DA0F6350A75}" type="parTrans" cxnId="{3C9C87FD-CE86-4773-819A-23746E07FF11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99C8EB03-D133-4B67-9CAF-605AB8C9EA54}" type="sibTrans" cxnId="{3C9C87FD-CE86-4773-819A-23746E07FF11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A9276DEA-A126-4016-8098-8B36149B8B3A}">
      <dgm:prSet phldrT="[besedilo]"/>
      <dgm:spPr/>
      <dgm:t>
        <a:bodyPr/>
        <a:lstStyle/>
        <a:p>
          <a:r>
            <a:rPr lang="sl-SI" dirty="0">
              <a:solidFill>
                <a:schemeClr val="tx1"/>
              </a:solidFill>
            </a:rPr>
            <a:t>Sok trebušne slinavke</a:t>
          </a:r>
        </a:p>
      </dgm:t>
    </dgm:pt>
    <dgm:pt modelId="{FC1610DE-C221-494F-98D5-3F67F075B859}" type="parTrans" cxnId="{ABF6BE82-9B0F-49F4-B0D7-0620CBEF9E93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439FB2EF-B1F8-4DA0-8006-3D7105DE02E9}" type="sibTrans" cxnId="{ABF6BE82-9B0F-49F4-B0D7-0620CBEF9E93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FF5A0DCA-EEC1-4DC3-8E5E-792CDB58E17B}">
      <dgm:prSet phldrT="[besedilo]"/>
      <dgm:spPr/>
      <dgm:t>
        <a:bodyPr/>
        <a:lstStyle/>
        <a:p>
          <a:r>
            <a:rPr lang="sl-SI" dirty="0">
              <a:solidFill>
                <a:schemeClr val="tx1"/>
              </a:solidFill>
            </a:rPr>
            <a:t>Prebavni encimi </a:t>
          </a:r>
        </a:p>
      </dgm:t>
    </dgm:pt>
    <dgm:pt modelId="{0F3B1564-8AC1-413F-9262-F3B3F0D81F10}" type="parTrans" cxnId="{953E2A89-BA02-4903-A6E2-A31E2BA308AE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D5BFDA6B-77C4-4187-8850-9C303FC74803}" type="sibTrans" cxnId="{953E2A89-BA02-4903-A6E2-A31E2BA308AE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0D44A24B-0F51-44DB-B0D3-C70191DE188F}">
      <dgm:prSet/>
      <dgm:spPr/>
      <dgm:t>
        <a:bodyPr/>
        <a:lstStyle/>
        <a:p>
          <a:r>
            <a:rPr lang="sl-SI" dirty="0">
              <a:solidFill>
                <a:schemeClr val="tx1"/>
              </a:solidFill>
            </a:rPr>
            <a:t>B in OH</a:t>
          </a:r>
        </a:p>
      </dgm:t>
    </dgm:pt>
    <dgm:pt modelId="{0465F6DE-B471-4AA7-8226-B89C80282023}" type="parTrans" cxnId="{29367F0D-0CF4-4812-8E71-DB44AD52BA2F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019968B9-E12F-4ED4-BACA-8D74690024C0}" type="sibTrans" cxnId="{29367F0D-0CF4-4812-8E71-DB44AD52BA2F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56BD2994-07FE-4A64-AB67-A160295407D8}" type="pres">
      <dgm:prSet presAssocID="{111CC52D-D903-45B8-9E14-C220360171B0}" presName="Name0" presStyleCnt="0">
        <dgm:presLayoutVars>
          <dgm:dir/>
          <dgm:resizeHandles val="exact"/>
        </dgm:presLayoutVars>
      </dgm:prSet>
      <dgm:spPr/>
    </dgm:pt>
    <dgm:pt modelId="{155E433B-17FD-4D3B-97BF-4E43E3F7455B}" type="pres">
      <dgm:prSet presAssocID="{6E82A329-1E54-433E-9149-B8F10F4FDD1F}" presName="node" presStyleLbl="node1" presStyleIdx="0" presStyleCnt="4">
        <dgm:presLayoutVars>
          <dgm:bulletEnabled val="1"/>
        </dgm:presLayoutVars>
      </dgm:prSet>
      <dgm:spPr/>
    </dgm:pt>
    <dgm:pt modelId="{EFB5370D-01E5-480F-BC22-814C6DFA982D}" type="pres">
      <dgm:prSet presAssocID="{99C8EB03-D133-4B67-9CAF-605AB8C9EA54}" presName="sibTrans" presStyleLbl="sibTrans2D1" presStyleIdx="0" presStyleCnt="3"/>
      <dgm:spPr/>
    </dgm:pt>
    <dgm:pt modelId="{9CE28567-261B-43A9-9BE5-47EC7AC9F6BF}" type="pres">
      <dgm:prSet presAssocID="{99C8EB03-D133-4B67-9CAF-605AB8C9EA54}" presName="connectorText" presStyleLbl="sibTrans2D1" presStyleIdx="0" presStyleCnt="3"/>
      <dgm:spPr/>
    </dgm:pt>
    <dgm:pt modelId="{BA1ACE62-E990-4599-838A-11C0EBE6334A}" type="pres">
      <dgm:prSet presAssocID="{A9276DEA-A126-4016-8098-8B36149B8B3A}" presName="node" presStyleLbl="node1" presStyleIdx="1" presStyleCnt="4">
        <dgm:presLayoutVars>
          <dgm:bulletEnabled val="1"/>
        </dgm:presLayoutVars>
      </dgm:prSet>
      <dgm:spPr/>
    </dgm:pt>
    <dgm:pt modelId="{DA5DD6AA-48E7-4153-8D66-1C7F508A6816}" type="pres">
      <dgm:prSet presAssocID="{439FB2EF-B1F8-4DA0-8006-3D7105DE02E9}" presName="sibTrans" presStyleLbl="sibTrans2D1" presStyleIdx="1" presStyleCnt="3"/>
      <dgm:spPr/>
    </dgm:pt>
    <dgm:pt modelId="{BD24550F-6BC9-49DA-82C1-4FE5007E8560}" type="pres">
      <dgm:prSet presAssocID="{439FB2EF-B1F8-4DA0-8006-3D7105DE02E9}" presName="connectorText" presStyleLbl="sibTrans2D1" presStyleIdx="1" presStyleCnt="3"/>
      <dgm:spPr/>
    </dgm:pt>
    <dgm:pt modelId="{130C1938-936F-4BE0-B91E-66FD937B5E5B}" type="pres">
      <dgm:prSet presAssocID="{FF5A0DCA-EEC1-4DC3-8E5E-792CDB58E17B}" presName="node" presStyleLbl="node1" presStyleIdx="2" presStyleCnt="4">
        <dgm:presLayoutVars>
          <dgm:bulletEnabled val="1"/>
        </dgm:presLayoutVars>
      </dgm:prSet>
      <dgm:spPr/>
    </dgm:pt>
    <dgm:pt modelId="{EFFE64CE-FA17-4225-89EB-E1853E16F077}" type="pres">
      <dgm:prSet presAssocID="{D5BFDA6B-77C4-4187-8850-9C303FC74803}" presName="sibTrans" presStyleLbl="sibTrans2D1" presStyleIdx="2" presStyleCnt="3"/>
      <dgm:spPr/>
    </dgm:pt>
    <dgm:pt modelId="{2D4C22FA-EDBA-409D-B672-E2D31EB0F6CA}" type="pres">
      <dgm:prSet presAssocID="{D5BFDA6B-77C4-4187-8850-9C303FC74803}" presName="connectorText" presStyleLbl="sibTrans2D1" presStyleIdx="2" presStyleCnt="3"/>
      <dgm:spPr/>
    </dgm:pt>
    <dgm:pt modelId="{DE570E79-BC33-4A35-A8C3-264B8B9B83CE}" type="pres">
      <dgm:prSet presAssocID="{0D44A24B-0F51-44DB-B0D3-C70191DE188F}" presName="node" presStyleLbl="node1" presStyleIdx="3" presStyleCnt="4">
        <dgm:presLayoutVars>
          <dgm:bulletEnabled val="1"/>
        </dgm:presLayoutVars>
      </dgm:prSet>
      <dgm:spPr/>
    </dgm:pt>
  </dgm:ptLst>
  <dgm:cxnLst>
    <dgm:cxn modelId="{29367F0D-0CF4-4812-8E71-DB44AD52BA2F}" srcId="{111CC52D-D903-45B8-9E14-C220360171B0}" destId="{0D44A24B-0F51-44DB-B0D3-C70191DE188F}" srcOrd="3" destOrd="0" parTransId="{0465F6DE-B471-4AA7-8226-B89C80282023}" sibTransId="{019968B9-E12F-4ED4-BACA-8D74690024C0}"/>
    <dgm:cxn modelId="{64785315-C3F4-4F0F-8B5A-AAE81A2EABC5}" type="presOf" srcId="{439FB2EF-B1F8-4DA0-8006-3D7105DE02E9}" destId="{BD24550F-6BC9-49DA-82C1-4FE5007E8560}" srcOrd="1" destOrd="0" presId="urn:microsoft.com/office/officeart/2005/8/layout/process1"/>
    <dgm:cxn modelId="{ADCC2E69-C604-4754-B568-FFB99A9E386A}" type="presOf" srcId="{D5BFDA6B-77C4-4187-8850-9C303FC74803}" destId="{EFFE64CE-FA17-4225-89EB-E1853E16F077}" srcOrd="0" destOrd="0" presId="urn:microsoft.com/office/officeart/2005/8/layout/process1"/>
    <dgm:cxn modelId="{AAD0314F-73A2-4CA8-9B4A-2A0AA5DC1278}" type="presOf" srcId="{0D44A24B-0F51-44DB-B0D3-C70191DE188F}" destId="{DE570E79-BC33-4A35-A8C3-264B8B9B83CE}" srcOrd="0" destOrd="0" presId="urn:microsoft.com/office/officeart/2005/8/layout/process1"/>
    <dgm:cxn modelId="{0DD36D7A-94A1-4FF1-974E-1382C5032927}" type="presOf" srcId="{FF5A0DCA-EEC1-4DC3-8E5E-792CDB58E17B}" destId="{130C1938-936F-4BE0-B91E-66FD937B5E5B}" srcOrd="0" destOrd="0" presId="urn:microsoft.com/office/officeart/2005/8/layout/process1"/>
    <dgm:cxn modelId="{F5C26182-20C8-48C3-959C-2EC80FEF0042}" type="presOf" srcId="{439FB2EF-B1F8-4DA0-8006-3D7105DE02E9}" destId="{DA5DD6AA-48E7-4153-8D66-1C7F508A6816}" srcOrd="0" destOrd="0" presId="urn:microsoft.com/office/officeart/2005/8/layout/process1"/>
    <dgm:cxn modelId="{ABF6BE82-9B0F-49F4-B0D7-0620CBEF9E93}" srcId="{111CC52D-D903-45B8-9E14-C220360171B0}" destId="{A9276DEA-A126-4016-8098-8B36149B8B3A}" srcOrd="1" destOrd="0" parTransId="{FC1610DE-C221-494F-98D5-3F67F075B859}" sibTransId="{439FB2EF-B1F8-4DA0-8006-3D7105DE02E9}"/>
    <dgm:cxn modelId="{953E2A89-BA02-4903-A6E2-A31E2BA308AE}" srcId="{111CC52D-D903-45B8-9E14-C220360171B0}" destId="{FF5A0DCA-EEC1-4DC3-8E5E-792CDB58E17B}" srcOrd="2" destOrd="0" parTransId="{0F3B1564-8AC1-413F-9262-F3B3F0D81F10}" sibTransId="{D5BFDA6B-77C4-4187-8850-9C303FC74803}"/>
    <dgm:cxn modelId="{A09787B2-B590-433B-A896-98F6290AB872}" type="presOf" srcId="{99C8EB03-D133-4B67-9CAF-605AB8C9EA54}" destId="{9CE28567-261B-43A9-9BE5-47EC7AC9F6BF}" srcOrd="1" destOrd="0" presId="urn:microsoft.com/office/officeart/2005/8/layout/process1"/>
    <dgm:cxn modelId="{3C0866B8-0367-4D85-97A4-26A282D6E46C}" type="presOf" srcId="{A9276DEA-A126-4016-8098-8B36149B8B3A}" destId="{BA1ACE62-E990-4599-838A-11C0EBE6334A}" srcOrd="0" destOrd="0" presId="urn:microsoft.com/office/officeart/2005/8/layout/process1"/>
    <dgm:cxn modelId="{CBA237C6-8B6A-432F-9826-156FD739EC6F}" type="presOf" srcId="{111CC52D-D903-45B8-9E14-C220360171B0}" destId="{56BD2994-07FE-4A64-AB67-A160295407D8}" srcOrd="0" destOrd="0" presId="urn:microsoft.com/office/officeart/2005/8/layout/process1"/>
    <dgm:cxn modelId="{E584D5D2-11CB-4776-8D6E-6885B0BC88A3}" type="presOf" srcId="{D5BFDA6B-77C4-4187-8850-9C303FC74803}" destId="{2D4C22FA-EDBA-409D-B672-E2D31EB0F6CA}" srcOrd="1" destOrd="0" presId="urn:microsoft.com/office/officeart/2005/8/layout/process1"/>
    <dgm:cxn modelId="{332BCDE2-2B0E-43A8-9394-180A75FFCFEA}" type="presOf" srcId="{6E82A329-1E54-433E-9149-B8F10F4FDD1F}" destId="{155E433B-17FD-4D3B-97BF-4E43E3F7455B}" srcOrd="0" destOrd="0" presId="urn:microsoft.com/office/officeart/2005/8/layout/process1"/>
    <dgm:cxn modelId="{0D5D92F9-B828-4A83-8C07-434ECE118855}" type="presOf" srcId="{99C8EB03-D133-4B67-9CAF-605AB8C9EA54}" destId="{EFB5370D-01E5-480F-BC22-814C6DFA982D}" srcOrd="0" destOrd="0" presId="urn:microsoft.com/office/officeart/2005/8/layout/process1"/>
    <dgm:cxn modelId="{3C9C87FD-CE86-4773-819A-23746E07FF11}" srcId="{111CC52D-D903-45B8-9E14-C220360171B0}" destId="{6E82A329-1E54-433E-9149-B8F10F4FDD1F}" srcOrd="0" destOrd="0" parTransId="{393B0E5E-5B38-45B9-A4E1-3DA0F6350A75}" sibTransId="{99C8EB03-D133-4B67-9CAF-605AB8C9EA54}"/>
    <dgm:cxn modelId="{20439C87-C555-4ABD-AA3F-D952CF645C9F}" type="presParOf" srcId="{56BD2994-07FE-4A64-AB67-A160295407D8}" destId="{155E433B-17FD-4D3B-97BF-4E43E3F7455B}" srcOrd="0" destOrd="0" presId="urn:microsoft.com/office/officeart/2005/8/layout/process1"/>
    <dgm:cxn modelId="{A12CC561-7C90-431A-89E4-00CAE81C6FBE}" type="presParOf" srcId="{56BD2994-07FE-4A64-AB67-A160295407D8}" destId="{EFB5370D-01E5-480F-BC22-814C6DFA982D}" srcOrd="1" destOrd="0" presId="urn:microsoft.com/office/officeart/2005/8/layout/process1"/>
    <dgm:cxn modelId="{0A2109A0-8872-4748-B121-6D98617ECC94}" type="presParOf" srcId="{EFB5370D-01E5-480F-BC22-814C6DFA982D}" destId="{9CE28567-261B-43A9-9BE5-47EC7AC9F6BF}" srcOrd="0" destOrd="0" presId="urn:microsoft.com/office/officeart/2005/8/layout/process1"/>
    <dgm:cxn modelId="{ACDD08F1-6618-4A98-86A3-5E772B803E7A}" type="presParOf" srcId="{56BD2994-07FE-4A64-AB67-A160295407D8}" destId="{BA1ACE62-E990-4599-838A-11C0EBE6334A}" srcOrd="2" destOrd="0" presId="urn:microsoft.com/office/officeart/2005/8/layout/process1"/>
    <dgm:cxn modelId="{70B351E0-7105-4D7D-BC37-2CFFD1BD92E6}" type="presParOf" srcId="{56BD2994-07FE-4A64-AB67-A160295407D8}" destId="{DA5DD6AA-48E7-4153-8D66-1C7F508A6816}" srcOrd="3" destOrd="0" presId="urn:microsoft.com/office/officeart/2005/8/layout/process1"/>
    <dgm:cxn modelId="{A00B0115-4185-4245-BEB0-3E888929D746}" type="presParOf" srcId="{DA5DD6AA-48E7-4153-8D66-1C7F508A6816}" destId="{BD24550F-6BC9-49DA-82C1-4FE5007E8560}" srcOrd="0" destOrd="0" presId="urn:microsoft.com/office/officeart/2005/8/layout/process1"/>
    <dgm:cxn modelId="{0583E55A-E907-4B87-A0C3-3140555BF59C}" type="presParOf" srcId="{56BD2994-07FE-4A64-AB67-A160295407D8}" destId="{130C1938-936F-4BE0-B91E-66FD937B5E5B}" srcOrd="4" destOrd="0" presId="urn:microsoft.com/office/officeart/2005/8/layout/process1"/>
    <dgm:cxn modelId="{E380E59E-A5B7-475F-A0D4-C88AEF13E47F}" type="presParOf" srcId="{56BD2994-07FE-4A64-AB67-A160295407D8}" destId="{EFFE64CE-FA17-4225-89EB-E1853E16F077}" srcOrd="5" destOrd="0" presId="urn:microsoft.com/office/officeart/2005/8/layout/process1"/>
    <dgm:cxn modelId="{220397F4-BFC8-49C4-9C3D-7F001EF3207A}" type="presParOf" srcId="{EFFE64CE-FA17-4225-89EB-E1853E16F077}" destId="{2D4C22FA-EDBA-409D-B672-E2D31EB0F6CA}" srcOrd="0" destOrd="0" presId="urn:microsoft.com/office/officeart/2005/8/layout/process1"/>
    <dgm:cxn modelId="{A28BFF94-C8A9-40BE-8235-6D6240501008}" type="presParOf" srcId="{56BD2994-07FE-4A64-AB67-A160295407D8}" destId="{DE570E79-BC33-4A35-A8C3-264B8B9B83CE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11CC52D-D903-45B8-9E14-C220360171B0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6E82A329-1E54-433E-9149-B8F10F4FDD1F}">
      <dgm:prSet phldrT="[besedilo]"/>
      <dgm:spPr/>
      <dgm:t>
        <a:bodyPr/>
        <a:lstStyle/>
        <a:p>
          <a:r>
            <a:rPr lang="sl-SI" dirty="0">
              <a:solidFill>
                <a:schemeClr val="tx1"/>
              </a:solidFill>
            </a:rPr>
            <a:t>Žolčnik </a:t>
          </a:r>
        </a:p>
      </dgm:t>
    </dgm:pt>
    <dgm:pt modelId="{393B0E5E-5B38-45B9-A4E1-3DA0F6350A75}" type="parTrans" cxnId="{3C9C87FD-CE86-4773-819A-23746E07FF11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99C8EB03-D133-4B67-9CAF-605AB8C9EA54}" type="sibTrans" cxnId="{3C9C87FD-CE86-4773-819A-23746E07FF11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A9276DEA-A126-4016-8098-8B36149B8B3A}">
      <dgm:prSet phldrT="[besedilo]"/>
      <dgm:spPr/>
      <dgm:t>
        <a:bodyPr/>
        <a:lstStyle/>
        <a:p>
          <a:r>
            <a:rPr lang="sl-SI" dirty="0">
              <a:solidFill>
                <a:schemeClr val="tx1"/>
              </a:solidFill>
            </a:rPr>
            <a:t>Žolč</a:t>
          </a:r>
          <a:r>
            <a:rPr lang="sl-SI" baseline="0" dirty="0">
              <a:solidFill>
                <a:schemeClr val="tx1"/>
              </a:solidFill>
            </a:rPr>
            <a:t> </a:t>
          </a:r>
          <a:endParaRPr lang="sl-SI" dirty="0">
            <a:solidFill>
              <a:schemeClr val="tx1"/>
            </a:solidFill>
          </a:endParaRPr>
        </a:p>
      </dgm:t>
    </dgm:pt>
    <dgm:pt modelId="{FC1610DE-C221-494F-98D5-3F67F075B859}" type="parTrans" cxnId="{ABF6BE82-9B0F-49F4-B0D7-0620CBEF9E93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439FB2EF-B1F8-4DA0-8006-3D7105DE02E9}" type="sibTrans" cxnId="{ABF6BE82-9B0F-49F4-B0D7-0620CBEF9E93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FF5A0DCA-EEC1-4DC3-8E5E-792CDB58E17B}">
      <dgm:prSet phldrT="[besedilo]"/>
      <dgm:spPr/>
      <dgm:t>
        <a:bodyPr/>
        <a:lstStyle/>
        <a:p>
          <a:r>
            <a:rPr lang="sl-SI" dirty="0">
              <a:solidFill>
                <a:schemeClr val="tx1"/>
              </a:solidFill>
            </a:rPr>
            <a:t>Prebavni</a:t>
          </a:r>
          <a:r>
            <a:rPr lang="sl-SI" baseline="0" dirty="0">
              <a:solidFill>
                <a:schemeClr val="tx1"/>
              </a:solidFill>
            </a:rPr>
            <a:t> encimi </a:t>
          </a:r>
          <a:endParaRPr lang="sl-SI" dirty="0">
            <a:solidFill>
              <a:schemeClr val="tx1"/>
            </a:solidFill>
          </a:endParaRPr>
        </a:p>
      </dgm:t>
    </dgm:pt>
    <dgm:pt modelId="{0F3B1564-8AC1-413F-9262-F3B3F0D81F10}" type="parTrans" cxnId="{953E2A89-BA02-4903-A6E2-A31E2BA308AE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D5BFDA6B-77C4-4187-8850-9C303FC74803}" type="sibTrans" cxnId="{953E2A89-BA02-4903-A6E2-A31E2BA308AE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0D44A24B-0F51-44DB-B0D3-C70191DE188F}">
      <dgm:prSet/>
      <dgm:spPr/>
      <dgm:t>
        <a:bodyPr/>
        <a:lstStyle/>
        <a:p>
          <a:r>
            <a:rPr lang="sl-SI" dirty="0">
              <a:solidFill>
                <a:schemeClr val="tx1"/>
              </a:solidFill>
            </a:rPr>
            <a:t>Razprši M </a:t>
          </a:r>
        </a:p>
      </dgm:t>
    </dgm:pt>
    <dgm:pt modelId="{0465F6DE-B471-4AA7-8226-B89C80282023}" type="parTrans" cxnId="{29367F0D-0CF4-4812-8E71-DB44AD52BA2F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019968B9-E12F-4ED4-BACA-8D74690024C0}" type="sibTrans" cxnId="{29367F0D-0CF4-4812-8E71-DB44AD52BA2F}">
      <dgm:prSet/>
      <dgm:spPr/>
      <dgm:t>
        <a:bodyPr/>
        <a:lstStyle/>
        <a:p>
          <a:endParaRPr lang="sl-SI">
            <a:solidFill>
              <a:schemeClr val="tx1"/>
            </a:solidFill>
          </a:endParaRPr>
        </a:p>
      </dgm:t>
    </dgm:pt>
    <dgm:pt modelId="{56BD2994-07FE-4A64-AB67-A160295407D8}" type="pres">
      <dgm:prSet presAssocID="{111CC52D-D903-45B8-9E14-C220360171B0}" presName="Name0" presStyleCnt="0">
        <dgm:presLayoutVars>
          <dgm:dir/>
          <dgm:resizeHandles val="exact"/>
        </dgm:presLayoutVars>
      </dgm:prSet>
      <dgm:spPr/>
    </dgm:pt>
    <dgm:pt modelId="{155E433B-17FD-4D3B-97BF-4E43E3F7455B}" type="pres">
      <dgm:prSet presAssocID="{6E82A329-1E54-433E-9149-B8F10F4FDD1F}" presName="node" presStyleLbl="node1" presStyleIdx="0" presStyleCnt="4">
        <dgm:presLayoutVars>
          <dgm:bulletEnabled val="1"/>
        </dgm:presLayoutVars>
      </dgm:prSet>
      <dgm:spPr/>
    </dgm:pt>
    <dgm:pt modelId="{EFB5370D-01E5-480F-BC22-814C6DFA982D}" type="pres">
      <dgm:prSet presAssocID="{99C8EB03-D133-4B67-9CAF-605AB8C9EA54}" presName="sibTrans" presStyleLbl="sibTrans2D1" presStyleIdx="0" presStyleCnt="3"/>
      <dgm:spPr/>
    </dgm:pt>
    <dgm:pt modelId="{9CE28567-261B-43A9-9BE5-47EC7AC9F6BF}" type="pres">
      <dgm:prSet presAssocID="{99C8EB03-D133-4B67-9CAF-605AB8C9EA54}" presName="connectorText" presStyleLbl="sibTrans2D1" presStyleIdx="0" presStyleCnt="3"/>
      <dgm:spPr/>
    </dgm:pt>
    <dgm:pt modelId="{BA1ACE62-E990-4599-838A-11C0EBE6334A}" type="pres">
      <dgm:prSet presAssocID="{A9276DEA-A126-4016-8098-8B36149B8B3A}" presName="node" presStyleLbl="node1" presStyleIdx="1" presStyleCnt="4">
        <dgm:presLayoutVars>
          <dgm:bulletEnabled val="1"/>
        </dgm:presLayoutVars>
      </dgm:prSet>
      <dgm:spPr/>
    </dgm:pt>
    <dgm:pt modelId="{DA5DD6AA-48E7-4153-8D66-1C7F508A6816}" type="pres">
      <dgm:prSet presAssocID="{439FB2EF-B1F8-4DA0-8006-3D7105DE02E9}" presName="sibTrans" presStyleLbl="sibTrans2D1" presStyleIdx="1" presStyleCnt="3"/>
      <dgm:spPr/>
    </dgm:pt>
    <dgm:pt modelId="{BD24550F-6BC9-49DA-82C1-4FE5007E8560}" type="pres">
      <dgm:prSet presAssocID="{439FB2EF-B1F8-4DA0-8006-3D7105DE02E9}" presName="connectorText" presStyleLbl="sibTrans2D1" presStyleIdx="1" presStyleCnt="3"/>
      <dgm:spPr/>
    </dgm:pt>
    <dgm:pt modelId="{130C1938-936F-4BE0-B91E-66FD937B5E5B}" type="pres">
      <dgm:prSet presAssocID="{FF5A0DCA-EEC1-4DC3-8E5E-792CDB58E17B}" presName="node" presStyleLbl="node1" presStyleIdx="2" presStyleCnt="4">
        <dgm:presLayoutVars>
          <dgm:bulletEnabled val="1"/>
        </dgm:presLayoutVars>
      </dgm:prSet>
      <dgm:spPr/>
    </dgm:pt>
    <dgm:pt modelId="{EFFE64CE-FA17-4225-89EB-E1853E16F077}" type="pres">
      <dgm:prSet presAssocID="{D5BFDA6B-77C4-4187-8850-9C303FC74803}" presName="sibTrans" presStyleLbl="sibTrans2D1" presStyleIdx="2" presStyleCnt="3"/>
      <dgm:spPr/>
    </dgm:pt>
    <dgm:pt modelId="{2D4C22FA-EDBA-409D-B672-E2D31EB0F6CA}" type="pres">
      <dgm:prSet presAssocID="{D5BFDA6B-77C4-4187-8850-9C303FC74803}" presName="connectorText" presStyleLbl="sibTrans2D1" presStyleIdx="2" presStyleCnt="3"/>
      <dgm:spPr/>
    </dgm:pt>
    <dgm:pt modelId="{DE570E79-BC33-4A35-A8C3-264B8B9B83CE}" type="pres">
      <dgm:prSet presAssocID="{0D44A24B-0F51-44DB-B0D3-C70191DE188F}" presName="node" presStyleLbl="node1" presStyleIdx="3" presStyleCnt="4">
        <dgm:presLayoutVars>
          <dgm:bulletEnabled val="1"/>
        </dgm:presLayoutVars>
      </dgm:prSet>
      <dgm:spPr/>
    </dgm:pt>
  </dgm:ptLst>
  <dgm:cxnLst>
    <dgm:cxn modelId="{29367F0D-0CF4-4812-8E71-DB44AD52BA2F}" srcId="{111CC52D-D903-45B8-9E14-C220360171B0}" destId="{0D44A24B-0F51-44DB-B0D3-C70191DE188F}" srcOrd="3" destOrd="0" parTransId="{0465F6DE-B471-4AA7-8226-B89C80282023}" sibTransId="{019968B9-E12F-4ED4-BACA-8D74690024C0}"/>
    <dgm:cxn modelId="{64785315-C3F4-4F0F-8B5A-AAE81A2EABC5}" type="presOf" srcId="{439FB2EF-B1F8-4DA0-8006-3D7105DE02E9}" destId="{BD24550F-6BC9-49DA-82C1-4FE5007E8560}" srcOrd="1" destOrd="0" presId="urn:microsoft.com/office/officeart/2005/8/layout/process1"/>
    <dgm:cxn modelId="{ADCC2E69-C604-4754-B568-FFB99A9E386A}" type="presOf" srcId="{D5BFDA6B-77C4-4187-8850-9C303FC74803}" destId="{EFFE64CE-FA17-4225-89EB-E1853E16F077}" srcOrd="0" destOrd="0" presId="urn:microsoft.com/office/officeart/2005/8/layout/process1"/>
    <dgm:cxn modelId="{AAD0314F-73A2-4CA8-9B4A-2A0AA5DC1278}" type="presOf" srcId="{0D44A24B-0F51-44DB-B0D3-C70191DE188F}" destId="{DE570E79-BC33-4A35-A8C3-264B8B9B83CE}" srcOrd="0" destOrd="0" presId="urn:microsoft.com/office/officeart/2005/8/layout/process1"/>
    <dgm:cxn modelId="{0DD36D7A-94A1-4FF1-974E-1382C5032927}" type="presOf" srcId="{FF5A0DCA-EEC1-4DC3-8E5E-792CDB58E17B}" destId="{130C1938-936F-4BE0-B91E-66FD937B5E5B}" srcOrd="0" destOrd="0" presId="urn:microsoft.com/office/officeart/2005/8/layout/process1"/>
    <dgm:cxn modelId="{F5C26182-20C8-48C3-959C-2EC80FEF0042}" type="presOf" srcId="{439FB2EF-B1F8-4DA0-8006-3D7105DE02E9}" destId="{DA5DD6AA-48E7-4153-8D66-1C7F508A6816}" srcOrd="0" destOrd="0" presId="urn:microsoft.com/office/officeart/2005/8/layout/process1"/>
    <dgm:cxn modelId="{ABF6BE82-9B0F-49F4-B0D7-0620CBEF9E93}" srcId="{111CC52D-D903-45B8-9E14-C220360171B0}" destId="{A9276DEA-A126-4016-8098-8B36149B8B3A}" srcOrd="1" destOrd="0" parTransId="{FC1610DE-C221-494F-98D5-3F67F075B859}" sibTransId="{439FB2EF-B1F8-4DA0-8006-3D7105DE02E9}"/>
    <dgm:cxn modelId="{953E2A89-BA02-4903-A6E2-A31E2BA308AE}" srcId="{111CC52D-D903-45B8-9E14-C220360171B0}" destId="{FF5A0DCA-EEC1-4DC3-8E5E-792CDB58E17B}" srcOrd="2" destOrd="0" parTransId="{0F3B1564-8AC1-413F-9262-F3B3F0D81F10}" sibTransId="{D5BFDA6B-77C4-4187-8850-9C303FC74803}"/>
    <dgm:cxn modelId="{A09787B2-B590-433B-A896-98F6290AB872}" type="presOf" srcId="{99C8EB03-D133-4B67-9CAF-605AB8C9EA54}" destId="{9CE28567-261B-43A9-9BE5-47EC7AC9F6BF}" srcOrd="1" destOrd="0" presId="urn:microsoft.com/office/officeart/2005/8/layout/process1"/>
    <dgm:cxn modelId="{3C0866B8-0367-4D85-97A4-26A282D6E46C}" type="presOf" srcId="{A9276DEA-A126-4016-8098-8B36149B8B3A}" destId="{BA1ACE62-E990-4599-838A-11C0EBE6334A}" srcOrd="0" destOrd="0" presId="urn:microsoft.com/office/officeart/2005/8/layout/process1"/>
    <dgm:cxn modelId="{CBA237C6-8B6A-432F-9826-156FD739EC6F}" type="presOf" srcId="{111CC52D-D903-45B8-9E14-C220360171B0}" destId="{56BD2994-07FE-4A64-AB67-A160295407D8}" srcOrd="0" destOrd="0" presId="urn:microsoft.com/office/officeart/2005/8/layout/process1"/>
    <dgm:cxn modelId="{E584D5D2-11CB-4776-8D6E-6885B0BC88A3}" type="presOf" srcId="{D5BFDA6B-77C4-4187-8850-9C303FC74803}" destId="{2D4C22FA-EDBA-409D-B672-E2D31EB0F6CA}" srcOrd="1" destOrd="0" presId="urn:microsoft.com/office/officeart/2005/8/layout/process1"/>
    <dgm:cxn modelId="{332BCDE2-2B0E-43A8-9394-180A75FFCFEA}" type="presOf" srcId="{6E82A329-1E54-433E-9149-B8F10F4FDD1F}" destId="{155E433B-17FD-4D3B-97BF-4E43E3F7455B}" srcOrd="0" destOrd="0" presId="urn:microsoft.com/office/officeart/2005/8/layout/process1"/>
    <dgm:cxn modelId="{0D5D92F9-B828-4A83-8C07-434ECE118855}" type="presOf" srcId="{99C8EB03-D133-4B67-9CAF-605AB8C9EA54}" destId="{EFB5370D-01E5-480F-BC22-814C6DFA982D}" srcOrd="0" destOrd="0" presId="urn:microsoft.com/office/officeart/2005/8/layout/process1"/>
    <dgm:cxn modelId="{3C9C87FD-CE86-4773-819A-23746E07FF11}" srcId="{111CC52D-D903-45B8-9E14-C220360171B0}" destId="{6E82A329-1E54-433E-9149-B8F10F4FDD1F}" srcOrd="0" destOrd="0" parTransId="{393B0E5E-5B38-45B9-A4E1-3DA0F6350A75}" sibTransId="{99C8EB03-D133-4B67-9CAF-605AB8C9EA54}"/>
    <dgm:cxn modelId="{20439C87-C555-4ABD-AA3F-D952CF645C9F}" type="presParOf" srcId="{56BD2994-07FE-4A64-AB67-A160295407D8}" destId="{155E433B-17FD-4D3B-97BF-4E43E3F7455B}" srcOrd="0" destOrd="0" presId="urn:microsoft.com/office/officeart/2005/8/layout/process1"/>
    <dgm:cxn modelId="{A12CC561-7C90-431A-89E4-00CAE81C6FBE}" type="presParOf" srcId="{56BD2994-07FE-4A64-AB67-A160295407D8}" destId="{EFB5370D-01E5-480F-BC22-814C6DFA982D}" srcOrd="1" destOrd="0" presId="urn:microsoft.com/office/officeart/2005/8/layout/process1"/>
    <dgm:cxn modelId="{0A2109A0-8872-4748-B121-6D98617ECC94}" type="presParOf" srcId="{EFB5370D-01E5-480F-BC22-814C6DFA982D}" destId="{9CE28567-261B-43A9-9BE5-47EC7AC9F6BF}" srcOrd="0" destOrd="0" presId="urn:microsoft.com/office/officeart/2005/8/layout/process1"/>
    <dgm:cxn modelId="{ACDD08F1-6618-4A98-86A3-5E772B803E7A}" type="presParOf" srcId="{56BD2994-07FE-4A64-AB67-A160295407D8}" destId="{BA1ACE62-E990-4599-838A-11C0EBE6334A}" srcOrd="2" destOrd="0" presId="urn:microsoft.com/office/officeart/2005/8/layout/process1"/>
    <dgm:cxn modelId="{70B351E0-7105-4D7D-BC37-2CFFD1BD92E6}" type="presParOf" srcId="{56BD2994-07FE-4A64-AB67-A160295407D8}" destId="{DA5DD6AA-48E7-4153-8D66-1C7F508A6816}" srcOrd="3" destOrd="0" presId="urn:microsoft.com/office/officeart/2005/8/layout/process1"/>
    <dgm:cxn modelId="{A00B0115-4185-4245-BEB0-3E888929D746}" type="presParOf" srcId="{DA5DD6AA-48E7-4153-8D66-1C7F508A6816}" destId="{BD24550F-6BC9-49DA-82C1-4FE5007E8560}" srcOrd="0" destOrd="0" presId="urn:microsoft.com/office/officeart/2005/8/layout/process1"/>
    <dgm:cxn modelId="{0583E55A-E907-4B87-A0C3-3140555BF59C}" type="presParOf" srcId="{56BD2994-07FE-4A64-AB67-A160295407D8}" destId="{130C1938-936F-4BE0-B91E-66FD937B5E5B}" srcOrd="4" destOrd="0" presId="urn:microsoft.com/office/officeart/2005/8/layout/process1"/>
    <dgm:cxn modelId="{E380E59E-A5B7-475F-A0D4-C88AEF13E47F}" type="presParOf" srcId="{56BD2994-07FE-4A64-AB67-A160295407D8}" destId="{EFFE64CE-FA17-4225-89EB-E1853E16F077}" srcOrd="5" destOrd="0" presId="urn:microsoft.com/office/officeart/2005/8/layout/process1"/>
    <dgm:cxn modelId="{220397F4-BFC8-49C4-9C3D-7F001EF3207A}" type="presParOf" srcId="{EFFE64CE-FA17-4225-89EB-E1853E16F077}" destId="{2D4C22FA-EDBA-409D-B672-E2D31EB0F6CA}" srcOrd="0" destOrd="0" presId="urn:microsoft.com/office/officeart/2005/8/layout/process1"/>
    <dgm:cxn modelId="{A28BFF94-C8A9-40BE-8235-6D6240501008}" type="presParOf" srcId="{56BD2994-07FE-4A64-AB67-A160295407D8}" destId="{DE570E79-BC33-4A35-A8C3-264B8B9B83CE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A4F4167-438B-46FC-BFCA-B05BCA48969F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6EDE7979-69B1-4AFF-8B4C-04B053699C61}">
      <dgm:prSet phldrT="[besedilo]"/>
      <dgm:spPr/>
      <dgm:t>
        <a:bodyPr/>
        <a:lstStyle/>
        <a:p>
          <a:r>
            <a:rPr lang="sl-SI" dirty="0"/>
            <a:t>Sladkorji, peptidi in aminokisline</a:t>
          </a:r>
        </a:p>
      </dgm:t>
    </dgm:pt>
    <dgm:pt modelId="{BBADA5A1-0169-48D5-A4A8-73289844894A}" type="parTrans" cxnId="{D31B7E87-19E7-4910-953E-1F5FEFE3F894}">
      <dgm:prSet/>
      <dgm:spPr/>
      <dgm:t>
        <a:bodyPr/>
        <a:lstStyle/>
        <a:p>
          <a:endParaRPr lang="sl-SI"/>
        </a:p>
      </dgm:t>
    </dgm:pt>
    <dgm:pt modelId="{B07F623B-26F6-482C-820A-775D61144B44}" type="sibTrans" cxnId="{D31B7E87-19E7-4910-953E-1F5FEFE3F894}">
      <dgm:prSet/>
      <dgm:spPr/>
      <dgm:t>
        <a:bodyPr/>
        <a:lstStyle/>
        <a:p>
          <a:endParaRPr lang="sl-SI"/>
        </a:p>
      </dgm:t>
    </dgm:pt>
    <dgm:pt modelId="{99557E4A-52A6-42F4-9C95-3B551C68B7BC}">
      <dgm:prSet phldrT="[besedilo]"/>
      <dgm:spPr/>
      <dgm:t>
        <a:bodyPr/>
        <a:lstStyle/>
        <a:p>
          <a:r>
            <a:rPr lang="sl-SI" dirty="0"/>
            <a:t>v kri</a:t>
          </a:r>
        </a:p>
      </dgm:t>
    </dgm:pt>
    <dgm:pt modelId="{0DB1FAE7-91FD-4059-9A5F-B2AFD3138E6E}" type="parTrans" cxnId="{9E6D68C5-E2C1-4DCE-B255-7957768E7069}">
      <dgm:prSet/>
      <dgm:spPr/>
      <dgm:t>
        <a:bodyPr/>
        <a:lstStyle/>
        <a:p>
          <a:endParaRPr lang="sl-SI"/>
        </a:p>
      </dgm:t>
    </dgm:pt>
    <dgm:pt modelId="{E0BAD74B-35A3-4C59-BF04-D5BE7A39993D}" type="sibTrans" cxnId="{9E6D68C5-E2C1-4DCE-B255-7957768E7069}">
      <dgm:prSet/>
      <dgm:spPr/>
      <dgm:t>
        <a:bodyPr/>
        <a:lstStyle/>
        <a:p>
          <a:endParaRPr lang="sl-SI"/>
        </a:p>
      </dgm:t>
    </dgm:pt>
    <dgm:pt modelId="{7EBD61C0-B0AC-4B25-8B03-4C7C2B9F527D}" type="pres">
      <dgm:prSet presAssocID="{0A4F4167-438B-46FC-BFCA-B05BCA48969F}" presName="Name0" presStyleCnt="0">
        <dgm:presLayoutVars>
          <dgm:dir/>
          <dgm:animLvl val="lvl"/>
          <dgm:resizeHandles val="exact"/>
        </dgm:presLayoutVars>
      </dgm:prSet>
      <dgm:spPr/>
    </dgm:pt>
    <dgm:pt modelId="{E2D8AF82-2C33-46B7-9A03-ADAE770CD88D}" type="pres">
      <dgm:prSet presAssocID="{6EDE7979-69B1-4AFF-8B4C-04B053699C61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08C2354D-07FA-4F5E-A229-EB061F6C38A4}" type="pres">
      <dgm:prSet presAssocID="{B07F623B-26F6-482C-820A-775D61144B44}" presName="parTxOnlySpace" presStyleCnt="0"/>
      <dgm:spPr/>
    </dgm:pt>
    <dgm:pt modelId="{799A7BE9-AFF9-4221-8699-4475B3DA128A}" type="pres">
      <dgm:prSet presAssocID="{99557E4A-52A6-42F4-9C95-3B551C68B7BC}" presName="parTxOnly" presStyleLbl="node1" presStyleIdx="1" presStyleCnt="2" custLinFactNeighborX="-43316">
        <dgm:presLayoutVars>
          <dgm:chMax val="0"/>
          <dgm:chPref val="0"/>
          <dgm:bulletEnabled val="1"/>
        </dgm:presLayoutVars>
      </dgm:prSet>
      <dgm:spPr/>
    </dgm:pt>
  </dgm:ptLst>
  <dgm:cxnLst>
    <dgm:cxn modelId="{7E0B3F02-E072-43C2-8BC0-4BE363C5195A}" type="presOf" srcId="{0A4F4167-438B-46FC-BFCA-B05BCA48969F}" destId="{7EBD61C0-B0AC-4B25-8B03-4C7C2B9F527D}" srcOrd="0" destOrd="0" presId="urn:microsoft.com/office/officeart/2005/8/layout/chevron1"/>
    <dgm:cxn modelId="{9404D00E-3A16-4E2D-B0DF-831934118BCF}" type="presOf" srcId="{6EDE7979-69B1-4AFF-8B4C-04B053699C61}" destId="{E2D8AF82-2C33-46B7-9A03-ADAE770CD88D}" srcOrd="0" destOrd="0" presId="urn:microsoft.com/office/officeart/2005/8/layout/chevron1"/>
    <dgm:cxn modelId="{3E14F039-5EA6-4755-8935-D453C3BF830F}" type="presOf" srcId="{99557E4A-52A6-42F4-9C95-3B551C68B7BC}" destId="{799A7BE9-AFF9-4221-8699-4475B3DA128A}" srcOrd="0" destOrd="0" presId="urn:microsoft.com/office/officeart/2005/8/layout/chevron1"/>
    <dgm:cxn modelId="{D31B7E87-19E7-4910-953E-1F5FEFE3F894}" srcId="{0A4F4167-438B-46FC-BFCA-B05BCA48969F}" destId="{6EDE7979-69B1-4AFF-8B4C-04B053699C61}" srcOrd="0" destOrd="0" parTransId="{BBADA5A1-0169-48D5-A4A8-73289844894A}" sibTransId="{B07F623B-26F6-482C-820A-775D61144B44}"/>
    <dgm:cxn modelId="{9E6D68C5-E2C1-4DCE-B255-7957768E7069}" srcId="{0A4F4167-438B-46FC-BFCA-B05BCA48969F}" destId="{99557E4A-52A6-42F4-9C95-3B551C68B7BC}" srcOrd="1" destOrd="0" parTransId="{0DB1FAE7-91FD-4059-9A5F-B2AFD3138E6E}" sibTransId="{E0BAD74B-35A3-4C59-BF04-D5BE7A39993D}"/>
    <dgm:cxn modelId="{DE33CBF8-37C6-4D59-88E7-CFF4E2467CF5}" type="presParOf" srcId="{7EBD61C0-B0AC-4B25-8B03-4C7C2B9F527D}" destId="{E2D8AF82-2C33-46B7-9A03-ADAE770CD88D}" srcOrd="0" destOrd="0" presId="urn:microsoft.com/office/officeart/2005/8/layout/chevron1"/>
    <dgm:cxn modelId="{D6529772-0971-4033-AE83-6C553529B0C5}" type="presParOf" srcId="{7EBD61C0-B0AC-4B25-8B03-4C7C2B9F527D}" destId="{08C2354D-07FA-4F5E-A229-EB061F6C38A4}" srcOrd="1" destOrd="0" presId="urn:microsoft.com/office/officeart/2005/8/layout/chevron1"/>
    <dgm:cxn modelId="{2E06E003-49EA-465F-9BE8-E02A96D31D0A}" type="presParOf" srcId="{7EBD61C0-B0AC-4B25-8B03-4C7C2B9F527D}" destId="{799A7BE9-AFF9-4221-8699-4475B3DA128A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980BC60-6E9F-4436-90E4-BB47460D30A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069DA66-D483-48EC-9CFE-304A6A82FD7F}">
      <dgm:prSet phldrT="[besedilo]"/>
      <dgm:spPr/>
      <dgm:t>
        <a:bodyPr/>
        <a:lstStyle/>
        <a:p>
          <a:r>
            <a:rPr lang="sl-SI" dirty="0"/>
            <a:t>Maščobne kisline, glicerol</a:t>
          </a:r>
        </a:p>
      </dgm:t>
    </dgm:pt>
    <dgm:pt modelId="{B65E855E-97E9-41C7-993F-BF7B6C6AC5A9}" type="parTrans" cxnId="{7C059794-5F13-4DE5-AAEA-E3E8FB73BE04}">
      <dgm:prSet/>
      <dgm:spPr/>
      <dgm:t>
        <a:bodyPr/>
        <a:lstStyle/>
        <a:p>
          <a:endParaRPr lang="sl-SI"/>
        </a:p>
      </dgm:t>
    </dgm:pt>
    <dgm:pt modelId="{F5E6039A-8BC8-47E3-8FC3-98FD7085AA88}" type="sibTrans" cxnId="{7C059794-5F13-4DE5-AAEA-E3E8FB73BE04}">
      <dgm:prSet/>
      <dgm:spPr/>
      <dgm:t>
        <a:bodyPr/>
        <a:lstStyle/>
        <a:p>
          <a:endParaRPr lang="sl-SI"/>
        </a:p>
      </dgm:t>
    </dgm:pt>
    <dgm:pt modelId="{5A7BE5B6-54AD-4E3F-B093-1972AD037415}">
      <dgm:prSet phldrT="[besedilo]"/>
      <dgm:spPr/>
      <dgm:t>
        <a:bodyPr/>
        <a:lstStyle/>
        <a:p>
          <a:r>
            <a:rPr lang="sl-SI" dirty="0"/>
            <a:t>v limfo </a:t>
          </a:r>
        </a:p>
      </dgm:t>
    </dgm:pt>
    <dgm:pt modelId="{45D0221C-EF6D-42AE-B4A5-696A9603D884}" type="parTrans" cxnId="{05DB2B9B-1596-4F37-B181-C44D8D129D13}">
      <dgm:prSet/>
      <dgm:spPr/>
      <dgm:t>
        <a:bodyPr/>
        <a:lstStyle/>
        <a:p>
          <a:endParaRPr lang="sl-SI"/>
        </a:p>
      </dgm:t>
    </dgm:pt>
    <dgm:pt modelId="{F6AAAE0A-63B2-4AE7-BD1D-A85E8CB013EA}" type="sibTrans" cxnId="{05DB2B9B-1596-4F37-B181-C44D8D129D13}">
      <dgm:prSet/>
      <dgm:spPr/>
      <dgm:t>
        <a:bodyPr/>
        <a:lstStyle/>
        <a:p>
          <a:endParaRPr lang="sl-SI"/>
        </a:p>
      </dgm:t>
    </dgm:pt>
    <dgm:pt modelId="{2CE3669B-BD88-4B39-B269-3B6C7B0FFE82}" type="pres">
      <dgm:prSet presAssocID="{3980BC60-6E9F-4436-90E4-BB47460D30A8}" presName="Name0" presStyleCnt="0">
        <dgm:presLayoutVars>
          <dgm:dir/>
          <dgm:animLvl val="lvl"/>
          <dgm:resizeHandles val="exact"/>
        </dgm:presLayoutVars>
      </dgm:prSet>
      <dgm:spPr/>
    </dgm:pt>
    <dgm:pt modelId="{685855A6-7B9F-4DF3-B7A7-60418366E6A7}" type="pres">
      <dgm:prSet presAssocID="{4069DA66-D483-48EC-9CFE-304A6A82FD7F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E71F7383-12D1-4A1B-B99B-22A1C8B92C6A}" type="pres">
      <dgm:prSet presAssocID="{F5E6039A-8BC8-47E3-8FC3-98FD7085AA88}" presName="parTxOnlySpace" presStyleCnt="0"/>
      <dgm:spPr/>
    </dgm:pt>
    <dgm:pt modelId="{7868031F-1F2E-4E6C-8C71-1FD875C5E236}" type="pres">
      <dgm:prSet presAssocID="{5A7BE5B6-54AD-4E3F-B093-1972AD037415}" presName="parTxOnly" presStyleLbl="node1" presStyleIdx="1" presStyleCnt="2" custLinFactNeighborX="-28311" custLinFactNeighborY="-1219">
        <dgm:presLayoutVars>
          <dgm:chMax val="0"/>
          <dgm:chPref val="0"/>
          <dgm:bulletEnabled val="1"/>
        </dgm:presLayoutVars>
      </dgm:prSet>
      <dgm:spPr/>
    </dgm:pt>
  </dgm:ptLst>
  <dgm:cxnLst>
    <dgm:cxn modelId="{B2D87D18-4117-44D1-B3BF-3F7A492FC25E}" type="presOf" srcId="{3980BC60-6E9F-4436-90E4-BB47460D30A8}" destId="{2CE3669B-BD88-4B39-B269-3B6C7B0FFE82}" srcOrd="0" destOrd="0" presId="urn:microsoft.com/office/officeart/2005/8/layout/chevron1"/>
    <dgm:cxn modelId="{55F74A5F-F603-4605-B83F-79607CC3A3CB}" type="presOf" srcId="{5A7BE5B6-54AD-4E3F-B093-1972AD037415}" destId="{7868031F-1F2E-4E6C-8C71-1FD875C5E236}" srcOrd="0" destOrd="0" presId="urn:microsoft.com/office/officeart/2005/8/layout/chevron1"/>
    <dgm:cxn modelId="{7C059794-5F13-4DE5-AAEA-E3E8FB73BE04}" srcId="{3980BC60-6E9F-4436-90E4-BB47460D30A8}" destId="{4069DA66-D483-48EC-9CFE-304A6A82FD7F}" srcOrd="0" destOrd="0" parTransId="{B65E855E-97E9-41C7-993F-BF7B6C6AC5A9}" sibTransId="{F5E6039A-8BC8-47E3-8FC3-98FD7085AA88}"/>
    <dgm:cxn modelId="{05DB2B9B-1596-4F37-B181-C44D8D129D13}" srcId="{3980BC60-6E9F-4436-90E4-BB47460D30A8}" destId="{5A7BE5B6-54AD-4E3F-B093-1972AD037415}" srcOrd="1" destOrd="0" parTransId="{45D0221C-EF6D-42AE-B4A5-696A9603D884}" sibTransId="{F6AAAE0A-63B2-4AE7-BD1D-A85E8CB013EA}"/>
    <dgm:cxn modelId="{A9301CC7-809B-4291-9EF5-2C47C6CB75CC}" type="presOf" srcId="{4069DA66-D483-48EC-9CFE-304A6A82FD7F}" destId="{685855A6-7B9F-4DF3-B7A7-60418366E6A7}" srcOrd="0" destOrd="0" presId="urn:microsoft.com/office/officeart/2005/8/layout/chevron1"/>
    <dgm:cxn modelId="{EA6BE8B5-C7A5-4455-AD05-97F19DB6ADE7}" type="presParOf" srcId="{2CE3669B-BD88-4B39-B269-3B6C7B0FFE82}" destId="{685855A6-7B9F-4DF3-B7A7-60418366E6A7}" srcOrd="0" destOrd="0" presId="urn:microsoft.com/office/officeart/2005/8/layout/chevron1"/>
    <dgm:cxn modelId="{9DF98CC4-87F6-494E-8A97-568000EBB3FB}" type="presParOf" srcId="{2CE3669B-BD88-4B39-B269-3B6C7B0FFE82}" destId="{E71F7383-12D1-4A1B-B99B-22A1C8B92C6A}" srcOrd="1" destOrd="0" presId="urn:microsoft.com/office/officeart/2005/8/layout/chevron1"/>
    <dgm:cxn modelId="{D40F5551-87DA-4E26-9EE2-766099081A35}" type="presParOf" srcId="{2CE3669B-BD88-4B39-B269-3B6C7B0FFE82}" destId="{7868031F-1F2E-4E6C-8C71-1FD875C5E236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487586-9E03-4CAD-B185-305F6F2B0F88}">
      <dsp:nvSpPr>
        <dsp:cNvPr id="0" name=""/>
        <dsp:cNvSpPr/>
      </dsp:nvSpPr>
      <dsp:spPr>
        <a:xfrm>
          <a:off x="0" y="2172377"/>
          <a:ext cx="4136123" cy="142531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800" kern="1200" dirty="0">
              <a:hlinkClick xmlns:r="http://schemas.openxmlformats.org/officeDocument/2006/relationships" r:id="rId1"/>
            </a:rPr>
            <a:t>https://www.youtube.com/watch?v=gbFEGPn0vmA&amp;t=50s</a:t>
          </a:r>
          <a:r>
            <a:rPr lang="sl-SI" sz="2800" kern="1200" dirty="0"/>
            <a:t> </a:t>
          </a:r>
          <a:endParaRPr lang="en-US" sz="2800" kern="1200" dirty="0"/>
        </a:p>
      </dsp:txBody>
      <dsp:txXfrm>
        <a:off x="0" y="2172377"/>
        <a:ext cx="4136123" cy="1425315"/>
      </dsp:txXfrm>
    </dsp:sp>
    <dsp:sp modelId="{620DA6A4-BCB4-4C56-B4B9-2D4A2F49C0F9}">
      <dsp:nvSpPr>
        <dsp:cNvPr id="0" name=""/>
        <dsp:cNvSpPr/>
      </dsp:nvSpPr>
      <dsp:spPr>
        <a:xfrm rot="10800000">
          <a:off x="0" y="1623"/>
          <a:ext cx="4136123" cy="2192134"/>
        </a:xfrm>
        <a:prstGeom prst="upArrowCallou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800" kern="1200" dirty="0"/>
            <a:t>OGLEJTE SI VIDEO:</a:t>
          </a:r>
          <a:endParaRPr lang="en-US" sz="2800" kern="1200" dirty="0"/>
        </a:p>
      </dsp:txBody>
      <dsp:txXfrm rot="10800000">
        <a:off x="0" y="1623"/>
        <a:ext cx="4136123" cy="142438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D46A95-AA37-4B88-896C-94C5FAE9B9ED}">
      <dsp:nvSpPr>
        <dsp:cNvPr id="0" name=""/>
        <dsp:cNvSpPr/>
      </dsp:nvSpPr>
      <dsp:spPr>
        <a:xfrm>
          <a:off x="0" y="109933"/>
          <a:ext cx="10059298" cy="0"/>
        </a:xfrm>
        <a:prstGeom prst="lin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0C75956-90EE-48BA-B93E-A7FFB92B5E6F}">
      <dsp:nvSpPr>
        <dsp:cNvPr id="0" name=""/>
        <dsp:cNvSpPr/>
      </dsp:nvSpPr>
      <dsp:spPr>
        <a:xfrm>
          <a:off x="0" y="109933"/>
          <a:ext cx="10059298" cy="922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000" kern="1200" dirty="0"/>
            <a:t>JETRA so največja žleza v našem telesu imajo poleg prebave tudi druge naloge. </a:t>
          </a:r>
          <a:endParaRPr lang="en-US" sz="2000" kern="1200" dirty="0"/>
        </a:p>
      </dsp:txBody>
      <dsp:txXfrm>
        <a:off x="0" y="109933"/>
        <a:ext cx="10059298" cy="92265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4F81DB-469F-424F-BCD3-77DA4E2F0D45}">
      <dsp:nvSpPr>
        <dsp:cNvPr id="0" name=""/>
        <dsp:cNvSpPr/>
      </dsp:nvSpPr>
      <dsp:spPr>
        <a:xfrm>
          <a:off x="0" y="40574"/>
          <a:ext cx="4098352" cy="4913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100" kern="1200"/>
            <a:t>Karies</a:t>
          </a:r>
          <a:endParaRPr lang="en-US" sz="2100" kern="1200"/>
        </a:p>
      </dsp:txBody>
      <dsp:txXfrm>
        <a:off x="23988" y="64562"/>
        <a:ext cx="4050376" cy="443423"/>
      </dsp:txXfrm>
    </dsp:sp>
    <dsp:sp modelId="{15452891-45E7-4B47-878D-4569310475F5}">
      <dsp:nvSpPr>
        <dsp:cNvPr id="0" name=""/>
        <dsp:cNvSpPr/>
      </dsp:nvSpPr>
      <dsp:spPr>
        <a:xfrm>
          <a:off x="0" y="594414"/>
          <a:ext cx="4098352" cy="491399"/>
        </a:xfrm>
        <a:prstGeom prst="roundRect">
          <a:avLst/>
        </a:prstGeom>
        <a:solidFill>
          <a:schemeClr val="accent2">
            <a:hueOff val="668788"/>
            <a:satOff val="-834"/>
            <a:lumOff val="1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100" kern="1200"/>
            <a:t>Diareja</a:t>
          </a:r>
          <a:endParaRPr lang="en-US" sz="2100" kern="1200"/>
        </a:p>
      </dsp:txBody>
      <dsp:txXfrm>
        <a:off x="23988" y="618402"/>
        <a:ext cx="4050376" cy="443423"/>
      </dsp:txXfrm>
    </dsp:sp>
    <dsp:sp modelId="{06EAC032-79AF-4513-8C85-1CA2C8E7996B}">
      <dsp:nvSpPr>
        <dsp:cNvPr id="0" name=""/>
        <dsp:cNvSpPr/>
      </dsp:nvSpPr>
      <dsp:spPr>
        <a:xfrm>
          <a:off x="0" y="1146294"/>
          <a:ext cx="4098352" cy="491399"/>
        </a:xfrm>
        <a:prstGeom prst="roundRect">
          <a:avLst/>
        </a:prstGeom>
        <a:solidFill>
          <a:schemeClr val="accent2">
            <a:hueOff val="1337577"/>
            <a:satOff val="-1668"/>
            <a:lumOff val="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100" kern="1200"/>
            <a:t>Vnetje slepiča</a:t>
          </a:r>
          <a:endParaRPr lang="en-US" sz="2100" kern="1200"/>
        </a:p>
      </dsp:txBody>
      <dsp:txXfrm>
        <a:off x="23988" y="1170282"/>
        <a:ext cx="4050376" cy="443423"/>
      </dsp:txXfrm>
    </dsp:sp>
    <dsp:sp modelId="{A80625F1-E784-4350-9617-265505FD0D21}">
      <dsp:nvSpPr>
        <dsp:cNvPr id="0" name=""/>
        <dsp:cNvSpPr/>
      </dsp:nvSpPr>
      <dsp:spPr>
        <a:xfrm>
          <a:off x="0" y="1698174"/>
          <a:ext cx="4098352" cy="491399"/>
        </a:xfrm>
        <a:prstGeom prst="roundRect">
          <a:avLst/>
        </a:prstGeom>
        <a:solidFill>
          <a:schemeClr val="accent2">
            <a:hueOff val="2006365"/>
            <a:satOff val="-2502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100" kern="1200"/>
            <a:t>Debelost</a:t>
          </a:r>
          <a:endParaRPr lang="en-US" sz="2100" kern="1200"/>
        </a:p>
      </dsp:txBody>
      <dsp:txXfrm>
        <a:off x="23988" y="1722162"/>
        <a:ext cx="4050376" cy="443423"/>
      </dsp:txXfrm>
    </dsp:sp>
    <dsp:sp modelId="{856C6EEE-E277-42F0-8D39-E20AB0DDFCD7}">
      <dsp:nvSpPr>
        <dsp:cNvPr id="0" name=""/>
        <dsp:cNvSpPr/>
      </dsp:nvSpPr>
      <dsp:spPr>
        <a:xfrm>
          <a:off x="0" y="2250054"/>
          <a:ext cx="4098352" cy="491399"/>
        </a:xfrm>
        <a:prstGeom prst="roundRect">
          <a:avLst/>
        </a:prstGeom>
        <a:solidFill>
          <a:schemeClr val="accent2">
            <a:hueOff val="2675154"/>
            <a:satOff val="-3337"/>
            <a:lumOff val="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100" kern="1200"/>
            <a:t>Hepatitis</a:t>
          </a:r>
          <a:endParaRPr lang="en-US" sz="2100" kern="1200"/>
        </a:p>
      </dsp:txBody>
      <dsp:txXfrm>
        <a:off x="23988" y="2274042"/>
        <a:ext cx="4050376" cy="443423"/>
      </dsp:txXfrm>
    </dsp:sp>
    <dsp:sp modelId="{26ABF8BE-B166-4A0B-B678-3F7940075427}">
      <dsp:nvSpPr>
        <dsp:cNvPr id="0" name=""/>
        <dsp:cNvSpPr/>
      </dsp:nvSpPr>
      <dsp:spPr>
        <a:xfrm>
          <a:off x="0" y="2801934"/>
          <a:ext cx="4098352" cy="491399"/>
        </a:xfrm>
        <a:prstGeom prst="roundRect">
          <a:avLst/>
        </a:prstGeom>
        <a:solidFill>
          <a:schemeClr val="accent2">
            <a:hueOff val="3343942"/>
            <a:satOff val="-4171"/>
            <a:lumOff val="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100" kern="1200"/>
            <a:t>Ciroza jeter</a:t>
          </a:r>
          <a:endParaRPr lang="en-US" sz="2100" kern="1200"/>
        </a:p>
      </dsp:txBody>
      <dsp:txXfrm>
        <a:off x="23988" y="2825922"/>
        <a:ext cx="4050376" cy="443423"/>
      </dsp:txXfrm>
    </dsp:sp>
    <dsp:sp modelId="{B6DFF0D2-1742-477E-88DD-9693DA9EE34C}">
      <dsp:nvSpPr>
        <dsp:cNvPr id="0" name=""/>
        <dsp:cNvSpPr/>
      </dsp:nvSpPr>
      <dsp:spPr>
        <a:xfrm>
          <a:off x="0" y="3353815"/>
          <a:ext cx="4098352" cy="491399"/>
        </a:xfrm>
        <a:prstGeom prst="roundRect">
          <a:avLst/>
        </a:prstGeom>
        <a:solidFill>
          <a:schemeClr val="accent2">
            <a:hueOff val="4012731"/>
            <a:satOff val="-5005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100" kern="1200"/>
            <a:t>Žolčni kamni</a:t>
          </a:r>
          <a:endParaRPr lang="en-US" sz="2100" kern="1200"/>
        </a:p>
      </dsp:txBody>
      <dsp:txXfrm>
        <a:off x="23988" y="3377803"/>
        <a:ext cx="4050376" cy="443423"/>
      </dsp:txXfrm>
    </dsp:sp>
    <dsp:sp modelId="{1641C5ED-CED2-4C17-B880-EC76A35B1E06}">
      <dsp:nvSpPr>
        <dsp:cNvPr id="0" name=""/>
        <dsp:cNvSpPr/>
      </dsp:nvSpPr>
      <dsp:spPr>
        <a:xfrm>
          <a:off x="0" y="3905695"/>
          <a:ext cx="4098352" cy="491399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100" kern="1200" dirty="0"/>
            <a:t>Polipi v prebavilih</a:t>
          </a:r>
          <a:endParaRPr lang="en-US" sz="2100" kern="1200" dirty="0"/>
        </a:p>
      </dsp:txBody>
      <dsp:txXfrm>
        <a:off x="23988" y="3929683"/>
        <a:ext cx="4050376" cy="4434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CBAC1F-8592-4033-BDDA-1A95391D7ADC}">
      <dsp:nvSpPr>
        <dsp:cNvPr id="0" name=""/>
        <dsp:cNvSpPr/>
      </dsp:nvSpPr>
      <dsp:spPr>
        <a:xfrm>
          <a:off x="0" y="233237"/>
          <a:ext cx="6261100" cy="11700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5000" kern="1200" dirty="0"/>
            <a:t>Ogljikovi hidrati</a:t>
          </a:r>
        </a:p>
      </dsp:txBody>
      <dsp:txXfrm>
        <a:off x="57115" y="290352"/>
        <a:ext cx="6146870" cy="1055770"/>
      </dsp:txXfrm>
    </dsp:sp>
    <dsp:sp modelId="{8234C1FC-3508-4277-9AE3-383E3EF8B75A}">
      <dsp:nvSpPr>
        <dsp:cNvPr id="0" name=""/>
        <dsp:cNvSpPr/>
      </dsp:nvSpPr>
      <dsp:spPr>
        <a:xfrm>
          <a:off x="0" y="1547237"/>
          <a:ext cx="6261100" cy="1170000"/>
        </a:xfrm>
        <a:prstGeom prst="round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1560506"/>
                <a:satOff val="-1946"/>
                <a:lumOff val="45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5000" kern="1200" dirty="0"/>
            <a:t>Beljakovine </a:t>
          </a:r>
        </a:p>
      </dsp:txBody>
      <dsp:txXfrm>
        <a:off x="57115" y="1604352"/>
        <a:ext cx="6146870" cy="1055770"/>
      </dsp:txXfrm>
    </dsp:sp>
    <dsp:sp modelId="{EFFEE41D-C63B-48E5-9A82-BEF8FA0F0DCC}">
      <dsp:nvSpPr>
        <dsp:cNvPr id="0" name=""/>
        <dsp:cNvSpPr/>
      </dsp:nvSpPr>
      <dsp:spPr>
        <a:xfrm>
          <a:off x="0" y="2861237"/>
          <a:ext cx="6261100" cy="1170000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3121013"/>
                <a:satOff val="-3893"/>
                <a:lumOff val="91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5000" kern="1200" dirty="0"/>
            <a:t>Maščobe </a:t>
          </a:r>
        </a:p>
      </dsp:txBody>
      <dsp:txXfrm>
        <a:off x="57115" y="2918352"/>
        <a:ext cx="6146870" cy="1055770"/>
      </dsp:txXfrm>
    </dsp:sp>
    <dsp:sp modelId="{5D6F1EFB-D137-42BB-A37F-63CEC6E5F6C8}">
      <dsp:nvSpPr>
        <dsp:cNvPr id="0" name=""/>
        <dsp:cNvSpPr/>
      </dsp:nvSpPr>
      <dsp:spPr>
        <a:xfrm>
          <a:off x="0" y="4175237"/>
          <a:ext cx="6261100" cy="117000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4681519"/>
                <a:satOff val="-5839"/>
                <a:lumOff val="137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5000" kern="1200" dirty="0"/>
            <a:t>Vitamini in minerali </a:t>
          </a:r>
        </a:p>
      </dsp:txBody>
      <dsp:txXfrm>
        <a:off x="57115" y="4232352"/>
        <a:ext cx="6146870" cy="10557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0CBF1A-3DC6-4BB0-A867-A90DDD1B5EF5}">
      <dsp:nvSpPr>
        <dsp:cNvPr id="0" name=""/>
        <dsp:cNvSpPr/>
      </dsp:nvSpPr>
      <dsp:spPr>
        <a:xfrm>
          <a:off x="0" y="505317"/>
          <a:ext cx="5955658" cy="327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>
              <a:solidFill>
                <a:schemeClr val="bg1"/>
              </a:solidFill>
            </a:rPr>
            <a:t>1. Kateri organi sestavljajo prebavila?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5992" y="521309"/>
        <a:ext cx="5923674" cy="295616"/>
      </dsp:txXfrm>
    </dsp:sp>
    <dsp:sp modelId="{5673B22D-25B7-496E-8A24-5B5803227B77}">
      <dsp:nvSpPr>
        <dsp:cNvPr id="0" name=""/>
        <dsp:cNvSpPr/>
      </dsp:nvSpPr>
      <dsp:spPr>
        <a:xfrm>
          <a:off x="0" y="873237"/>
          <a:ext cx="5955658" cy="327600"/>
        </a:xfrm>
        <a:prstGeom prst="roundRect">
          <a:avLst/>
        </a:prstGeom>
        <a:gradFill rotWithShape="0">
          <a:gsLst>
            <a:gs pos="0">
              <a:schemeClr val="accent2">
                <a:hueOff val="425593"/>
                <a:satOff val="-531"/>
                <a:lumOff val="125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425593"/>
                <a:satOff val="-531"/>
                <a:lumOff val="125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425593"/>
                <a:satOff val="-531"/>
                <a:lumOff val="125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>
              <a:solidFill>
                <a:schemeClr val="bg1"/>
              </a:solidFill>
            </a:rPr>
            <a:t>2. Na kakšne načine poteka prebava hrane?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5992" y="889229"/>
        <a:ext cx="5923674" cy="295616"/>
      </dsp:txXfrm>
    </dsp:sp>
    <dsp:sp modelId="{93F00A30-14C6-4663-BD7D-37FA832E0465}">
      <dsp:nvSpPr>
        <dsp:cNvPr id="0" name=""/>
        <dsp:cNvSpPr/>
      </dsp:nvSpPr>
      <dsp:spPr>
        <a:xfrm>
          <a:off x="0" y="1241157"/>
          <a:ext cx="5955658" cy="327600"/>
        </a:xfrm>
        <a:prstGeom prst="roundRect">
          <a:avLst/>
        </a:prstGeom>
        <a:gradFill rotWithShape="0">
          <a:gsLst>
            <a:gs pos="0">
              <a:schemeClr val="accent2">
                <a:hueOff val="851185"/>
                <a:satOff val="-1062"/>
                <a:lumOff val="25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851185"/>
                <a:satOff val="-1062"/>
                <a:lumOff val="25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851185"/>
                <a:satOff val="-1062"/>
                <a:lumOff val="25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>
              <a:solidFill>
                <a:schemeClr val="bg1"/>
              </a:solidFill>
            </a:rPr>
            <a:t>3. Kaj izloča slino in kako je sestavljena? </a:t>
          </a:r>
        </a:p>
      </dsp:txBody>
      <dsp:txXfrm>
        <a:off x="15992" y="1257149"/>
        <a:ext cx="5923674" cy="295616"/>
      </dsp:txXfrm>
    </dsp:sp>
    <dsp:sp modelId="{23AB1720-CB13-4D8C-85EF-3E0FB804E879}">
      <dsp:nvSpPr>
        <dsp:cNvPr id="0" name=""/>
        <dsp:cNvSpPr/>
      </dsp:nvSpPr>
      <dsp:spPr>
        <a:xfrm>
          <a:off x="0" y="1609077"/>
          <a:ext cx="5955658" cy="327600"/>
        </a:xfrm>
        <a:prstGeom prst="roundRect">
          <a:avLst/>
        </a:prstGeom>
        <a:gradFill rotWithShape="0">
          <a:gsLst>
            <a:gs pos="0">
              <a:schemeClr val="accent2">
                <a:hueOff val="1276778"/>
                <a:satOff val="-1592"/>
                <a:lumOff val="37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1276778"/>
                <a:satOff val="-1592"/>
                <a:lumOff val="37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1276778"/>
                <a:satOff val="-1592"/>
                <a:lumOff val="37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>
              <a:solidFill>
                <a:schemeClr val="bg1"/>
              </a:solidFill>
            </a:rPr>
            <a:t>4. Kje se združita dihalna in prebavna pot? Kakšna je vloga poklopca?</a:t>
          </a:r>
        </a:p>
      </dsp:txBody>
      <dsp:txXfrm>
        <a:off x="15992" y="1625069"/>
        <a:ext cx="5923674" cy="295616"/>
      </dsp:txXfrm>
    </dsp:sp>
    <dsp:sp modelId="{320A7E8E-AB0E-470C-AFD1-B9BC7026067F}">
      <dsp:nvSpPr>
        <dsp:cNvPr id="0" name=""/>
        <dsp:cNvSpPr/>
      </dsp:nvSpPr>
      <dsp:spPr>
        <a:xfrm>
          <a:off x="0" y="1976997"/>
          <a:ext cx="5955658" cy="327600"/>
        </a:xfrm>
        <a:prstGeom prst="roundRect">
          <a:avLst/>
        </a:prstGeom>
        <a:gradFill rotWithShape="0">
          <a:gsLst>
            <a:gs pos="0">
              <a:schemeClr val="accent2">
                <a:hueOff val="1702371"/>
                <a:satOff val="-2123"/>
                <a:lumOff val="49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1702371"/>
                <a:satOff val="-2123"/>
                <a:lumOff val="49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1702371"/>
                <a:satOff val="-2123"/>
                <a:lumOff val="49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>
              <a:solidFill>
                <a:schemeClr val="bg1"/>
              </a:solidFill>
            </a:rPr>
            <a:t>5. Kaj je peristaltika?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5992" y="1992989"/>
        <a:ext cx="5923674" cy="295616"/>
      </dsp:txXfrm>
    </dsp:sp>
    <dsp:sp modelId="{598CC1CA-54B0-4A0A-8ABB-1F5C84D1E4F5}">
      <dsp:nvSpPr>
        <dsp:cNvPr id="0" name=""/>
        <dsp:cNvSpPr/>
      </dsp:nvSpPr>
      <dsp:spPr>
        <a:xfrm>
          <a:off x="0" y="2344917"/>
          <a:ext cx="5955658" cy="327600"/>
        </a:xfrm>
        <a:prstGeom prst="roundRect">
          <a:avLst/>
        </a:prstGeom>
        <a:gradFill rotWithShape="0">
          <a:gsLst>
            <a:gs pos="0">
              <a:schemeClr val="accent2">
                <a:hueOff val="2127963"/>
                <a:satOff val="-2654"/>
                <a:lumOff val="62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2127963"/>
                <a:satOff val="-2654"/>
                <a:lumOff val="62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2127963"/>
                <a:satOff val="-2654"/>
                <a:lumOff val="62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>
              <a:solidFill>
                <a:schemeClr val="bg1"/>
              </a:solidFill>
            </a:rPr>
            <a:t>6. Kaj se dogaja s hrano v želodcu?</a:t>
          </a:r>
        </a:p>
      </dsp:txBody>
      <dsp:txXfrm>
        <a:off x="15992" y="2360909"/>
        <a:ext cx="5923674" cy="295616"/>
      </dsp:txXfrm>
    </dsp:sp>
    <dsp:sp modelId="{82264328-1876-478B-A007-AA77828D152C}">
      <dsp:nvSpPr>
        <dsp:cNvPr id="0" name=""/>
        <dsp:cNvSpPr/>
      </dsp:nvSpPr>
      <dsp:spPr>
        <a:xfrm>
          <a:off x="0" y="2712837"/>
          <a:ext cx="5955658" cy="327600"/>
        </a:xfrm>
        <a:prstGeom prst="roundRect">
          <a:avLst/>
        </a:prstGeom>
        <a:gradFill rotWithShape="0">
          <a:gsLst>
            <a:gs pos="0">
              <a:schemeClr val="accent2">
                <a:hueOff val="2553556"/>
                <a:satOff val="-3185"/>
                <a:lumOff val="74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2553556"/>
                <a:satOff val="-3185"/>
                <a:lumOff val="74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2553556"/>
                <a:satOff val="-3185"/>
                <a:lumOff val="74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>
              <a:solidFill>
                <a:schemeClr val="bg1"/>
              </a:solidFill>
            </a:rPr>
            <a:t>7. Kam vodijo izvodila žolčnika in trebušne slinavke?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5992" y="2728829"/>
        <a:ext cx="5923674" cy="295616"/>
      </dsp:txXfrm>
    </dsp:sp>
    <dsp:sp modelId="{F7E6B0AC-DD41-48F0-B410-22290F90D7FE}">
      <dsp:nvSpPr>
        <dsp:cNvPr id="0" name=""/>
        <dsp:cNvSpPr/>
      </dsp:nvSpPr>
      <dsp:spPr>
        <a:xfrm>
          <a:off x="0" y="3080757"/>
          <a:ext cx="5955658" cy="327600"/>
        </a:xfrm>
        <a:prstGeom prst="roundRect">
          <a:avLst/>
        </a:prstGeom>
        <a:gradFill rotWithShape="0">
          <a:gsLst>
            <a:gs pos="0">
              <a:schemeClr val="accent2">
                <a:hueOff val="2979148"/>
                <a:satOff val="-3716"/>
                <a:lumOff val="87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2979148"/>
                <a:satOff val="-3716"/>
                <a:lumOff val="87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2979148"/>
                <a:satOff val="-3716"/>
                <a:lumOff val="874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>
              <a:solidFill>
                <a:schemeClr val="bg1"/>
              </a:solidFill>
            </a:rPr>
            <a:t>8. Kje poteka največji del absorpcije hranilnih snovi?</a:t>
          </a:r>
        </a:p>
      </dsp:txBody>
      <dsp:txXfrm>
        <a:off x="15992" y="3096749"/>
        <a:ext cx="5923674" cy="295616"/>
      </dsp:txXfrm>
    </dsp:sp>
    <dsp:sp modelId="{6CFA95C0-B41A-43EC-8A4E-2542FB1E3173}">
      <dsp:nvSpPr>
        <dsp:cNvPr id="0" name=""/>
        <dsp:cNvSpPr/>
      </dsp:nvSpPr>
      <dsp:spPr>
        <a:xfrm>
          <a:off x="0" y="3448677"/>
          <a:ext cx="5955658" cy="327600"/>
        </a:xfrm>
        <a:prstGeom prst="roundRect">
          <a:avLst/>
        </a:prstGeom>
        <a:gradFill rotWithShape="0">
          <a:gsLst>
            <a:gs pos="0">
              <a:schemeClr val="accent2">
                <a:hueOff val="3404741"/>
                <a:satOff val="-4247"/>
                <a:lumOff val="99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3404741"/>
                <a:satOff val="-4247"/>
                <a:lumOff val="99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3404741"/>
                <a:satOff val="-4247"/>
                <a:lumOff val="99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>
              <a:solidFill>
                <a:schemeClr val="bg1"/>
              </a:solidFill>
            </a:rPr>
            <a:t>9. Kaj so naloge jeter?</a:t>
          </a:r>
        </a:p>
      </dsp:txBody>
      <dsp:txXfrm>
        <a:off x="15992" y="3464669"/>
        <a:ext cx="5923674" cy="295616"/>
      </dsp:txXfrm>
    </dsp:sp>
    <dsp:sp modelId="{48682795-9651-4FAA-B40B-81F52F84137C}">
      <dsp:nvSpPr>
        <dsp:cNvPr id="0" name=""/>
        <dsp:cNvSpPr/>
      </dsp:nvSpPr>
      <dsp:spPr>
        <a:xfrm>
          <a:off x="0" y="3816597"/>
          <a:ext cx="5955658" cy="327600"/>
        </a:xfrm>
        <a:prstGeom prst="roundRect">
          <a:avLst/>
        </a:prstGeom>
        <a:gradFill rotWithShape="0">
          <a:gsLst>
            <a:gs pos="0">
              <a:schemeClr val="accent2">
                <a:hueOff val="3830334"/>
                <a:satOff val="-4777"/>
                <a:lumOff val="112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3830334"/>
                <a:satOff val="-4777"/>
                <a:lumOff val="112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3830334"/>
                <a:satOff val="-4777"/>
                <a:lumOff val="112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>
              <a:solidFill>
                <a:schemeClr val="bg1"/>
              </a:solidFill>
            </a:rPr>
            <a:t>10. Kaj je prebava in kaj jo omogoča?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5992" y="3832589"/>
        <a:ext cx="5923674" cy="295616"/>
      </dsp:txXfrm>
    </dsp:sp>
    <dsp:sp modelId="{235F935F-5B40-4BB9-8EA2-E8D82A7462AB}">
      <dsp:nvSpPr>
        <dsp:cNvPr id="0" name=""/>
        <dsp:cNvSpPr/>
      </dsp:nvSpPr>
      <dsp:spPr>
        <a:xfrm>
          <a:off x="0" y="4184517"/>
          <a:ext cx="5955658" cy="327600"/>
        </a:xfrm>
        <a:prstGeom prst="roundRect">
          <a:avLst/>
        </a:prstGeom>
        <a:gradFill rotWithShape="0">
          <a:gsLst>
            <a:gs pos="0">
              <a:schemeClr val="accent2">
                <a:hueOff val="4255926"/>
                <a:satOff val="-5308"/>
                <a:lumOff val="124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4255926"/>
                <a:satOff val="-5308"/>
                <a:lumOff val="124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4255926"/>
                <a:satOff val="-5308"/>
                <a:lumOff val="124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kern="1200" dirty="0">
              <a:solidFill>
                <a:schemeClr val="bg1"/>
              </a:solidFill>
            </a:rPr>
            <a:t>11. Katere bolezni prebavil poznamo?</a:t>
          </a:r>
          <a:endParaRPr lang="en-US" sz="1400" kern="1200" dirty="0">
            <a:solidFill>
              <a:schemeClr val="bg1"/>
            </a:solidFill>
          </a:endParaRPr>
        </a:p>
      </dsp:txBody>
      <dsp:txXfrm>
        <a:off x="15992" y="4200509"/>
        <a:ext cx="5923674" cy="295616"/>
      </dsp:txXfrm>
    </dsp:sp>
    <dsp:sp modelId="{F932B6B9-F28C-4680-BA80-19B247469B5C}">
      <dsp:nvSpPr>
        <dsp:cNvPr id="0" name=""/>
        <dsp:cNvSpPr/>
      </dsp:nvSpPr>
      <dsp:spPr>
        <a:xfrm>
          <a:off x="0" y="4552437"/>
          <a:ext cx="5955658" cy="32760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4681519"/>
                <a:satOff val="-5839"/>
                <a:lumOff val="1373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i="1" kern="1200" dirty="0">
              <a:solidFill>
                <a:schemeClr val="bg1"/>
              </a:solidFill>
            </a:rPr>
            <a:t>Pomagaj si z učbenikom na str. 74 - 85</a:t>
          </a:r>
          <a:endParaRPr lang="en-US" sz="1400" i="1" kern="1200" dirty="0">
            <a:solidFill>
              <a:schemeClr val="bg1"/>
            </a:solidFill>
          </a:endParaRPr>
        </a:p>
      </dsp:txBody>
      <dsp:txXfrm>
        <a:off x="15992" y="4568429"/>
        <a:ext cx="5923674" cy="2956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46DDB2-2A05-4653-8DB5-788A1F29C8CE}">
      <dsp:nvSpPr>
        <dsp:cNvPr id="0" name=""/>
        <dsp:cNvSpPr/>
      </dsp:nvSpPr>
      <dsp:spPr>
        <a:xfrm>
          <a:off x="1322" y="81131"/>
          <a:ext cx="4640570" cy="29467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9EB61-68A0-4DC2-B124-42D28B0BC24F}">
      <dsp:nvSpPr>
        <dsp:cNvPr id="0" name=""/>
        <dsp:cNvSpPr/>
      </dsp:nvSpPr>
      <dsp:spPr>
        <a:xfrm>
          <a:off x="516940" y="570969"/>
          <a:ext cx="4640570" cy="2946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800" kern="1200"/>
            <a:t>VAJA:  ugrizni v jabolko, oglej si odtis svojih zob (nariši ga v zvezek).</a:t>
          </a:r>
          <a:endParaRPr lang="en-US" sz="3800" kern="1200"/>
        </a:p>
      </dsp:txBody>
      <dsp:txXfrm>
        <a:off x="603248" y="657277"/>
        <a:ext cx="4467954" cy="2774145"/>
      </dsp:txXfrm>
    </dsp:sp>
    <dsp:sp modelId="{A5F1BBB0-4DBC-403E-B758-68DA75B1A557}">
      <dsp:nvSpPr>
        <dsp:cNvPr id="0" name=""/>
        <dsp:cNvSpPr/>
      </dsp:nvSpPr>
      <dsp:spPr>
        <a:xfrm>
          <a:off x="5673129" y="81131"/>
          <a:ext cx="4640570" cy="29467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01D50B-3E5F-4767-B83F-3879C9B322ED}">
      <dsp:nvSpPr>
        <dsp:cNvPr id="0" name=""/>
        <dsp:cNvSpPr/>
      </dsp:nvSpPr>
      <dsp:spPr>
        <a:xfrm>
          <a:off x="6188748" y="570969"/>
          <a:ext cx="4640570" cy="2946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800" kern="1200"/>
            <a:t>VAJA : košček kruha žveči zeloooo dolgo (zapiši, kaj si občutil v ustih).</a:t>
          </a:r>
          <a:endParaRPr lang="en-US" sz="3800" kern="1200"/>
        </a:p>
      </dsp:txBody>
      <dsp:txXfrm>
        <a:off x="6275056" y="657277"/>
        <a:ext cx="4467954" cy="27741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F227BF-4E47-429C-B824-A05664A2A1F8}">
      <dsp:nvSpPr>
        <dsp:cNvPr id="0" name=""/>
        <dsp:cNvSpPr/>
      </dsp:nvSpPr>
      <dsp:spPr>
        <a:xfrm>
          <a:off x="1322" y="81131"/>
          <a:ext cx="4640570" cy="29467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A432E-4693-44B5-89BD-6911EEBE803A}">
      <dsp:nvSpPr>
        <dsp:cNvPr id="0" name=""/>
        <dsp:cNvSpPr/>
      </dsp:nvSpPr>
      <dsp:spPr>
        <a:xfrm>
          <a:off x="516940" y="570969"/>
          <a:ext cx="4640570" cy="2946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600" kern="1200"/>
            <a:t>v predklonu požiraj slino. Zapiši, kaj se dogaja… </a:t>
          </a:r>
          <a:endParaRPr lang="en-US" sz="4600" kern="1200"/>
        </a:p>
      </dsp:txBody>
      <dsp:txXfrm>
        <a:off x="603248" y="657277"/>
        <a:ext cx="4467954" cy="2774145"/>
      </dsp:txXfrm>
    </dsp:sp>
    <dsp:sp modelId="{CBAF7F38-CAC5-4E20-9F33-AC713C958386}">
      <dsp:nvSpPr>
        <dsp:cNvPr id="0" name=""/>
        <dsp:cNvSpPr/>
      </dsp:nvSpPr>
      <dsp:spPr>
        <a:xfrm>
          <a:off x="5673129" y="81131"/>
          <a:ext cx="4640570" cy="29467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3C6EF-ABDB-44C8-B723-180B6F3E3F0B}">
      <dsp:nvSpPr>
        <dsp:cNvPr id="0" name=""/>
        <dsp:cNvSpPr/>
      </dsp:nvSpPr>
      <dsp:spPr>
        <a:xfrm>
          <a:off x="6188748" y="570969"/>
          <a:ext cx="4640570" cy="294676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4600" kern="1200"/>
            <a:t>Utemelji svojo ugotovitev.</a:t>
          </a:r>
          <a:endParaRPr lang="en-US" sz="4600" kern="1200"/>
        </a:p>
      </dsp:txBody>
      <dsp:txXfrm>
        <a:off x="6275056" y="657277"/>
        <a:ext cx="4467954" cy="27741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E433B-17FD-4D3B-97BF-4E43E3F7455B}">
      <dsp:nvSpPr>
        <dsp:cNvPr id="0" name=""/>
        <dsp:cNvSpPr/>
      </dsp:nvSpPr>
      <dsp:spPr>
        <a:xfrm>
          <a:off x="2010" y="302222"/>
          <a:ext cx="879020" cy="65102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tx1"/>
              </a:solidFill>
            </a:rPr>
            <a:t>Trebušna slinavka </a:t>
          </a:r>
        </a:p>
      </dsp:txBody>
      <dsp:txXfrm>
        <a:off x="21078" y="321290"/>
        <a:ext cx="840884" cy="612888"/>
      </dsp:txXfrm>
    </dsp:sp>
    <dsp:sp modelId="{EFB5370D-01E5-480F-BC22-814C6DFA982D}">
      <dsp:nvSpPr>
        <dsp:cNvPr id="0" name=""/>
        <dsp:cNvSpPr/>
      </dsp:nvSpPr>
      <dsp:spPr>
        <a:xfrm>
          <a:off x="968932" y="518735"/>
          <a:ext cx="186352" cy="2179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>
            <a:solidFill>
              <a:schemeClr val="tx1"/>
            </a:solidFill>
          </a:endParaRPr>
        </a:p>
      </dsp:txBody>
      <dsp:txXfrm>
        <a:off x="968932" y="562334"/>
        <a:ext cx="130446" cy="130799"/>
      </dsp:txXfrm>
    </dsp:sp>
    <dsp:sp modelId="{BA1ACE62-E990-4599-838A-11C0EBE6334A}">
      <dsp:nvSpPr>
        <dsp:cNvPr id="0" name=""/>
        <dsp:cNvSpPr/>
      </dsp:nvSpPr>
      <dsp:spPr>
        <a:xfrm>
          <a:off x="1232638" y="302222"/>
          <a:ext cx="879020" cy="651024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tx1"/>
              </a:solidFill>
            </a:rPr>
            <a:t>Sok trebušne slinavke</a:t>
          </a:r>
        </a:p>
      </dsp:txBody>
      <dsp:txXfrm>
        <a:off x="1251706" y="321290"/>
        <a:ext cx="840884" cy="612888"/>
      </dsp:txXfrm>
    </dsp:sp>
    <dsp:sp modelId="{DA5DD6AA-48E7-4153-8D66-1C7F508A6816}">
      <dsp:nvSpPr>
        <dsp:cNvPr id="0" name=""/>
        <dsp:cNvSpPr/>
      </dsp:nvSpPr>
      <dsp:spPr>
        <a:xfrm>
          <a:off x="2199560" y="518735"/>
          <a:ext cx="186352" cy="2179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>
            <a:solidFill>
              <a:schemeClr val="tx1"/>
            </a:solidFill>
          </a:endParaRPr>
        </a:p>
      </dsp:txBody>
      <dsp:txXfrm>
        <a:off x="2199560" y="562334"/>
        <a:ext cx="130446" cy="130799"/>
      </dsp:txXfrm>
    </dsp:sp>
    <dsp:sp modelId="{130C1938-936F-4BE0-B91E-66FD937B5E5B}">
      <dsp:nvSpPr>
        <dsp:cNvPr id="0" name=""/>
        <dsp:cNvSpPr/>
      </dsp:nvSpPr>
      <dsp:spPr>
        <a:xfrm>
          <a:off x="2463267" y="302222"/>
          <a:ext cx="879020" cy="651024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tx1"/>
              </a:solidFill>
            </a:rPr>
            <a:t>Prebavni encimi </a:t>
          </a:r>
        </a:p>
      </dsp:txBody>
      <dsp:txXfrm>
        <a:off x="2482335" y="321290"/>
        <a:ext cx="840884" cy="612888"/>
      </dsp:txXfrm>
    </dsp:sp>
    <dsp:sp modelId="{EFFE64CE-FA17-4225-89EB-E1853E16F077}">
      <dsp:nvSpPr>
        <dsp:cNvPr id="0" name=""/>
        <dsp:cNvSpPr/>
      </dsp:nvSpPr>
      <dsp:spPr>
        <a:xfrm>
          <a:off x="3430189" y="518735"/>
          <a:ext cx="186352" cy="21799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>
            <a:solidFill>
              <a:schemeClr val="tx1"/>
            </a:solidFill>
          </a:endParaRPr>
        </a:p>
      </dsp:txBody>
      <dsp:txXfrm>
        <a:off x="3430189" y="562334"/>
        <a:ext cx="130446" cy="130799"/>
      </dsp:txXfrm>
    </dsp:sp>
    <dsp:sp modelId="{DE570E79-BC33-4A35-A8C3-264B8B9B83CE}">
      <dsp:nvSpPr>
        <dsp:cNvPr id="0" name=""/>
        <dsp:cNvSpPr/>
      </dsp:nvSpPr>
      <dsp:spPr>
        <a:xfrm>
          <a:off x="3693895" y="302222"/>
          <a:ext cx="879020" cy="651024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300" kern="1200" dirty="0">
              <a:solidFill>
                <a:schemeClr val="tx1"/>
              </a:solidFill>
            </a:rPr>
            <a:t>B in OH</a:t>
          </a:r>
        </a:p>
      </dsp:txBody>
      <dsp:txXfrm>
        <a:off x="3712963" y="321290"/>
        <a:ext cx="840884" cy="61288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E433B-17FD-4D3B-97BF-4E43E3F7455B}">
      <dsp:nvSpPr>
        <dsp:cNvPr id="0" name=""/>
        <dsp:cNvSpPr/>
      </dsp:nvSpPr>
      <dsp:spPr>
        <a:xfrm>
          <a:off x="2179" y="444257"/>
          <a:ext cx="952808" cy="5716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500" kern="1200" dirty="0">
              <a:solidFill>
                <a:schemeClr val="tx1"/>
              </a:solidFill>
            </a:rPr>
            <a:t>Žolčnik </a:t>
          </a:r>
        </a:p>
      </dsp:txBody>
      <dsp:txXfrm>
        <a:off x="18923" y="461001"/>
        <a:ext cx="919320" cy="538196"/>
      </dsp:txXfrm>
    </dsp:sp>
    <dsp:sp modelId="{EFB5370D-01E5-480F-BC22-814C6DFA982D}">
      <dsp:nvSpPr>
        <dsp:cNvPr id="0" name=""/>
        <dsp:cNvSpPr/>
      </dsp:nvSpPr>
      <dsp:spPr>
        <a:xfrm>
          <a:off x="1050268" y="611951"/>
          <a:ext cx="201995" cy="236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>
            <a:solidFill>
              <a:schemeClr val="tx1"/>
            </a:solidFill>
          </a:endParaRPr>
        </a:p>
      </dsp:txBody>
      <dsp:txXfrm>
        <a:off x="1050268" y="659210"/>
        <a:ext cx="141397" cy="141778"/>
      </dsp:txXfrm>
    </dsp:sp>
    <dsp:sp modelId="{BA1ACE62-E990-4599-838A-11C0EBE6334A}">
      <dsp:nvSpPr>
        <dsp:cNvPr id="0" name=""/>
        <dsp:cNvSpPr/>
      </dsp:nvSpPr>
      <dsp:spPr>
        <a:xfrm>
          <a:off x="1336110" y="444257"/>
          <a:ext cx="952808" cy="571684"/>
        </a:xfrm>
        <a:prstGeom prst="roundRect">
          <a:avLst>
            <a:gd name="adj" fmla="val 1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500" kern="1200" dirty="0">
              <a:solidFill>
                <a:schemeClr val="tx1"/>
              </a:solidFill>
            </a:rPr>
            <a:t>Žolč</a:t>
          </a:r>
          <a:r>
            <a:rPr lang="sl-SI" sz="1500" kern="1200" baseline="0" dirty="0">
              <a:solidFill>
                <a:schemeClr val="tx1"/>
              </a:solidFill>
            </a:rPr>
            <a:t> </a:t>
          </a:r>
          <a:endParaRPr lang="sl-SI" sz="1500" kern="1200" dirty="0">
            <a:solidFill>
              <a:schemeClr val="tx1"/>
            </a:solidFill>
          </a:endParaRPr>
        </a:p>
      </dsp:txBody>
      <dsp:txXfrm>
        <a:off x="1352854" y="461001"/>
        <a:ext cx="919320" cy="538196"/>
      </dsp:txXfrm>
    </dsp:sp>
    <dsp:sp modelId="{DA5DD6AA-48E7-4153-8D66-1C7F508A6816}">
      <dsp:nvSpPr>
        <dsp:cNvPr id="0" name=""/>
        <dsp:cNvSpPr/>
      </dsp:nvSpPr>
      <dsp:spPr>
        <a:xfrm>
          <a:off x="2384199" y="611951"/>
          <a:ext cx="201995" cy="236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>
            <a:solidFill>
              <a:schemeClr val="tx1"/>
            </a:solidFill>
          </a:endParaRPr>
        </a:p>
      </dsp:txBody>
      <dsp:txXfrm>
        <a:off x="2384199" y="659210"/>
        <a:ext cx="141397" cy="141778"/>
      </dsp:txXfrm>
    </dsp:sp>
    <dsp:sp modelId="{130C1938-936F-4BE0-B91E-66FD937B5E5B}">
      <dsp:nvSpPr>
        <dsp:cNvPr id="0" name=""/>
        <dsp:cNvSpPr/>
      </dsp:nvSpPr>
      <dsp:spPr>
        <a:xfrm>
          <a:off x="2670042" y="444257"/>
          <a:ext cx="952808" cy="571684"/>
        </a:xfrm>
        <a:prstGeom prst="roundRect">
          <a:avLst>
            <a:gd name="adj" fmla="val 1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500" kern="1200" dirty="0">
              <a:solidFill>
                <a:schemeClr val="tx1"/>
              </a:solidFill>
            </a:rPr>
            <a:t>Prebavni</a:t>
          </a:r>
          <a:r>
            <a:rPr lang="sl-SI" sz="1500" kern="1200" baseline="0" dirty="0">
              <a:solidFill>
                <a:schemeClr val="tx1"/>
              </a:solidFill>
            </a:rPr>
            <a:t> encimi </a:t>
          </a:r>
          <a:endParaRPr lang="sl-SI" sz="1500" kern="1200" dirty="0">
            <a:solidFill>
              <a:schemeClr val="tx1"/>
            </a:solidFill>
          </a:endParaRPr>
        </a:p>
      </dsp:txBody>
      <dsp:txXfrm>
        <a:off x="2686786" y="461001"/>
        <a:ext cx="919320" cy="538196"/>
      </dsp:txXfrm>
    </dsp:sp>
    <dsp:sp modelId="{EFFE64CE-FA17-4225-89EB-E1853E16F077}">
      <dsp:nvSpPr>
        <dsp:cNvPr id="0" name=""/>
        <dsp:cNvSpPr/>
      </dsp:nvSpPr>
      <dsp:spPr>
        <a:xfrm>
          <a:off x="3718131" y="611951"/>
          <a:ext cx="201995" cy="23629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sl-SI" sz="1000" kern="1200">
            <a:solidFill>
              <a:schemeClr val="tx1"/>
            </a:solidFill>
          </a:endParaRPr>
        </a:p>
      </dsp:txBody>
      <dsp:txXfrm>
        <a:off x="3718131" y="659210"/>
        <a:ext cx="141397" cy="141778"/>
      </dsp:txXfrm>
    </dsp:sp>
    <dsp:sp modelId="{DE570E79-BC33-4A35-A8C3-264B8B9B83CE}">
      <dsp:nvSpPr>
        <dsp:cNvPr id="0" name=""/>
        <dsp:cNvSpPr/>
      </dsp:nvSpPr>
      <dsp:spPr>
        <a:xfrm>
          <a:off x="4003973" y="444257"/>
          <a:ext cx="952808" cy="571684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500" kern="1200" dirty="0">
              <a:solidFill>
                <a:schemeClr val="tx1"/>
              </a:solidFill>
            </a:rPr>
            <a:t>Razprši M </a:t>
          </a:r>
        </a:p>
      </dsp:txBody>
      <dsp:txXfrm>
        <a:off x="4020717" y="461001"/>
        <a:ext cx="919320" cy="5381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D8AF82-2C33-46B7-9A03-ADAE770CD88D}">
      <dsp:nvSpPr>
        <dsp:cNvPr id="0" name=""/>
        <dsp:cNvSpPr/>
      </dsp:nvSpPr>
      <dsp:spPr>
        <a:xfrm>
          <a:off x="4743" y="946685"/>
          <a:ext cx="2835740" cy="113429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100" kern="1200" dirty="0"/>
            <a:t>Sladkorji, peptidi in aminokisline</a:t>
          </a:r>
        </a:p>
      </dsp:txBody>
      <dsp:txXfrm>
        <a:off x="571891" y="946685"/>
        <a:ext cx="1701444" cy="1134296"/>
      </dsp:txXfrm>
    </dsp:sp>
    <dsp:sp modelId="{799A7BE9-AFF9-4221-8699-4475B3DA128A}">
      <dsp:nvSpPr>
        <dsp:cNvPr id="0" name=""/>
        <dsp:cNvSpPr/>
      </dsp:nvSpPr>
      <dsp:spPr>
        <a:xfrm>
          <a:off x="2434077" y="946685"/>
          <a:ext cx="2835740" cy="113429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100" kern="1200" dirty="0"/>
            <a:t>v kri</a:t>
          </a:r>
        </a:p>
      </dsp:txBody>
      <dsp:txXfrm>
        <a:off x="3001225" y="946685"/>
        <a:ext cx="1701444" cy="113429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855A6-7B9F-4DF3-B7A7-60418366E6A7}">
      <dsp:nvSpPr>
        <dsp:cNvPr id="0" name=""/>
        <dsp:cNvSpPr/>
      </dsp:nvSpPr>
      <dsp:spPr>
        <a:xfrm>
          <a:off x="4743" y="634189"/>
          <a:ext cx="2835740" cy="11342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700" kern="1200" dirty="0"/>
            <a:t>Maščobne kisline, glicerol</a:t>
          </a:r>
        </a:p>
      </dsp:txBody>
      <dsp:txXfrm>
        <a:off x="571891" y="634189"/>
        <a:ext cx="1701444" cy="1134296"/>
      </dsp:txXfrm>
    </dsp:sp>
    <dsp:sp modelId="{7868031F-1F2E-4E6C-8C71-1FD875C5E236}">
      <dsp:nvSpPr>
        <dsp:cNvPr id="0" name=""/>
        <dsp:cNvSpPr/>
      </dsp:nvSpPr>
      <dsp:spPr>
        <a:xfrm>
          <a:off x="2476627" y="620362"/>
          <a:ext cx="2835740" cy="11342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8014" tIns="36005" rIns="36005" bIns="3600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2700" kern="1200" dirty="0"/>
            <a:t>v limfo </a:t>
          </a:r>
        </a:p>
      </dsp:txBody>
      <dsp:txXfrm>
        <a:off x="3043775" y="620362"/>
        <a:ext cx="1701444" cy="11342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:a16="http://schemas.microsoft.com/office/drawing/2014/main" id="{622C5D0A-D559-49DC-9E99-678A5FB098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412980FC-388E-4EA5-8A05-D260E928BD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FE9DA-40F3-493C-BA11-730A13AEC678}" type="datetime1">
              <a:rPr lang="sl-SI" smtClean="0"/>
              <a:t>16. 11. 2022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5A6B87FE-4ED1-45F0-A761-A36DC80A14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59D6F15F-8F35-473E-B343-CC7E54BD97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FB597-A164-4644-B5C9-24F898C6F59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00004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C86DB-6A47-4DDD-B471-C4A65701FF2B}" type="datetime1">
              <a:rPr lang="sl-SI" smtClean="0"/>
              <a:pPr/>
              <a:t>16. 11. 2022</a:t>
            </a:fld>
            <a:endParaRPr lang="sl-SI" dirty="0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noProof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F4E66-CAC9-4E33-82AD-21DA92ED6F21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59950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F4E66-CAC9-4E33-82AD-21DA92ED6F21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036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Slika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Pravokotnik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680322" y="2733709"/>
            <a:ext cx="8144134" cy="1373070"/>
          </a:xfrm>
        </p:spPr>
        <p:txBody>
          <a:bodyPr rtlCol="0" anchor="b">
            <a:noAutofit/>
          </a:bodyPr>
          <a:lstStyle>
            <a:lvl1pPr algn="r">
              <a:defRPr sz="5400"/>
            </a:lvl1pPr>
          </a:lstStyle>
          <a:p>
            <a:pPr rtl="0"/>
            <a:r>
              <a:rPr lang="sl-SI" noProof="0" dirty="0"/>
              <a:t>Kliknite, da uredite slog naslova matrice.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l-SI" noProof="0"/>
              <a:t>Kliknite, če želite urediti slog podnaslova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1EE0A4-C126-4B6C-BD7C-7C03BC8BFEEE}" type="datetime1">
              <a:rPr lang="sl-SI" noProof="0" smtClean="0"/>
              <a:t>16. 11. 2022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208465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Slika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ravokotnik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0322" y="4711616"/>
            <a:ext cx="9613859" cy="453051"/>
          </a:xfrm>
        </p:spPr>
        <p:txBody>
          <a:bodyPr rtlCol="0" anchor="b">
            <a:normAutofit/>
          </a:bodyPr>
          <a:lstStyle>
            <a:lvl1pPr>
              <a:defRPr sz="2400"/>
            </a:lvl1pPr>
          </a:lstStyle>
          <a:p>
            <a:pPr rtl="0"/>
            <a:r>
              <a:rPr lang="sl-SI" noProof="0" dirty="0"/>
              <a:t>Kliknite, da uredite slog naslova matrice.</a:t>
            </a:r>
          </a:p>
        </p:txBody>
      </p:sp>
      <p:sp>
        <p:nvSpPr>
          <p:cNvPr id="3" name="Označba mesta za sliko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680319" y="5169583"/>
            <a:ext cx="9613862" cy="622971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1E6C8F-F8D5-490E-B605-8041E676D76F}" type="datetime1">
              <a:rPr lang="sl-SI" noProof="0" smtClean="0"/>
              <a:t>16. 11. 2022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884332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Slika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ravokotnik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0322" y="609597"/>
            <a:ext cx="9613858" cy="3592750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 dirty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95FE54-E828-4A8D-B653-EEA2679615B6}" type="datetime1">
              <a:rPr lang="sl-SI" noProof="0" smtClean="0"/>
              <a:t>16. 11. 2022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524452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Slika 12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Pravokotnik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Pravokotnik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1127856" y="609598"/>
            <a:ext cx="8718877" cy="3036061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12" name="Označba mesta za besedilo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 dirty="0"/>
              <a:t>Uredite sloge besedila matrice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 dirty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CAB66E-BB39-4C80-B29C-E69FE710DFA5}" type="datetime1">
              <a:rPr lang="sl-SI" noProof="0" smtClean="0"/>
              <a:t>16. 11. 2022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  <p:sp>
        <p:nvSpPr>
          <p:cNvPr id="16" name="Polje z besedilom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sl-SI" sz="7200" noProof="0">
                <a:solidFill>
                  <a:schemeClr val="tx1"/>
                </a:solidFill>
                <a:effectLst/>
              </a:rPr>
              <a:t>»</a:t>
            </a:r>
          </a:p>
        </p:txBody>
      </p:sp>
      <p:sp>
        <p:nvSpPr>
          <p:cNvPr id="17" name="Polje z besedilom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sl-SI" sz="7200" noProof="0">
                <a:solidFill>
                  <a:schemeClr val="tx1"/>
                </a:solidFill>
                <a:effectLst/>
              </a:rPr>
              <a:t>«</a:t>
            </a:r>
          </a:p>
        </p:txBody>
      </p:sp>
    </p:spTree>
    <p:extLst>
      <p:ext uri="{BB962C8B-B14F-4D97-AF65-F5344CB8AC3E}">
        <p14:creationId xmlns:p14="http://schemas.microsoft.com/office/powerpoint/2010/main" val="172176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Slika 9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Pravokotnik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Pravokotnik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0319" y="4711615"/>
            <a:ext cx="9613862" cy="5885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680320" y="5300149"/>
            <a:ext cx="9613862" cy="502255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45D311B-D65C-4FA8-9D16-C070FD3DC5C2}" type="datetime1">
              <a:rPr lang="sl-SI" noProof="0" smtClean="0"/>
              <a:t>16. 11. 2022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990140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Slika 13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Pravokotnik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Pravokotnik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Naslov 1"/>
          <p:cNvSpPr>
            <a:spLocks noGrp="1"/>
          </p:cNvSpPr>
          <p:nvPr>
            <p:ph type="title" hasCustomPrompt="1"/>
          </p:nvPr>
        </p:nvSpPr>
        <p:spPr>
          <a:xfrm>
            <a:off x="669222" y="753228"/>
            <a:ext cx="9624960" cy="1080938"/>
          </a:xfrm>
        </p:spPr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7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60946" y="2336873"/>
            <a:ext cx="30700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8" name="Označba mesta za besedilo 3"/>
          <p:cNvSpPr>
            <a:spLocks noGrp="1"/>
          </p:cNvSpPr>
          <p:nvPr>
            <p:ph type="body" sz="half" idx="15" hasCustomPrompt="1"/>
          </p:nvPr>
        </p:nvSpPr>
        <p:spPr>
          <a:xfrm>
            <a:off x="680322" y="3022673"/>
            <a:ext cx="3049702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9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3956025" y="233687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 dirty="0"/>
              <a:t>Uredite sloge besedila matrice</a:t>
            </a:r>
          </a:p>
        </p:txBody>
      </p:sp>
      <p:sp>
        <p:nvSpPr>
          <p:cNvPr id="10" name="Označba mesta za besedilo 3"/>
          <p:cNvSpPr>
            <a:spLocks noGrp="1"/>
          </p:cNvSpPr>
          <p:nvPr>
            <p:ph type="body" sz="half" idx="16" hasCustomPrompt="1"/>
          </p:nvPr>
        </p:nvSpPr>
        <p:spPr>
          <a:xfrm>
            <a:off x="3945470" y="3022673"/>
            <a:ext cx="3063240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11" name="Označba mesta za besedilo 4"/>
          <p:cNvSpPr>
            <a:spLocks noGrp="1"/>
          </p:cNvSpPr>
          <p:nvPr>
            <p:ph type="body" sz="quarter" idx="13" hasCustomPrompt="1"/>
          </p:nvPr>
        </p:nvSpPr>
        <p:spPr>
          <a:xfrm>
            <a:off x="7224156" y="2336873"/>
            <a:ext cx="30700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12" name="Označba mesta za besedilo 3"/>
          <p:cNvSpPr>
            <a:spLocks noGrp="1"/>
          </p:cNvSpPr>
          <p:nvPr>
            <p:ph type="body" sz="half" idx="17" hasCustomPrompt="1"/>
          </p:nvPr>
        </p:nvSpPr>
        <p:spPr>
          <a:xfrm>
            <a:off x="7224156" y="3022673"/>
            <a:ext cx="3070025" cy="291351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694A7E-7C35-4002-B3E8-E009B060BF50}" type="datetime1">
              <a:rPr lang="sl-SI" noProof="0" smtClean="0"/>
              <a:t>16. 11. 2022</a:t>
            </a:fld>
            <a:endParaRPr lang="sl-SI" noProof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451026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ci za sli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Slika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Pravokotnik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Pravokotnik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Naslov 1"/>
          <p:cNvSpPr>
            <a:spLocks noGrp="1"/>
          </p:cNvSpPr>
          <p:nvPr>
            <p:ph type="title" hasCustomPrompt="1"/>
          </p:nvPr>
        </p:nvSpPr>
        <p:spPr>
          <a:xfrm>
            <a:off x="680322" y="753228"/>
            <a:ext cx="9613860" cy="1080938"/>
          </a:xfrm>
        </p:spPr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19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80318" y="4297503"/>
            <a:ext cx="30497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 dirty="0"/>
              <a:t>Uredite sloge besedila matrice</a:t>
            </a:r>
          </a:p>
        </p:txBody>
      </p:sp>
      <p:sp>
        <p:nvSpPr>
          <p:cNvPr id="20" name="Označba mesta za sliko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21" name="Označba mesta za besedilo 3"/>
          <p:cNvSpPr>
            <a:spLocks noGrp="1"/>
          </p:cNvSpPr>
          <p:nvPr>
            <p:ph type="body" sz="half" idx="18" hasCustomPrompt="1"/>
          </p:nvPr>
        </p:nvSpPr>
        <p:spPr>
          <a:xfrm>
            <a:off x="680318" y="4873765"/>
            <a:ext cx="3049705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22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3945471" y="4297503"/>
            <a:ext cx="306324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23" name="Označba mesta za sliko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24" name="Označba mesta za besedilo 3"/>
          <p:cNvSpPr>
            <a:spLocks noGrp="1"/>
          </p:cNvSpPr>
          <p:nvPr>
            <p:ph type="body" sz="half" idx="19" hasCustomPrompt="1"/>
          </p:nvPr>
        </p:nvSpPr>
        <p:spPr>
          <a:xfrm>
            <a:off x="3944117" y="4873764"/>
            <a:ext cx="3067297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25" name="Označba mesta za besedilo 4"/>
          <p:cNvSpPr>
            <a:spLocks noGrp="1"/>
          </p:cNvSpPr>
          <p:nvPr>
            <p:ph type="body" sz="quarter" idx="13" hasCustomPrompt="1"/>
          </p:nvPr>
        </p:nvSpPr>
        <p:spPr>
          <a:xfrm>
            <a:off x="7230678" y="4297503"/>
            <a:ext cx="306350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26" name="Označba mesta za sliko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27" name="Označba mesta za besedilo 3"/>
          <p:cNvSpPr>
            <a:spLocks noGrp="1"/>
          </p:cNvSpPr>
          <p:nvPr>
            <p:ph type="body" sz="half" idx="20" hasCustomPrompt="1"/>
          </p:nvPr>
        </p:nvSpPr>
        <p:spPr>
          <a:xfrm>
            <a:off x="7230553" y="4873762"/>
            <a:ext cx="3067563" cy="106242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85A387B-39B3-4272-BF56-73FC8D00F91C}" type="datetime1">
              <a:rPr lang="sl-SI" noProof="0" smtClean="0"/>
              <a:t>16. 11. 2022</a:t>
            </a:fld>
            <a:endParaRPr lang="sl-SI" noProof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897522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Slika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Pravokotnik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r">
              <a:defRPr/>
            </a:lvl1pPr>
          </a:lstStyle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C8A043-E51F-464F-8DBC-5D98B56704E8}" type="datetime1">
              <a:rPr lang="sl-SI" noProof="0" smtClean="0"/>
              <a:t>16. 11. 2022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443469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Pravokotnik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10129231" y="609597"/>
            <a:ext cx="1073802" cy="4353760"/>
          </a:xfrm>
        </p:spPr>
        <p:txBody>
          <a:bodyPr vert="eaVert"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680322" y="609597"/>
            <a:ext cx="8870004" cy="5326589"/>
          </a:xfrm>
        </p:spPr>
        <p:txBody>
          <a:bodyPr vert="eaVert"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 rtlCol="0"/>
          <a:lstStyle/>
          <a:p>
            <a:pPr rtl="0"/>
            <a:fld id="{6F6C76C8-17D2-4F85-B5E8-22C1B742F00E}" type="datetime1">
              <a:rPr lang="sl-SI" noProof="0" smtClean="0"/>
              <a:t>16. 11. 2022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rtlCol="0" anchor="t"/>
          <a:lstStyle>
            <a:lvl1pPr algn="ctr">
              <a:defRPr/>
            </a:lvl1pPr>
          </a:lstStyle>
          <a:p>
            <a:pPr rtl="0"/>
            <a:fld id="{6D22F896-40B5-4ADD-8801-0D06FADFA09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83579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14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Slika 15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Pravokotnik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Pravokotnik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 dirty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392333-AE07-47F6-A7C1-630AAEF3DE7C}" type="datetime1">
              <a:rPr lang="sl-SI" noProof="0" smtClean="0"/>
              <a:t>16. 11. 2022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74658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Slika 7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Pravokotnik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0322" y="2869895"/>
            <a:ext cx="9613860" cy="1090788"/>
          </a:xfrm>
        </p:spPr>
        <p:txBody>
          <a:bodyPr rtlCol="0" anchor="ctr">
            <a:normAutofit/>
          </a:bodyPr>
          <a:lstStyle>
            <a:lvl1pPr algn="r">
              <a:defRPr sz="3600"/>
            </a:lvl1pPr>
          </a:lstStyle>
          <a:p>
            <a:pPr rtl="0"/>
            <a:r>
              <a:rPr lang="sl-SI" noProof="0" dirty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80322" y="4232171"/>
            <a:ext cx="9613860" cy="1704017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F24317-E2D6-4412-A983-183FD1D3C8E8}" type="datetime1">
              <a:rPr lang="sl-SI" noProof="0" smtClean="0"/>
              <a:t>16. 11. 2022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678519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Slika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ravokotnik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 dirty="0"/>
              <a:t>Kliknite, da uredite slog naslova matrice.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698358" cy="3599316"/>
          </a:xfrm>
        </p:spPr>
        <p:txBody>
          <a:bodyPr rtlCol="0"/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5594123" y="2336873"/>
            <a:ext cx="4700058" cy="3599316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B3EB74-18C6-4D4D-B1FD-58641AC55536}" type="datetime1">
              <a:rPr lang="sl-SI" noProof="0" smtClean="0"/>
              <a:t>16. 11. 2022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78620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Slika 10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Pravokotnik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Pravokotnik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0319" y="753229"/>
            <a:ext cx="9613863" cy="1080937"/>
          </a:xfrm>
        </p:spPr>
        <p:txBody>
          <a:bodyPr rtlCol="0"/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906350" y="2336873"/>
            <a:ext cx="4472327" cy="693135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 dirty="0"/>
              <a:t>Uredite sloge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680322" y="3030008"/>
            <a:ext cx="4698355" cy="2906179"/>
          </a:xfrm>
        </p:spPr>
        <p:txBody>
          <a:bodyPr rtlCol="0"/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5820154" y="2336873"/>
            <a:ext cx="4474028" cy="692076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 hasCustomPrompt="1"/>
          </p:nvPr>
        </p:nvSpPr>
        <p:spPr>
          <a:xfrm>
            <a:off x="5594123" y="3030008"/>
            <a:ext cx="4700059" cy="2906179"/>
          </a:xfrm>
        </p:spPr>
        <p:txBody>
          <a:bodyPr rtlCol="0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BDAC6D3-DF33-414A-BAF6-C5A38A34B7D3}" type="datetime1">
              <a:rPr lang="sl-SI" noProof="0" smtClean="0"/>
              <a:t>16. 11. 2022</a:t>
            </a:fld>
            <a:endParaRPr lang="sl-SI" noProof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799810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Slika 6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Pravokotnik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 dirty="0"/>
              <a:t>Kliknite, da uredite slog naslova matrice.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4C7538-E6CF-4090-A0BD-E35E5D5E7BDD}" type="datetime1">
              <a:rPr lang="sl-SI" noProof="0" smtClean="0"/>
              <a:t>16. 11. 2022</a:t>
            </a:fld>
            <a:endParaRPr lang="sl-SI" noProof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09971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HD-ShadowShort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ACFF69-CCDF-4DBB-98EB-A08635AF9646}" type="datetime1">
              <a:rPr lang="sl-SI" noProof="0" smtClean="0"/>
              <a:t>16. 11. 2022</a:t>
            </a:fld>
            <a:endParaRPr lang="sl-SI" noProof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38078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Slika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ravokotnik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 rtlCol="0"/>
          <a:lstStyle/>
          <a:p>
            <a:pPr lvl="0" rtl="0"/>
            <a:r>
              <a:rPr lang="sl-SI"/>
              <a:t>Kliknite za urejanje slogov besedila matrice</a:t>
            </a:r>
          </a:p>
          <a:p>
            <a:pPr lvl="1" rtl="0"/>
            <a:r>
              <a:rPr lang="sl-SI"/>
              <a:t>Druga raven</a:t>
            </a:r>
          </a:p>
          <a:p>
            <a:pPr lvl="2" rtl="0"/>
            <a:r>
              <a:rPr lang="sl-SI"/>
              <a:t>Tretja raven</a:t>
            </a:r>
          </a:p>
          <a:p>
            <a:pPr lvl="3" rtl="0"/>
            <a:r>
              <a:rPr lang="sl-SI"/>
              <a:t>Četrta raven</a:t>
            </a:r>
          </a:p>
          <a:p>
            <a:pPr lvl="4" rtl="0"/>
            <a:r>
              <a:rPr lang="sl-SI"/>
              <a:t>Peta raven</a:t>
            </a:r>
            <a:endParaRPr lang="en-US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3AD02-5BFB-4E6E-99DF-3C437E484A49}" type="datetime1">
              <a:rPr lang="sl-SI" smtClean="0"/>
              <a:t>16. 11. 2022</a:t>
            </a:fld>
            <a:endParaRPr lang="en-US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838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HD-ShadowLon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Slika 8" descr="HD-ShadowShor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Pravokotnik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Označba mesta za sliko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/>
              <a:t>Kliknite ikono, če želite dodati sliko</a:t>
            </a:r>
            <a:endParaRPr lang="sl" dirty="0"/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4C03BE-C465-4265-BE77-9AE2883D99E9}" type="datetime1">
              <a:rPr lang="sl-SI" smtClean="0"/>
              <a:t>16. 11. 2022</a:t>
            </a:fld>
            <a:endParaRPr lang="en-US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4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hashOverlay-FullResolve.png"/>
          <p:cNvPicPr>
            <a:picLocks noChangeAspect="1"/>
          </p:cNvPicPr>
          <p:nvPr/>
        </p:nvPicPr>
        <p:blipFill>
          <a:blip r:embed="rId20" cstate="email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l-SI" noProof="0"/>
              <a:t>Kliknite, da uredite slog naslova matrice.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0E6E743-8F7E-4D86-9472-AC3465B460A5}" type="datetime1">
              <a:rPr lang="sl-SI" noProof="0" smtClean="0"/>
              <a:t>16. 11. 2022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D22F896-40B5-4ADD-8801-0D06FADFA095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8580633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32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image" Target="../media/image31.png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3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3.png"/><Relationship Id="rId9" Type="http://schemas.microsoft.com/office/2007/relationships/diagramDrawing" Target="../diagrams/drawing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X9ivR4y03DE" TargetMode="External"/><Relationship Id="rId5" Type="http://schemas.openxmlformats.org/officeDocument/2006/relationships/hyperlink" Target="https://www.youtube.com/watch?v=GupKWTsd4B8" TargetMode="External"/><Relationship Id="rId4" Type="http://schemas.openxmlformats.org/officeDocument/2006/relationships/hyperlink" Target="https://www.youtube.com/watch?time_continue=64&amp;v=wb9gjqUObyo&amp;feature=emb_logo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1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hyperlink" Target="https://www.youtube.com/watch?v=0oF45XEuzzs" TargetMode="External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hyperlink" Target="https://www.youtube.com/watch?v=NoRLACFonbc" TargetMode="External"/><Relationship Id="rId4" Type="http://schemas.openxmlformats.org/officeDocument/2006/relationships/hyperlink" Target="https://www.youtube.com/watch?v=Any3INeZjwQ&amp;t=268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, ki vsebuje besede modro, vaza, miza, svetlo&#10;&#10;Opis je samodejno ustvarjen">
            <a:extLst>
              <a:ext uri="{FF2B5EF4-FFF2-40B4-BE49-F238E27FC236}">
                <a16:creationId xmlns:a16="http://schemas.microsoft.com/office/drawing/2014/main" id="{F81A0270-50FB-4460-9EB6-02326853DC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594" r="9091" b="14397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126" name="Rectangle 120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48F08EB-495B-4F59-9AE0-81E72B1F1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402667"/>
            <a:ext cx="8133478" cy="940240"/>
          </a:xfrm>
        </p:spPr>
        <p:txBody>
          <a:bodyPr rtlCol="0">
            <a:normAutofit fontScale="90000"/>
          </a:bodyPr>
          <a:lstStyle/>
          <a:p>
            <a:pPr rtl="0"/>
            <a:r>
              <a:rPr lang="sl-SI" sz="4800" dirty="0"/>
              <a:t>ND – OSNOVE ZDRAVE PREHRANE, PREBAVILA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973B736C-9A72-4014-8CFF-9DFDB6F30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42302"/>
            <a:ext cx="8133478" cy="406566"/>
          </a:xfrm>
        </p:spPr>
        <p:txBody>
          <a:bodyPr rtlCol="0">
            <a:normAutofit/>
          </a:bodyPr>
          <a:lstStyle/>
          <a:p>
            <a:pPr rtl="0"/>
            <a:r>
              <a:rPr lang="sl-SI" sz="1800" dirty="0"/>
              <a:t>BIOLOGIJA 8</a:t>
            </a:r>
          </a:p>
        </p:txBody>
      </p:sp>
      <p:sp>
        <p:nvSpPr>
          <p:cNvPr id="128" name="Rectangle 122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ravokotnik 4">
            <a:extLst>
              <a:ext uri="{FF2B5EF4-FFF2-40B4-BE49-F238E27FC236}">
                <a16:creationId xmlns:a16="http://schemas.microsoft.com/office/drawing/2014/main" id="{74DE1938-9B30-2E40-C189-A7B0CA22B318}"/>
              </a:ext>
            </a:extLst>
          </p:cNvPr>
          <p:cNvSpPr/>
          <p:nvPr/>
        </p:nvSpPr>
        <p:spPr>
          <a:xfrm>
            <a:off x="9346223" y="4563208"/>
            <a:ext cx="2373923" cy="10023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Pripravila: </a:t>
            </a:r>
          </a:p>
          <a:p>
            <a:pPr algn="ctr"/>
            <a:r>
              <a:rPr lang="sl-SI" dirty="0"/>
              <a:t>Katja K. Potokar</a:t>
            </a:r>
          </a:p>
        </p:txBody>
      </p:sp>
    </p:spTree>
    <p:extLst>
      <p:ext uri="{BB962C8B-B14F-4D97-AF65-F5344CB8AC3E}">
        <p14:creationId xmlns:p14="http://schemas.microsoft.com/office/powerpoint/2010/main" val="1857943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42323AE-E4FD-4E01-B08C-0D0CDF49A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dirty="0"/>
              <a:t>ZOBJE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9145484-766D-46B4-A533-33378561F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447088F-994F-4F0D-8D65-44F0DA620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14" t="14736" r="3710" b="10589"/>
          <a:stretch/>
        </p:blipFill>
        <p:spPr>
          <a:xfrm>
            <a:off x="1212443" y="2009771"/>
            <a:ext cx="8549615" cy="4798485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FF2E1F0E-4095-474F-8B47-A1CAF9ABB8E9}"/>
              </a:ext>
            </a:extLst>
          </p:cNvPr>
          <p:cNvSpPr txBox="1"/>
          <p:nvPr/>
        </p:nvSpPr>
        <p:spPr>
          <a:xfrm>
            <a:off x="4015932" y="928833"/>
            <a:ext cx="6409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/>
              <a:t>Zobje sodelujejo pri mehanski prebavi. </a:t>
            </a:r>
          </a:p>
        </p:txBody>
      </p:sp>
    </p:spTree>
    <p:extLst>
      <p:ext uri="{BB962C8B-B14F-4D97-AF65-F5344CB8AC3E}">
        <p14:creationId xmlns:p14="http://schemas.microsoft.com/office/powerpoint/2010/main" val="2924861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30B331-0F40-470F-9B1F-48E9B1629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dirty="0"/>
              <a:t>ZOBJE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AB8EF69-F681-4A36-85C8-61D73F5DD2D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4702" y="2078208"/>
            <a:ext cx="4056420" cy="318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chemeClr val="tx1"/>
                </a:solidFill>
              </a:rPr>
              <a:t>Zobna formula:</a:t>
            </a:r>
          </a:p>
          <a:p>
            <a:r>
              <a:rPr lang="sl-SI" sz="2400" dirty="0">
                <a:solidFill>
                  <a:schemeClr val="tx1"/>
                </a:solidFill>
              </a:rPr>
              <a:t>Mlečni zobje:212  I 212</a:t>
            </a:r>
          </a:p>
          <a:p>
            <a:pPr marL="0" indent="0">
              <a:buNone/>
            </a:pPr>
            <a:r>
              <a:rPr lang="sl-SI" sz="2400" dirty="0">
                <a:solidFill>
                  <a:schemeClr val="tx1"/>
                </a:solidFill>
              </a:rPr>
              <a:t>	               212 I 212</a:t>
            </a:r>
          </a:p>
          <a:p>
            <a:endParaRPr lang="sl-SI" sz="2400" dirty="0">
              <a:solidFill>
                <a:schemeClr val="tx1"/>
              </a:solidFill>
            </a:endParaRPr>
          </a:p>
          <a:p>
            <a:r>
              <a:rPr lang="sl-SI" sz="2400" dirty="0">
                <a:solidFill>
                  <a:schemeClr val="tx1"/>
                </a:solidFill>
              </a:rPr>
              <a:t>Stalni zobje:   3212  I 2123</a:t>
            </a:r>
          </a:p>
          <a:p>
            <a:pPr marL="0" indent="0">
              <a:buNone/>
            </a:pPr>
            <a:r>
              <a:rPr lang="sl-SI" sz="2400" dirty="0">
                <a:solidFill>
                  <a:schemeClr val="tx1"/>
                </a:solidFill>
              </a:rPr>
              <a:t>	               3212 I 2123</a:t>
            </a:r>
          </a:p>
          <a:p>
            <a:endParaRPr lang="sl-SI" sz="2400" dirty="0">
              <a:solidFill>
                <a:schemeClr val="tx1"/>
              </a:solidFill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82F71DA8-788E-448F-B8F5-8AB5AD11F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7" t="6727"/>
          <a:stretch/>
        </p:blipFill>
        <p:spPr>
          <a:xfrm>
            <a:off x="7097623" y="190826"/>
            <a:ext cx="4929675" cy="6490034"/>
          </a:xfrm>
          <a:prstGeom prst="rect">
            <a:avLst/>
          </a:prstGeom>
        </p:spPr>
      </p:pic>
      <p:pic>
        <p:nvPicPr>
          <p:cNvPr id="3074" name="Picture 2" descr="Orthopan Und 3d Diagnostik">
            <a:extLst>
              <a:ext uri="{FF2B5EF4-FFF2-40B4-BE49-F238E27FC236}">
                <a16:creationId xmlns:a16="http://schemas.microsoft.com/office/drawing/2014/main" id="{E6F29965-007A-4EE7-9C12-B88E034A5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1" r="6020"/>
          <a:stretch/>
        </p:blipFill>
        <p:spPr bwMode="auto">
          <a:xfrm>
            <a:off x="348777" y="4842535"/>
            <a:ext cx="368827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5E42BB02-EF3F-43F0-8456-F61F356628A2}"/>
              </a:ext>
            </a:extLst>
          </p:cNvPr>
          <p:cNvSpPr txBox="1"/>
          <p:nvPr/>
        </p:nvSpPr>
        <p:spPr>
          <a:xfrm>
            <a:off x="4153389" y="5986594"/>
            <a:ext cx="347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Rentgenska slika (</a:t>
            </a:r>
            <a:r>
              <a:rPr lang="sl-SI" dirty="0" err="1"/>
              <a:t>ortopan</a:t>
            </a:r>
            <a:r>
              <a:rPr lang="sl-SI" dirty="0"/>
              <a:t>)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8D714F49-C021-D9BE-CACB-ADBCB9CCE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4144" y="2076383"/>
            <a:ext cx="2609403" cy="325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32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sl-SI" dirty="0"/>
              <a:t>1. VAJA</a:t>
            </a:r>
          </a:p>
        </p:txBody>
      </p:sp>
      <p:graphicFrame>
        <p:nvGraphicFramePr>
          <p:cNvPr id="5" name="Označba mesta vsebine 2">
            <a:extLst>
              <a:ext uri="{FF2B5EF4-FFF2-40B4-BE49-F238E27FC236}">
                <a16:creationId xmlns:a16="http://schemas.microsoft.com/office/drawing/2014/main" id="{5D940212-5006-4D00-8651-4A0A65DAD726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90805826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3659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7D0669C1-CDCE-41C7-A9AB-65D9119F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058" name="Rectangle 2057">
              <a:extLst>
                <a:ext uri="{FF2B5EF4-FFF2-40B4-BE49-F238E27FC236}">
                  <a16:creationId xmlns:a16="http://schemas.microsoft.com/office/drawing/2014/main" id="{1F80B4EE-271C-45C6-9338-555D3B0C4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9" name="Picture 2058">
              <a:extLst>
                <a:ext uri="{FF2B5EF4-FFF2-40B4-BE49-F238E27FC236}">
                  <a16:creationId xmlns:a16="http://schemas.microsoft.com/office/drawing/2014/main" id="{6FCF3DCC-E585-4F88-8F8B-4EABFEF062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F1AACF4D-AF22-463C-97CE-C34F0783C0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92F392A-4076-4D61-8A57-5EC0090A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632247" cy="10809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dirty="0"/>
              <a:t>REŠITEV: 3. </a:t>
            </a:r>
            <a:r>
              <a:rPr lang="en-US" sz="3200" dirty="0" err="1"/>
              <a:t>Kaj</a:t>
            </a:r>
            <a:r>
              <a:rPr lang="en-US" sz="3200" dirty="0"/>
              <a:t> </a:t>
            </a:r>
            <a:r>
              <a:rPr lang="en-US" sz="3200" dirty="0" err="1"/>
              <a:t>izloča</a:t>
            </a:r>
            <a:r>
              <a:rPr lang="en-US" sz="3200" dirty="0"/>
              <a:t> </a:t>
            </a:r>
            <a:r>
              <a:rPr lang="en-US" sz="3200" dirty="0" err="1"/>
              <a:t>slino</a:t>
            </a:r>
            <a:r>
              <a:rPr lang="en-US" sz="3200" dirty="0"/>
              <a:t> in </a:t>
            </a:r>
            <a:r>
              <a:rPr lang="en-US" sz="3200" dirty="0" err="1"/>
              <a:t>kako</a:t>
            </a:r>
            <a:r>
              <a:rPr lang="en-US" sz="3200" dirty="0"/>
              <a:t> je </a:t>
            </a:r>
            <a:r>
              <a:rPr lang="en-US" sz="3200" dirty="0" err="1"/>
              <a:t>sestavljena</a:t>
            </a:r>
            <a:r>
              <a:rPr lang="en-US" sz="3200" dirty="0"/>
              <a:t>? </a:t>
            </a:r>
            <a:br>
              <a:rPr lang="en-US" sz="2300" dirty="0"/>
            </a:br>
            <a:endParaRPr lang="en-US" sz="2300" dirty="0"/>
          </a:p>
        </p:txBody>
      </p:sp>
      <p:pic>
        <p:nvPicPr>
          <p:cNvPr id="2063" name="Picture 2062">
            <a:extLst>
              <a:ext uri="{FF2B5EF4-FFF2-40B4-BE49-F238E27FC236}">
                <a16:creationId xmlns:a16="http://schemas.microsoft.com/office/drawing/2014/main" id="{6524329A-37E7-4025-B6E9-A97D40536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sp>
        <p:nvSpPr>
          <p:cNvPr id="8" name="PoljeZBesedilom 7">
            <a:extLst>
              <a:ext uri="{FF2B5EF4-FFF2-40B4-BE49-F238E27FC236}">
                <a16:creationId xmlns:a16="http://schemas.microsoft.com/office/drawing/2014/main" id="{D6890031-D826-42B1-B96A-D75C928F9806}"/>
              </a:ext>
            </a:extLst>
          </p:cNvPr>
          <p:cNvSpPr txBox="1"/>
          <p:nvPr/>
        </p:nvSpPr>
        <p:spPr>
          <a:xfrm>
            <a:off x="680322" y="2336873"/>
            <a:ext cx="5632246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SLINA</a:t>
            </a:r>
            <a:r>
              <a:rPr lang="sl-SI" sz="2400" dirty="0"/>
              <a:t>:</a:t>
            </a:r>
            <a:r>
              <a:rPr lang="en-US" sz="2400" dirty="0"/>
              <a:t>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TRIJE PARI SLINAVK (</a:t>
            </a:r>
            <a:r>
              <a:rPr lang="en-US" sz="2400" dirty="0" err="1"/>
              <a:t>obušesna</a:t>
            </a:r>
            <a:r>
              <a:rPr lang="en-US" sz="2400" dirty="0"/>
              <a:t>, </a:t>
            </a:r>
            <a:r>
              <a:rPr lang="en-US" sz="2400" dirty="0" err="1"/>
              <a:t>podjezična</a:t>
            </a:r>
            <a:r>
              <a:rPr lang="en-US" sz="2400" dirty="0"/>
              <a:t> in </a:t>
            </a:r>
            <a:r>
              <a:rPr lang="en-US" sz="2400" dirty="0" err="1"/>
              <a:t>podčeljustna</a:t>
            </a:r>
            <a:r>
              <a:rPr lang="en-US" sz="2400" dirty="0"/>
              <a:t>) </a:t>
            </a:r>
            <a:r>
              <a:rPr lang="en-US" sz="2400" dirty="0" err="1"/>
              <a:t>tvorijo</a:t>
            </a:r>
            <a:r>
              <a:rPr lang="en-US" sz="2400" dirty="0"/>
              <a:t> </a:t>
            </a:r>
            <a:r>
              <a:rPr lang="en-US" sz="2400" dirty="0" err="1"/>
              <a:t>dnevno</a:t>
            </a:r>
            <a:r>
              <a:rPr lang="en-US" sz="2400" dirty="0"/>
              <a:t> 1.7L </a:t>
            </a:r>
            <a:r>
              <a:rPr lang="en-US" sz="2400" dirty="0" err="1"/>
              <a:t>sline</a:t>
            </a:r>
            <a:r>
              <a:rPr lang="en-US" sz="2400" dirty="0"/>
              <a:t>, v </a:t>
            </a:r>
            <a:r>
              <a:rPr lang="en-US" sz="2400" dirty="0" err="1"/>
              <a:t>kateri</a:t>
            </a:r>
            <a:r>
              <a:rPr lang="en-US" sz="2400" dirty="0"/>
              <a:t> se </a:t>
            </a:r>
            <a:r>
              <a:rPr lang="en-US" sz="2400" dirty="0" err="1"/>
              <a:t>nahaja</a:t>
            </a:r>
            <a:r>
              <a:rPr lang="en-US" sz="2400" dirty="0"/>
              <a:t> </a:t>
            </a:r>
            <a:r>
              <a:rPr lang="en-US" sz="2400" dirty="0" err="1"/>
              <a:t>prebavni</a:t>
            </a:r>
            <a:r>
              <a:rPr lang="en-US" sz="2400" dirty="0"/>
              <a:t> </a:t>
            </a:r>
            <a:r>
              <a:rPr lang="en-US" sz="2400" dirty="0" err="1"/>
              <a:t>encim</a:t>
            </a:r>
            <a:r>
              <a:rPr lang="en-US" sz="2400" dirty="0"/>
              <a:t> </a:t>
            </a:r>
            <a:r>
              <a:rPr lang="sl-SI" sz="2400" dirty="0"/>
              <a:t>AMILAZA</a:t>
            </a:r>
            <a:r>
              <a:rPr lang="en-US" sz="2400" dirty="0"/>
              <a:t>, ki </a:t>
            </a:r>
            <a:r>
              <a:rPr lang="en-US" sz="2400" dirty="0" err="1"/>
              <a:t>razgrajuje</a:t>
            </a:r>
            <a:r>
              <a:rPr lang="en-US" sz="2400" dirty="0"/>
              <a:t> </a:t>
            </a:r>
            <a:r>
              <a:rPr lang="en-US" sz="2400" dirty="0" err="1"/>
              <a:t>škrob</a:t>
            </a:r>
            <a:r>
              <a:rPr lang="en-US" sz="2400" dirty="0"/>
              <a:t> v </a:t>
            </a:r>
            <a:r>
              <a:rPr lang="en-US" sz="2400" dirty="0" err="1"/>
              <a:t>enostavne</a:t>
            </a:r>
            <a:r>
              <a:rPr lang="en-US" sz="2400" dirty="0"/>
              <a:t> </a:t>
            </a:r>
            <a:r>
              <a:rPr lang="en-US" sz="2400" dirty="0" err="1"/>
              <a:t>sladkorje</a:t>
            </a:r>
            <a:r>
              <a:rPr lang="en-US" sz="2400" dirty="0"/>
              <a:t> in </a:t>
            </a:r>
            <a:r>
              <a:rPr lang="en-US" sz="2400" dirty="0" err="1"/>
              <a:t>bikarbonatni</a:t>
            </a:r>
            <a:r>
              <a:rPr lang="en-US" sz="2400" dirty="0"/>
              <a:t> </a:t>
            </a:r>
            <a:r>
              <a:rPr lang="en-US" sz="2400" dirty="0" err="1"/>
              <a:t>ioni</a:t>
            </a:r>
            <a:r>
              <a:rPr lang="en-US" sz="2400" dirty="0"/>
              <a:t>, ki </a:t>
            </a:r>
            <a:r>
              <a:rPr lang="en-US" sz="2400" dirty="0" err="1"/>
              <a:t>nevtralizirajo</a:t>
            </a:r>
            <a:r>
              <a:rPr lang="en-US" sz="2400" dirty="0"/>
              <a:t> </a:t>
            </a:r>
            <a:r>
              <a:rPr lang="en-US" sz="2400" dirty="0" err="1"/>
              <a:t>kisline</a:t>
            </a:r>
            <a:r>
              <a:rPr lang="en-US" sz="2400" dirty="0"/>
              <a:t> v </a:t>
            </a:r>
            <a:r>
              <a:rPr lang="en-US" sz="2400" dirty="0" err="1"/>
              <a:t>hrani</a:t>
            </a:r>
            <a:r>
              <a:rPr lang="en-US" sz="2400" dirty="0"/>
              <a:t>.</a:t>
            </a:r>
          </a:p>
        </p:txBody>
      </p:sp>
      <p:pic>
        <p:nvPicPr>
          <p:cNvPr id="2052" name="Picture 4" descr="Rezultat iskanja slik za žleze slinavke">
            <a:extLst>
              <a:ext uri="{FF2B5EF4-FFF2-40B4-BE49-F238E27FC236}">
                <a16:creationId xmlns:a16="http://schemas.microsoft.com/office/drawing/2014/main" id="{D327F3D5-3179-4383-8044-3E66D7CD9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9" r="-1" b="26278"/>
          <a:stretch/>
        </p:blipFill>
        <p:spPr bwMode="auto">
          <a:xfrm>
            <a:off x="6984387" y="484632"/>
            <a:ext cx="4719805" cy="2836084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7900CCB-FDFA-E5A8-CBF0-1F306A620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31" r="-4" b="-4"/>
          <a:stretch/>
        </p:blipFill>
        <p:spPr>
          <a:xfrm>
            <a:off x="6984386" y="3632401"/>
            <a:ext cx="4719805" cy="274353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2519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sl-SI" b="1" dirty="0"/>
              <a:t>2. VAJA</a:t>
            </a:r>
          </a:p>
        </p:txBody>
      </p:sp>
      <p:graphicFrame>
        <p:nvGraphicFramePr>
          <p:cNvPr id="19" name="Označba mesta vsebine 2">
            <a:extLst>
              <a:ext uri="{FF2B5EF4-FFF2-40B4-BE49-F238E27FC236}">
                <a16:creationId xmlns:a16="http://schemas.microsoft.com/office/drawing/2014/main" id="{A3E4D167-4401-D5B0-AA3F-E31F12313F2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591557359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3202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AFF8EF-6A0E-4C04-9496-520AC87AE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REŠITEV: 4. Kje se združita dihalna in prebavna pot? Kakšna je vloga poklopca?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35F8BFB-085C-4764-B111-557240D26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245" y="2110408"/>
            <a:ext cx="8091470" cy="1080939"/>
          </a:xfrm>
        </p:spPr>
        <p:txBody>
          <a:bodyPr>
            <a:normAutofit fontScale="77500" lnSpcReduction="20000"/>
          </a:bodyPr>
          <a:lstStyle/>
          <a:p>
            <a:r>
              <a:rPr lang="sl-SI" sz="2400" dirty="0">
                <a:solidFill>
                  <a:schemeClr val="tx1"/>
                </a:solidFill>
              </a:rPr>
              <a:t>Hrana potuje skozi </a:t>
            </a:r>
            <a:r>
              <a:rPr lang="sl-SI" sz="2400" b="1" dirty="0">
                <a:solidFill>
                  <a:schemeClr val="tx1"/>
                </a:solidFill>
              </a:rPr>
              <a:t>žrelo v požiralnik. </a:t>
            </a:r>
          </a:p>
          <a:p>
            <a:r>
              <a:rPr lang="sl-SI" sz="2400" b="1" dirty="0">
                <a:solidFill>
                  <a:schemeClr val="tx1"/>
                </a:solidFill>
              </a:rPr>
              <a:t>V žrelu sta združeni dihalna in prebavna pot.</a:t>
            </a:r>
          </a:p>
          <a:p>
            <a:r>
              <a:rPr lang="sl-SI" b="1" dirty="0"/>
              <a:t>Poklopec preprečuje, da hrana pri požiranju zaide v sapnik. </a:t>
            </a:r>
            <a:endParaRPr lang="sl-SI" sz="2400" b="1" dirty="0">
              <a:solidFill>
                <a:schemeClr val="tx1"/>
              </a:solidFill>
            </a:endParaRPr>
          </a:p>
          <a:p>
            <a:endParaRPr lang="sl-SI" sz="2400" b="1" dirty="0">
              <a:solidFill>
                <a:schemeClr val="tx1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AAA8D61-0440-406F-825B-668D88415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05" t="27231" r="4073" b="19262"/>
          <a:stretch/>
        </p:blipFill>
        <p:spPr>
          <a:xfrm>
            <a:off x="1149245" y="3112216"/>
            <a:ext cx="9144937" cy="366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48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09382B-C483-4BA8-B941-ECE8F8D22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REŠITEV: 5. Kaj je peristaltika?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6FBAE24-F8C0-43F9-B998-837FC936A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007" y="2021746"/>
            <a:ext cx="10580461" cy="1407253"/>
          </a:xfrm>
        </p:spPr>
        <p:txBody>
          <a:bodyPr>
            <a:normAutofit/>
          </a:bodyPr>
          <a:lstStyle/>
          <a:p>
            <a:r>
              <a:rPr lang="sl-SI" sz="2400" dirty="0">
                <a:solidFill>
                  <a:schemeClr val="tx1"/>
                </a:solidFill>
              </a:rPr>
              <a:t>POŽIRALNIK je </a:t>
            </a:r>
            <a:r>
              <a:rPr lang="sl-SI" sz="2400" b="1" dirty="0">
                <a:solidFill>
                  <a:schemeClr val="tx1"/>
                </a:solidFill>
              </a:rPr>
              <a:t>mišičasta cev</a:t>
            </a:r>
            <a:r>
              <a:rPr lang="sl-SI" sz="2400" dirty="0">
                <a:solidFill>
                  <a:schemeClr val="tx1"/>
                </a:solidFill>
              </a:rPr>
              <a:t>, ki povezuje </a:t>
            </a:r>
            <a:r>
              <a:rPr lang="sl-SI" sz="2400" b="1" dirty="0">
                <a:solidFill>
                  <a:schemeClr val="tx1"/>
                </a:solidFill>
              </a:rPr>
              <a:t>žrelo in želodec</a:t>
            </a:r>
            <a:r>
              <a:rPr lang="sl-SI" sz="2400" dirty="0">
                <a:solidFill>
                  <a:schemeClr val="tx1"/>
                </a:solidFill>
              </a:rPr>
              <a:t>. </a:t>
            </a:r>
          </a:p>
          <a:p>
            <a:r>
              <a:rPr lang="sl-SI" sz="2400" dirty="0">
                <a:solidFill>
                  <a:schemeClr val="tx1"/>
                </a:solidFill>
              </a:rPr>
              <a:t>Ko pride hrana v požiralnik, jo ritmično krčenje mišice potiska proti želodcu = </a:t>
            </a:r>
            <a:r>
              <a:rPr lang="sl-SI" sz="2400" b="1" dirty="0">
                <a:solidFill>
                  <a:schemeClr val="tx1"/>
                </a:solidFill>
              </a:rPr>
              <a:t>PERISTALTIKA</a:t>
            </a:r>
            <a:r>
              <a:rPr lang="sl-SI" sz="2400" dirty="0">
                <a:solidFill>
                  <a:schemeClr val="tx1"/>
                </a:solidFill>
              </a:rPr>
              <a:t>. </a:t>
            </a:r>
          </a:p>
          <a:p>
            <a:endParaRPr lang="sl-SI" sz="2400" dirty="0">
              <a:solidFill>
                <a:schemeClr val="tx1"/>
              </a:solidFill>
            </a:endParaRPr>
          </a:p>
        </p:txBody>
      </p:sp>
      <p:pic>
        <p:nvPicPr>
          <p:cNvPr id="4100" name="Picture 4" descr="Rezultat iskanja slik za požiralnik">
            <a:extLst>
              <a:ext uri="{FF2B5EF4-FFF2-40B4-BE49-F238E27FC236}">
                <a16:creationId xmlns:a16="http://schemas.microsoft.com/office/drawing/2014/main" id="{8A32C3A3-605C-47AA-915D-2D51806E1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5" r="21721"/>
          <a:stretch/>
        </p:blipFill>
        <p:spPr bwMode="auto">
          <a:xfrm>
            <a:off x="6096000" y="3429000"/>
            <a:ext cx="3179298" cy="330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63F07C66-211A-4E65-B292-B065837B4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003" y="3960056"/>
            <a:ext cx="4148260" cy="269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349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33478B-3F2F-4F3B-8071-CE94073DE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REŠITEV: 6. Kaj se dogaja s hrano v želodcu? </a:t>
            </a:r>
          </a:p>
        </p:txBody>
      </p:sp>
      <p:pic>
        <p:nvPicPr>
          <p:cNvPr id="5122" name="Picture 2" descr="Rezultat iskanja slik za stomach position">
            <a:extLst>
              <a:ext uri="{FF2B5EF4-FFF2-40B4-BE49-F238E27FC236}">
                <a16:creationId xmlns:a16="http://schemas.microsoft.com/office/drawing/2014/main" id="{B70C0A35-9C9A-4DB0-8E13-4D57439C5D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r="4655" b="-3"/>
          <a:stretch/>
        </p:blipFill>
        <p:spPr bwMode="auto">
          <a:xfrm>
            <a:off x="7818120" y="758952"/>
            <a:ext cx="3617432" cy="533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6188376-10BE-4929-BF58-1ADDA3FCF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29361"/>
            <a:ext cx="6093012" cy="3697306"/>
          </a:xfrm>
        </p:spPr>
        <p:txBody>
          <a:bodyPr>
            <a:normAutofit fontScale="85000" lnSpcReduction="20000"/>
          </a:bodyPr>
          <a:lstStyle/>
          <a:p>
            <a:r>
              <a:rPr lang="sl-SI" sz="2400" dirty="0">
                <a:solidFill>
                  <a:schemeClr val="tx1"/>
                </a:solidFill>
              </a:rPr>
              <a:t>ŽELODEC leži pod trebušno prepono, visoko v trebušni votlini in je delno zavarovan z rebrno kletko. </a:t>
            </a:r>
          </a:p>
          <a:p>
            <a:r>
              <a:rPr lang="sl-SI" sz="2400" dirty="0">
                <a:solidFill>
                  <a:schemeClr val="tx1"/>
                </a:solidFill>
              </a:rPr>
              <a:t>Je kljukasto zavit in je najširši del prebavne cevi. </a:t>
            </a:r>
          </a:p>
          <a:p>
            <a:r>
              <a:rPr lang="sl-SI" sz="2400" dirty="0">
                <a:solidFill>
                  <a:schemeClr val="tx1"/>
                </a:solidFill>
              </a:rPr>
              <a:t>Sprejme hrano iz požiralnika. </a:t>
            </a:r>
          </a:p>
          <a:p>
            <a:r>
              <a:rPr lang="sl-SI" sz="2400" dirty="0">
                <a:solidFill>
                  <a:schemeClr val="tx1"/>
                </a:solidFill>
              </a:rPr>
              <a:t>Mišična stena v želodcu se </a:t>
            </a:r>
            <a:r>
              <a:rPr lang="sl-SI" sz="2400" b="1" dirty="0">
                <a:solidFill>
                  <a:schemeClr val="tx1"/>
                </a:solidFill>
              </a:rPr>
              <a:t>krči </a:t>
            </a:r>
            <a:r>
              <a:rPr lang="sl-SI" sz="2400" dirty="0">
                <a:solidFill>
                  <a:schemeClr val="tx1"/>
                </a:solidFill>
              </a:rPr>
              <a:t>in pomeša hrano z </a:t>
            </a:r>
            <a:r>
              <a:rPr lang="sl-SI" sz="2400" b="1" dirty="0">
                <a:solidFill>
                  <a:schemeClr val="tx1"/>
                </a:solidFill>
              </a:rPr>
              <a:t>želodčnim sokom </a:t>
            </a:r>
            <a:r>
              <a:rPr lang="sl-SI" sz="2400" dirty="0">
                <a:solidFill>
                  <a:schemeClr val="tx1"/>
                </a:solidFill>
              </a:rPr>
              <a:t>(klorovodikova kislina, encim pepsin).</a:t>
            </a:r>
          </a:p>
          <a:p>
            <a:r>
              <a:rPr lang="sl-SI" sz="2400" dirty="0">
                <a:solidFill>
                  <a:schemeClr val="tx1"/>
                </a:solidFill>
              </a:rPr>
              <a:t>Kratkotrajno se notri shrani zaloga hrane, v njem pa poteka mehanska (mišice) in kemična (encimi) prebava.</a:t>
            </a:r>
          </a:p>
          <a:p>
            <a:r>
              <a:rPr lang="sl-SI" sz="2400" dirty="0">
                <a:solidFill>
                  <a:schemeClr val="tx1"/>
                </a:solidFill>
              </a:rPr>
              <a:t>Delno prebavljena hrana zapusti želodec in gre </a:t>
            </a:r>
            <a:r>
              <a:rPr lang="sl-SI" sz="2400" b="1" dirty="0">
                <a:solidFill>
                  <a:schemeClr val="tx1"/>
                </a:solidFill>
              </a:rPr>
              <a:t>v tanko črevo</a:t>
            </a:r>
            <a:r>
              <a:rPr lang="sl-SI" sz="24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" name="Oblaček: puščica gor 6">
            <a:extLst>
              <a:ext uri="{FF2B5EF4-FFF2-40B4-BE49-F238E27FC236}">
                <a16:creationId xmlns:a16="http://schemas.microsoft.com/office/drawing/2014/main" id="{D9A8A355-5DF0-4241-B8BD-750A60C9054F}"/>
              </a:ext>
            </a:extLst>
          </p:cNvPr>
          <p:cNvSpPr/>
          <p:nvPr/>
        </p:nvSpPr>
        <p:spPr>
          <a:xfrm>
            <a:off x="8153095" y="5276071"/>
            <a:ext cx="2947482" cy="1364566"/>
          </a:xfrm>
          <a:prstGeom prst="upArrowCallou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dirty="0">
                <a:solidFill>
                  <a:schemeClr val="tx1"/>
                </a:solidFill>
              </a:rPr>
              <a:t>Mehanska in kemična prebava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BA3C830-3D18-51B2-9A08-1CA1A7DF8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042" y="1578703"/>
            <a:ext cx="7699915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3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FAB7075-DFA1-4900-8774-D905BFDBF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8140109" cy="1255469"/>
          </a:xfrm>
        </p:spPr>
        <p:txBody>
          <a:bodyPr>
            <a:normAutofit fontScale="90000"/>
          </a:bodyPr>
          <a:lstStyle/>
          <a:p>
            <a:r>
              <a:rPr lang="sl-SI" sz="4000" dirty="0"/>
              <a:t>REŠITEV:7. Kam vodijo izvodila žolčnika in trebušne slinavke?</a:t>
            </a:r>
            <a:br>
              <a:rPr lang="sl-SI" sz="4000" dirty="0"/>
            </a:br>
            <a:r>
              <a:rPr lang="sl-SI" sz="4000" dirty="0"/>
              <a:t> 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43CAAE0-85B5-4C41-8847-6DDA18906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78" y="2192921"/>
            <a:ext cx="4016116" cy="3274586"/>
          </a:xfrm>
        </p:spPr>
        <p:txBody>
          <a:bodyPr anchor="t">
            <a:normAutofit lnSpcReduction="10000"/>
          </a:bodyPr>
          <a:lstStyle/>
          <a:p>
            <a:r>
              <a:rPr lang="sl-SI" dirty="0"/>
              <a:t>TANKO ČREVO: d</a:t>
            </a:r>
            <a:r>
              <a:rPr lang="sl-SI" sz="2400" dirty="0">
                <a:solidFill>
                  <a:schemeClr val="tx1"/>
                </a:solidFill>
              </a:rPr>
              <a:t>olgo okoli 7 m.</a:t>
            </a:r>
          </a:p>
          <a:p>
            <a:r>
              <a:rPr lang="sl-SI" sz="2400" dirty="0">
                <a:solidFill>
                  <a:schemeClr val="tx1"/>
                </a:solidFill>
              </a:rPr>
              <a:t>Začne se z </a:t>
            </a:r>
            <a:r>
              <a:rPr lang="sl-SI" sz="2400" b="1" dirty="0">
                <a:solidFill>
                  <a:schemeClr val="tx1"/>
                </a:solidFill>
              </a:rPr>
              <a:t>dvanajstnikom</a:t>
            </a:r>
            <a:r>
              <a:rPr lang="sl-SI" sz="2400" dirty="0">
                <a:solidFill>
                  <a:schemeClr val="tx1"/>
                </a:solidFill>
              </a:rPr>
              <a:t> v katerega vodijo </a:t>
            </a:r>
            <a:r>
              <a:rPr lang="sl-SI" sz="2400" b="1" dirty="0">
                <a:solidFill>
                  <a:schemeClr val="tx1"/>
                </a:solidFill>
              </a:rPr>
              <a:t>izvodila trebušne slinavke in žolčnika. </a:t>
            </a:r>
          </a:p>
          <a:p>
            <a:r>
              <a:rPr lang="sl-SI" b="1" dirty="0"/>
              <a:t>Nadaljuje se v tešče in vito črevo</a:t>
            </a:r>
            <a:endParaRPr lang="sl-SI" sz="2400" b="1" dirty="0">
              <a:solidFill>
                <a:schemeClr val="tx1"/>
              </a:solidFill>
            </a:endParaRPr>
          </a:p>
        </p:txBody>
      </p:sp>
      <p:pic>
        <p:nvPicPr>
          <p:cNvPr id="4" name="Slika 3" descr="Slika, ki vsebuje besede posnetek zaslona, računalnik&#10;&#10;Opis je samodejno ustvarjen">
            <a:extLst>
              <a:ext uri="{FF2B5EF4-FFF2-40B4-BE49-F238E27FC236}">
                <a16:creationId xmlns:a16="http://schemas.microsoft.com/office/drawing/2014/main" id="{D20E5BF0-C6A0-4757-81CD-BB0E48071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18" t="16245" r="16532" b="49389"/>
          <a:stretch/>
        </p:blipFill>
        <p:spPr>
          <a:xfrm>
            <a:off x="5200504" y="2959993"/>
            <a:ext cx="6362295" cy="3731630"/>
          </a:xfrm>
          <a:prstGeom prst="rect">
            <a:avLst/>
          </a:prstGeom>
        </p:spPr>
      </p:pic>
      <p:sp>
        <p:nvSpPr>
          <p:cNvPr id="5" name="Pravokotnik 4">
            <a:extLst>
              <a:ext uri="{FF2B5EF4-FFF2-40B4-BE49-F238E27FC236}">
                <a16:creationId xmlns:a16="http://schemas.microsoft.com/office/drawing/2014/main" id="{2C138609-5643-40B6-8B41-F52488B26594}"/>
              </a:ext>
            </a:extLst>
          </p:cNvPr>
          <p:cNvSpPr/>
          <p:nvPr/>
        </p:nvSpPr>
        <p:spPr>
          <a:xfrm>
            <a:off x="7781555" y="4125951"/>
            <a:ext cx="981307" cy="40849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Sok TS</a:t>
            </a:r>
          </a:p>
        </p:txBody>
      </p:sp>
      <p:sp>
        <p:nvSpPr>
          <p:cNvPr id="7" name="Pravokotnik 6">
            <a:extLst>
              <a:ext uri="{FF2B5EF4-FFF2-40B4-BE49-F238E27FC236}">
                <a16:creationId xmlns:a16="http://schemas.microsoft.com/office/drawing/2014/main" id="{B691B783-9E09-4402-AAD1-BC9F406AF38F}"/>
              </a:ext>
            </a:extLst>
          </p:cNvPr>
          <p:cNvSpPr/>
          <p:nvPr/>
        </p:nvSpPr>
        <p:spPr>
          <a:xfrm>
            <a:off x="7448051" y="3421715"/>
            <a:ext cx="981307" cy="40849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Žolč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FEC2BD9-8CE5-466D-8AD4-78638D6E48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0197534"/>
              </p:ext>
            </p:extLst>
          </p:nvPr>
        </p:nvGraphicFramePr>
        <p:xfrm>
          <a:off x="289250" y="4542393"/>
          <a:ext cx="4574926" cy="12554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6774EF3-5C64-4205-B0A1-66FC7E95BC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3272242"/>
              </p:ext>
            </p:extLst>
          </p:nvPr>
        </p:nvGraphicFramePr>
        <p:xfrm>
          <a:off x="242078" y="5231423"/>
          <a:ext cx="4958961" cy="146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" name="Slika 7">
            <a:extLst>
              <a:ext uri="{FF2B5EF4-FFF2-40B4-BE49-F238E27FC236}">
                <a16:creationId xmlns:a16="http://schemas.microsoft.com/office/drawing/2014/main" id="{50BB7F3C-EBB5-6B96-C1D8-76CE498B5D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87778" y="356775"/>
            <a:ext cx="347502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9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10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46FBB5-DE4E-4F6F-A050-7A43E740F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REŠITEV: 8. Kje poteka največji del absorpcije hranilnih snovi? 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D7A1EAEE-BADB-42A9-98E3-E3F60A8CDF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532616"/>
              </p:ext>
            </p:extLst>
          </p:nvPr>
        </p:nvGraphicFramePr>
        <p:xfrm>
          <a:off x="3217333" y="3499540"/>
          <a:ext cx="5397395" cy="30276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4FBF609-03FA-4F67-8269-0C04EB060F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5725052"/>
              </p:ext>
            </p:extLst>
          </p:nvPr>
        </p:nvGraphicFramePr>
        <p:xfrm>
          <a:off x="3089755" y="2009196"/>
          <a:ext cx="5397395" cy="2402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6" name="Picture 2" descr="Rezultat iskanja slik za tanko črevo">
            <a:extLst>
              <a:ext uri="{FF2B5EF4-FFF2-40B4-BE49-F238E27FC236}">
                <a16:creationId xmlns:a16="http://schemas.microsoft.com/office/drawing/2014/main" id="{C508752D-F6ED-4401-B524-4C754D2F5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618" y="2723293"/>
            <a:ext cx="3473127" cy="260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562E2724-F876-48F9-998B-D07A35DE281F}"/>
              </a:ext>
            </a:extLst>
          </p:cNvPr>
          <p:cNvSpPr/>
          <p:nvPr/>
        </p:nvSpPr>
        <p:spPr>
          <a:xfrm>
            <a:off x="998947" y="2137001"/>
            <a:ext cx="221838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Največji del absorpcije hranilnih snovi poteka v TANKEM ČREVESJU.</a:t>
            </a:r>
          </a:p>
          <a:p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Sluznica tankega črevesa je zato močno nagubana – ČREVESNE RESICE </a:t>
            </a:r>
          </a:p>
        </p:txBody>
      </p:sp>
      <p:pic>
        <p:nvPicPr>
          <p:cNvPr id="9" name="Slika 8" descr="Slika, ki vsebuje besede posnetek zaslona, računalnik&#10;&#10;Opis je samodejno ustvarjen">
            <a:extLst>
              <a:ext uri="{FF2B5EF4-FFF2-40B4-BE49-F238E27FC236}">
                <a16:creationId xmlns:a16="http://schemas.microsoft.com/office/drawing/2014/main" id="{EC267FAF-599C-4961-9C41-DB92EA3C15D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4718" t="49761" r="16532" b="14669"/>
          <a:stretch/>
        </p:blipFill>
        <p:spPr>
          <a:xfrm>
            <a:off x="3089755" y="2148220"/>
            <a:ext cx="6183861" cy="37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0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EBB823E-78AB-4CDF-BCB0-2264A7168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sl-SI" sz="2400" dirty="0"/>
              <a:t>PREHRANSKA PIRAMIDA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EEF61E2-1B07-4D66-9F0B-38EE77B5A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1800" dirty="0"/>
              <a:t>USTNO ODGOVORI:</a:t>
            </a:r>
          </a:p>
          <a:p>
            <a:r>
              <a:rPr lang="sl-SI" sz="1800" dirty="0"/>
              <a:t>Zakaj jemo?</a:t>
            </a:r>
          </a:p>
          <a:p>
            <a:r>
              <a:rPr lang="sl-SI" sz="1800" dirty="0"/>
              <a:t>Kaj predstavlja prehranska piramida?</a:t>
            </a:r>
          </a:p>
          <a:p>
            <a:r>
              <a:rPr lang="sl-SI" sz="1800" dirty="0"/>
              <a:t>Ali je tvoja prehrana uravnotežena?</a:t>
            </a:r>
          </a:p>
          <a:p>
            <a:r>
              <a:rPr lang="sl-SI" sz="1800" dirty="0"/>
              <a:t>Ali piješ dovolj vode?</a:t>
            </a:r>
          </a:p>
          <a:p>
            <a:r>
              <a:rPr lang="sl-SI" sz="1800" dirty="0"/>
              <a:t>Zakaj so pomembne prehranske vlaknine?</a:t>
            </a:r>
          </a:p>
          <a:p>
            <a:r>
              <a:rPr lang="sl-SI" sz="1800" dirty="0"/>
              <a:t>Kje se hranilne snovi absorbirajo v telo?</a:t>
            </a:r>
            <a:endParaRPr lang="en-US" sz="1800" dirty="0"/>
          </a:p>
        </p:txBody>
      </p:sp>
      <p:pic>
        <p:nvPicPr>
          <p:cNvPr id="4" name="Označba mesta vsebine 3" descr="Slika, ki vsebuje besede torta, hrana, igrača&#10;&#10;Opis je samodejno ustvarjen">
            <a:extLst>
              <a:ext uri="{FF2B5EF4-FFF2-40B4-BE49-F238E27FC236}">
                <a16:creationId xmlns:a16="http://schemas.microsoft.com/office/drawing/2014/main" id="{9FD21835-BCA6-4213-B4EB-5030CB802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6269" y="609600"/>
            <a:ext cx="5722775" cy="5608320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2074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69C303-0FEE-432B-9E3D-8FB0373FC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225851" cy="1255469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sl-SI" spc="-100" dirty="0"/>
              <a:t>REŠITEV: </a:t>
            </a:r>
            <a:r>
              <a:rPr lang="de-DE" spc="-100" dirty="0"/>
              <a:t>9. Kaj so </a:t>
            </a:r>
            <a:r>
              <a:rPr lang="de-DE" spc="-100" dirty="0" err="1"/>
              <a:t>naloge</a:t>
            </a:r>
            <a:r>
              <a:rPr lang="de-DE" spc="-100" dirty="0"/>
              <a:t> </a:t>
            </a:r>
            <a:r>
              <a:rPr lang="de-DE" spc="-100" dirty="0" err="1"/>
              <a:t>jeter</a:t>
            </a:r>
            <a:r>
              <a:rPr lang="de-DE" spc="-100" dirty="0"/>
              <a:t>?</a:t>
            </a:r>
            <a:br>
              <a:rPr lang="de-DE" spc="-100" dirty="0"/>
            </a:br>
            <a:endParaRPr lang="en-US" spc="-100" dirty="0"/>
          </a:p>
        </p:txBody>
      </p:sp>
      <p:graphicFrame>
        <p:nvGraphicFramePr>
          <p:cNvPr id="6" name="Označba mesta vsebine 3">
            <a:extLst>
              <a:ext uri="{FF2B5EF4-FFF2-40B4-BE49-F238E27FC236}">
                <a16:creationId xmlns:a16="http://schemas.microsoft.com/office/drawing/2014/main" id="{1F1E0415-0306-4D61-8AE7-4C49090EB5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1254274"/>
              </p:ext>
            </p:extLst>
          </p:nvPr>
        </p:nvGraphicFramePr>
        <p:xfrm>
          <a:off x="289248" y="2066668"/>
          <a:ext cx="10059298" cy="1142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" name="Pravokotnik 21">
            <a:extLst>
              <a:ext uri="{FF2B5EF4-FFF2-40B4-BE49-F238E27FC236}">
                <a16:creationId xmlns:a16="http://schemas.microsoft.com/office/drawing/2014/main" id="{B1BED429-A6EC-4898-B6FD-99BE9689BFB0}"/>
              </a:ext>
            </a:extLst>
          </p:cNvPr>
          <p:cNvSpPr/>
          <p:nvPr/>
        </p:nvSpPr>
        <p:spPr>
          <a:xfrm>
            <a:off x="351582" y="2958599"/>
            <a:ext cx="111839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NALOGE JETER:</a:t>
            </a:r>
            <a:endParaRPr lang="sl-SI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tvorba glikogena iz glukoze, sproščanje glukoze iz glikogena (E)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presnova lipidov, B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shranjevanje vitaminov, mineralov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nastanek žolča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razstrupljevanje škodljivih snovi – alkohol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odstranjevanje snovi – odmrle krvničke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sproščanje toplote pri kemijskih reakcijah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izgradnja in razgradnja AK (jetra jih </a:t>
            </a:r>
            <a:r>
              <a:rPr lang="sl-SI" sz="2000" dirty="0" err="1">
                <a:latin typeface="Arial" panose="020B0604020202020204" pitchFamily="34" charset="0"/>
                <a:cs typeface="Arial" panose="020B0604020202020204" pitchFamily="34" charset="0"/>
              </a:rPr>
              <a:t>sintentizirajo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 12 od 20 in sicer iz manjših enot; katerih pa ne more pa telo mora dobiti s hrano, </a:t>
            </a:r>
            <a:r>
              <a:rPr lang="sl-SI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esencialne aminokisline</a:t>
            </a:r>
            <a:r>
              <a:rPr lang="sl-SI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5307DFE7-C003-4452-A8B9-EAB7C373CB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844" t="21025" r="5298" b="16462"/>
          <a:stretch/>
        </p:blipFill>
        <p:spPr>
          <a:xfrm>
            <a:off x="221603" y="1867838"/>
            <a:ext cx="10194588" cy="492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7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B605F8-ABCB-4264-96B1-0CA29C16E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626533"/>
            <a:ext cx="10165967" cy="1337735"/>
          </a:xfrm>
        </p:spPr>
        <p:txBody>
          <a:bodyPr>
            <a:normAutofit/>
          </a:bodyPr>
          <a:lstStyle/>
          <a:p>
            <a:r>
              <a:rPr lang="sl-SI" dirty="0"/>
              <a:t>REŠITEV: 10. Kaj je prebava in kaj jo omogoča? </a:t>
            </a:r>
          </a:p>
        </p:txBody>
      </p:sp>
      <p:sp>
        <p:nvSpPr>
          <p:cNvPr id="4" name="Ograda vsebine 2">
            <a:extLst>
              <a:ext uri="{FF2B5EF4-FFF2-40B4-BE49-F238E27FC236}">
                <a16:creationId xmlns:a16="http://schemas.microsoft.com/office/drawing/2014/main" id="{8C1A35D8-358E-473A-B7DF-EFBF6483D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642" y="2116667"/>
            <a:ext cx="5647357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sl-SI" dirty="0">
                <a:cs typeface="Arial" panose="020B0604020202020204" pitchFamily="34" charset="0"/>
              </a:rPr>
              <a:t>R</a:t>
            </a:r>
            <a:r>
              <a:rPr lang="sl-SI" sz="2400" cap="none" dirty="0">
                <a:solidFill>
                  <a:schemeClr val="tx1"/>
                </a:solidFill>
                <a:cs typeface="Arial" panose="020B0604020202020204" pitchFamily="34" charset="0"/>
              </a:rPr>
              <a:t>azgradnja organskih molekul na manjše enote = </a:t>
            </a:r>
            <a:r>
              <a:rPr lang="sl-SI" sz="2400" b="1" cap="none" dirty="0">
                <a:solidFill>
                  <a:schemeClr val="tx1"/>
                </a:solidFill>
                <a:cs typeface="Arial" panose="020B0604020202020204" pitchFamily="34" charset="0"/>
              </a:rPr>
              <a:t>prebava. </a:t>
            </a:r>
            <a:endParaRPr lang="sl-SI" sz="24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r>
              <a:rPr lang="sl-SI" sz="2400" dirty="0">
                <a:solidFill>
                  <a:schemeClr val="tx1"/>
                </a:solidFill>
                <a:cs typeface="Arial" panose="020B0604020202020204" pitchFamily="34" charset="0"/>
              </a:rPr>
              <a:t>Om</a:t>
            </a:r>
            <a:r>
              <a:rPr lang="sl-SI" sz="2400" cap="none" dirty="0">
                <a:solidFill>
                  <a:schemeClr val="tx1"/>
                </a:solidFill>
                <a:cs typeface="Arial" panose="020B0604020202020204" pitchFamily="34" charset="0"/>
              </a:rPr>
              <a:t>ogočajo jo </a:t>
            </a:r>
            <a:r>
              <a:rPr lang="sl-SI" dirty="0">
                <a:cs typeface="Arial" panose="020B0604020202020204" pitchFamily="34" charset="0"/>
              </a:rPr>
              <a:t>ENCIMI </a:t>
            </a:r>
            <a:r>
              <a:rPr lang="sl-SI" sz="2400" cap="none" dirty="0">
                <a:solidFill>
                  <a:schemeClr val="tx1"/>
                </a:solidFill>
                <a:cs typeface="Arial" panose="020B0604020202020204" pitchFamily="34" charset="0"/>
              </a:rPr>
              <a:t>prebavnih žlez (ustne slinavke, trebušna slinavka, jetra in žleze v želodčni steni). </a:t>
            </a:r>
          </a:p>
          <a:p>
            <a:endParaRPr lang="sl-SI" sz="2400" cap="none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7" name="Slika 6" descr="Slika, ki vsebuje besede posnetek zaslona&#10;&#10;Opis je samodejno ustvarjen">
            <a:extLst>
              <a:ext uri="{FF2B5EF4-FFF2-40B4-BE49-F238E27FC236}">
                <a16:creationId xmlns:a16="http://schemas.microsoft.com/office/drawing/2014/main" id="{002F6698-049B-4FD7-8E2C-936BEFA262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8" t="31111" r="-593" b="52471"/>
          <a:stretch/>
        </p:blipFill>
        <p:spPr>
          <a:xfrm rot="10800000">
            <a:off x="330108" y="4363269"/>
            <a:ext cx="5884424" cy="2121060"/>
          </a:xfrm>
          <a:prstGeom prst="rect">
            <a:avLst/>
          </a:prstGeom>
        </p:spPr>
      </p:pic>
      <p:pic>
        <p:nvPicPr>
          <p:cNvPr id="6" name="Slika 5" descr="Slika, ki vsebuje besede posnetek zaslona&#10;&#10;Opis je samodejno ustvarjen">
            <a:extLst>
              <a:ext uri="{FF2B5EF4-FFF2-40B4-BE49-F238E27FC236}">
                <a16:creationId xmlns:a16="http://schemas.microsoft.com/office/drawing/2014/main" id="{0FEB91A6-6777-41B1-B401-AB9839CB3C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16" t="68136" r="12336" b="12790"/>
          <a:stretch/>
        </p:blipFill>
        <p:spPr>
          <a:xfrm rot="10800000">
            <a:off x="6215785" y="2628900"/>
            <a:ext cx="5968295" cy="385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01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A546ACA-BBAD-4ACD-BDE0-2A5AE7A72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9364265"/>
              </p:ext>
            </p:extLst>
          </p:nvPr>
        </p:nvGraphicFramePr>
        <p:xfrm>
          <a:off x="1301262" y="771434"/>
          <a:ext cx="9392472" cy="5271956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6881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1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6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86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83621">
                <a:tc>
                  <a:txBody>
                    <a:bodyPr/>
                    <a:lstStyle/>
                    <a:p>
                      <a:pPr algn="ctr"/>
                      <a:r>
                        <a:rPr lang="sl-SI" sz="1900"/>
                        <a:t>Kje nastaja</a:t>
                      </a:r>
                    </a:p>
                  </a:txBody>
                  <a:tcPr marL="59497" marR="59497" marT="29748" marB="29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900"/>
                        <a:t>prebavni</a:t>
                      </a:r>
                      <a:r>
                        <a:rPr lang="sl-SI" sz="1900" baseline="0"/>
                        <a:t> sok</a:t>
                      </a:r>
                      <a:endParaRPr lang="sl-SI" sz="1900"/>
                    </a:p>
                  </a:txBody>
                  <a:tcPr marL="59497" marR="59497" marT="29748" marB="29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900"/>
                        <a:t>prebavni encimi</a:t>
                      </a:r>
                    </a:p>
                  </a:txBody>
                  <a:tcPr marL="59497" marR="59497" marT="29748" marB="29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900"/>
                        <a:t>razgradnja – kaj razgrajujejo</a:t>
                      </a:r>
                    </a:p>
                  </a:txBody>
                  <a:tcPr marL="59497" marR="59497" marT="29748" marB="2974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063">
                <a:tc>
                  <a:txBody>
                    <a:bodyPr/>
                    <a:lstStyle/>
                    <a:p>
                      <a:pPr algn="ctr"/>
                      <a:r>
                        <a:rPr lang="sl-SI" sz="1900" b="1" dirty="0"/>
                        <a:t>V ustih</a:t>
                      </a:r>
                    </a:p>
                  </a:txBody>
                  <a:tcPr marL="59497" marR="59497" marT="29748" marB="29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900"/>
                        <a:t>slina</a:t>
                      </a:r>
                    </a:p>
                  </a:txBody>
                  <a:tcPr marL="59497" marR="59497" marT="29748" marB="29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900"/>
                        <a:t>Amilaza, ptialin </a:t>
                      </a:r>
                    </a:p>
                  </a:txBody>
                  <a:tcPr marL="59497" marR="59497" marT="29748" marB="29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900"/>
                        <a:t>škroba</a:t>
                      </a:r>
                    </a:p>
                  </a:txBody>
                  <a:tcPr marL="59497" marR="59497" marT="29748" marB="2974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621">
                <a:tc>
                  <a:txBody>
                    <a:bodyPr/>
                    <a:lstStyle/>
                    <a:p>
                      <a:pPr algn="ctr"/>
                      <a:r>
                        <a:rPr lang="sl-SI" sz="1900" b="1" dirty="0"/>
                        <a:t>Želodec</a:t>
                      </a:r>
                    </a:p>
                  </a:txBody>
                  <a:tcPr marL="59497" marR="59497" marT="29748" marB="29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900"/>
                        <a:t>Želodčni sok</a:t>
                      </a:r>
                    </a:p>
                    <a:p>
                      <a:pPr algn="ctr"/>
                      <a:r>
                        <a:rPr lang="sl-SI" sz="1900"/>
                        <a:t>Solna kislina</a:t>
                      </a:r>
                      <a:r>
                        <a:rPr lang="sl-SI" sz="1900" baseline="0"/>
                        <a:t> (HCl)</a:t>
                      </a:r>
                      <a:endParaRPr lang="sl-SI" sz="1900"/>
                    </a:p>
                  </a:txBody>
                  <a:tcPr marL="59497" marR="59497" marT="29748" marB="29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900"/>
                        <a:t>pepsin</a:t>
                      </a:r>
                    </a:p>
                  </a:txBody>
                  <a:tcPr marL="59497" marR="59497" marT="29748" marB="29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900"/>
                        <a:t>B</a:t>
                      </a:r>
                    </a:p>
                  </a:txBody>
                  <a:tcPr marL="59497" marR="59497" marT="29748" marB="2974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8736">
                <a:tc>
                  <a:txBody>
                    <a:bodyPr/>
                    <a:lstStyle/>
                    <a:p>
                      <a:pPr algn="ctr"/>
                      <a:r>
                        <a:rPr lang="sl-SI" sz="1900" b="1" dirty="0"/>
                        <a:t>Dvanajstnik</a:t>
                      </a:r>
                    </a:p>
                  </a:txBody>
                  <a:tcPr marL="59497" marR="59497" marT="29748" marB="29748"/>
                </a:tc>
                <a:tc>
                  <a:txBody>
                    <a:bodyPr/>
                    <a:lstStyle/>
                    <a:p>
                      <a:pPr algn="ctr"/>
                      <a:endParaRPr lang="sl-SI" sz="1900"/>
                    </a:p>
                  </a:txBody>
                  <a:tcPr marL="59497" marR="59497" marT="29748" marB="29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900"/>
                        <a:t>Skozenj se izločajo prebavni encimi trebušne slinavke in žolčne kisline. </a:t>
                      </a:r>
                    </a:p>
                  </a:txBody>
                  <a:tcPr marL="59497" marR="59497" marT="29748" marB="29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900"/>
                        <a:t>B, OH</a:t>
                      </a:r>
                    </a:p>
                    <a:p>
                      <a:pPr algn="ctr"/>
                      <a:endParaRPr lang="sl-SI" sz="1900"/>
                    </a:p>
                  </a:txBody>
                  <a:tcPr marL="59497" marR="59497" marT="29748" marB="2974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6179">
                <a:tc>
                  <a:txBody>
                    <a:bodyPr/>
                    <a:lstStyle/>
                    <a:p>
                      <a:pPr algn="ctr"/>
                      <a:r>
                        <a:rPr lang="sl-SI" sz="1900" b="1" dirty="0"/>
                        <a:t>Trebušna slinavka</a:t>
                      </a:r>
                    </a:p>
                  </a:txBody>
                  <a:tcPr marL="59497" marR="59497" marT="29748" marB="29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900" dirty="0"/>
                        <a:t>Sok trebušne slinavke</a:t>
                      </a:r>
                    </a:p>
                  </a:txBody>
                  <a:tcPr marL="59497" marR="59497" marT="29748" marB="29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900" dirty="0"/>
                        <a:t>Lipaza</a:t>
                      </a:r>
                    </a:p>
                    <a:p>
                      <a:pPr algn="ctr"/>
                      <a:r>
                        <a:rPr lang="sl-SI" sz="1900" baseline="0" dirty="0"/>
                        <a:t>Amilaza</a:t>
                      </a:r>
                    </a:p>
                    <a:p>
                      <a:pPr algn="ctr"/>
                      <a:r>
                        <a:rPr lang="sl-SI" sz="1900" baseline="0" dirty="0"/>
                        <a:t>Tripsin </a:t>
                      </a:r>
                      <a:endParaRPr lang="sl-SI" sz="1900" dirty="0"/>
                    </a:p>
                  </a:txBody>
                  <a:tcPr marL="59497" marR="59497" marT="29748" marB="2974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1900" baseline="0"/>
                        <a:t>M</a:t>
                      </a:r>
                    </a:p>
                    <a:p>
                      <a:pPr algn="ctr"/>
                      <a:r>
                        <a:rPr lang="sl-SI" sz="1900"/>
                        <a:t>škrob</a:t>
                      </a:r>
                      <a:r>
                        <a:rPr lang="sl-SI" sz="1900" baseline="0"/>
                        <a:t> do konca,</a:t>
                      </a:r>
                    </a:p>
                    <a:p>
                      <a:pPr algn="ctr"/>
                      <a:r>
                        <a:rPr lang="sl-SI" sz="1900" baseline="0"/>
                        <a:t>B / proteine</a:t>
                      </a:r>
                      <a:endParaRPr lang="sl-SI" sz="1900"/>
                    </a:p>
                  </a:txBody>
                  <a:tcPr marL="59497" marR="59497" marT="29748" marB="2974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68736">
                <a:tc>
                  <a:txBody>
                    <a:bodyPr/>
                    <a:lstStyle/>
                    <a:p>
                      <a:pPr algn="ctr"/>
                      <a:r>
                        <a:rPr lang="sl-SI" sz="1900" b="1" dirty="0"/>
                        <a:t>Jetra</a:t>
                      </a:r>
                    </a:p>
                  </a:txBody>
                  <a:tcPr marL="59497" marR="59497" marT="29748" marB="2974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900"/>
                        <a:t>Žolč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l-SI" sz="1900"/>
                        <a:t>(vsebuje holesterol, barvila, žolčne soli)</a:t>
                      </a:r>
                    </a:p>
                    <a:p>
                      <a:pPr algn="ctr"/>
                      <a:endParaRPr lang="sl-SI" sz="1900"/>
                    </a:p>
                  </a:txBody>
                  <a:tcPr marL="59497" marR="59497" marT="29748" marB="29748"/>
                </a:tc>
                <a:tc>
                  <a:txBody>
                    <a:bodyPr/>
                    <a:lstStyle/>
                    <a:p>
                      <a:pPr algn="ctr"/>
                      <a:endParaRPr lang="sl-SI" sz="1900"/>
                    </a:p>
                  </a:txBody>
                  <a:tcPr marL="59497" marR="59497" marT="29748" marB="29748"/>
                </a:tc>
                <a:tc>
                  <a:txBody>
                    <a:bodyPr/>
                    <a:lstStyle/>
                    <a:p>
                      <a:pPr algn="ctr"/>
                      <a:endParaRPr lang="sl-SI" sz="1900" dirty="0"/>
                    </a:p>
                    <a:p>
                      <a:pPr algn="ctr"/>
                      <a:r>
                        <a:rPr lang="sl-SI" sz="1900" dirty="0"/>
                        <a:t>Emulgira M </a:t>
                      </a:r>
                    </a:p>
                  </a:txBody>
                  <a:tcPr marL="59497" marR="59497" marT="29748" marB="2974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8260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21">
            <a:extLst>
              <a:ext uri="{FF2B5EF4-FFF2-40B4-BE49-F238E27FC236}">
                <a16:creationId xmlns:a16="http://schemas.microsoft.com/office/drawing/2014/main" id="{5CCD89DF-A084-43AD-9824-83BBBFC81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23">
            <a:extLst>
              <a:ext uri="{FF2B5EF4-FFF2-40B4-BE49-F238E27FC236}">
                <a16:creationId xmlns:a16="http://schemas.microsoft.com/office/drawing/2014/main" id="{842DB508-57AC-4491-A95B-0A00DE260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angle 25">
            <a:extLst>
              <a:ext uri="{FF2B5EF4-FFF2-40B4-BE49-F238E27FC236}">
                <a16:creationId xmlns:a16="http://schemas.microsoft.com/office/drawing/2014/main" id="{11767E27-DCFE-4AA0-B1A2-E019108D7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sl-SI" sz="3300" dirty="0"/>
              <a:t>REŠITEV: </a:t>
            </a:r>
            <a:r>
              <a:rPr lang="pl-PL" sz="3300" dirty="0"/>
              <a:t>11. Katere bolezni prebavil poznamo?</a:t>
            </a:r>
            <a:br>
              <a:rPr lang="pl-PL" sz="3300" dirty="0"/>
            </a:br>
            <a:r>
              <a:rPr lang="sl-SI" sz="3300" dirty="0"/>
              <a:t> </a:t>
            </a:r>
          </a:p>
        </p:txBody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id="{1C61BEF9-DC90-4AC9-8E25-ED5509D7A1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D64306F4-D304-4F4E-9B08-A8036AF8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" name="Picture 31">
            <a:extLst>
              <a:ext uri="{FF2B5EF4-FFF2-40B4-BE49-F238E27FC236}">
                <a16:creationId xmlns:a16="http://schemas.microsoft.com/office/drawing/2014/main" id="{8FACC571-ABDB-4C1F-8A8B-53E362E11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42" name="Picture 33">
            <a:extLst>
              <a:ext uri="{FF2B5EF4-FFF2-40B4-BE49-F238E27FC236}">
                <a16:creationId xmlns:a16="http://schemas.microsoft.com/office/drawing/2014/main" id="{F486E5BD-1557-41D9-A119-D5F62647A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graphicFrame>
        <p:nvGraphicFramePr>
          <p:cNvPr id="5" name="Označba mesta vsebine 2">
            <a:extLst>
              <a:ext uri="{FF2B5EF4-FFF2-40B4-BE49-F238E27FC236}">
                <a16:creationId xmlns:a16="http://schemas.microsoft.com/office/drawing/2014/main" id="{2FA4F395-2F97-78A6-E979-EBDCD7F0DEA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889514950"/>
              </p:ext>
            </p:extLst>
          </p:nvPr>
        </p:nvGraphicFramePr>
        <p:xfrm>
          <a:off x="3438075" y="2011753"/>
          <a:ext cx="4098352" cy="4439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69312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0FA309-807F-4C17-98EF-A3BA7388E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42A87B-CAE9-4F8F-B293-28388E45D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8FA1749-B91A-40E7-AD01-0B9C9C6AF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7A934F-FFF7-4353-83D3-4EF66E93E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0676C8-6DE8-47DD-9A23-D42063A12E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CDD34DB-3F19-4505-96FB-35BAA7443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sl-SI" sz="4400">
                <a:solidFill>
                  <a:srgbClr val="FFFFFF"/>
                </a:solidFill>
              </a:rPr>
              <a:t>Bolezni prebavil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43F4F2FE-B058-4EE8-9362-BF50F7FBD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994" y="0"/>
            <a:ext cx="6900829" cy="6858000"/>
          </a:xfrm>
        </p:spPr>
        <p:txBody>
          <a:bodyPr anchor="ctr">
            <a:normAutofit/>
          </a:bodyPr>
          <a:lstStyle/>
          <a:p>
            <a:r>
              <a:rPr lang="sl-SI" sz="1600" dirty="0">
                <a:solidFill>
                  <a:srgbClr val="FFFFFF"/>
                </a:solidFill>
              </a:rPr>
              <a:t>Kronična vnetna črevesna bolezen KVČB in </a:t>
            </a:r>
            <a:r>
              <a:rPr lang="sl-SI" sz="1600" dirty="0" err="1">
                <a:solidFill>
                  <a:srgbClr val="FFFFFF"/>
                </a:solidFill>
              </a:rPr>
              <a:t>kalprotektin</a:t>
            </a:r>
            <a:r>
              <a:rPr lang="sl-SI" sz="1600" dirty="0">
                <a:solidFill>
                  <a:srgbClr val="FFFFFF"/>
                </a:solidFill>
              </a:rPr>
              <a:t>:</a:t>
            </a:r>
          </a:p>
          <a:p>
            <a:pPr marL="0" indent="0">
              <a:buNone/>
            </a:pPr>
            <a:r>
              <a:rPr lang="sl-SI" sz="1600" dirty="0">
                <a:solidFill>
                  <a:srgbClr val="FFFFFF"/>
                </a:solidFill>
                <a:hlinkClick r:id="rId4"/>
              </a:rPr>
              <a:t>https://www.youtube.com/watch?time_continue=64&amp;v=wb9gjqUObyo&amp;feature=emb_logo</a:t>
            </a:r>
            <a:r>
              <a:rPr lang="sl-SI" sz="1600" dirty="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r>
              <a:rPr lang="sl-SI" sz="1600" dirty="0">
                <a:solidFill>
                  <a:srgbClr val="FFFFFF"/>
                </a:solidFill>
              </a:rPr>
              <a:t>POMANKANJE HRANIL:</a:t>
            </a:r>
          </a:p>
          <a:p>
            <a:pPr marL="0" indent="0">
              <a:buNone/>
            </a:pPr>
            <a:r>
              <a:rPr lang="sl-SI" sz="1600" dirty="0">
                <a:solidFill>
                  <a:srgbClr val="FFFFFF"/>
                </a:solidFill>
                <a:hlinkClick r:id="rId5"/>
              </a:rPr>
              <a:t>https://www.youtube.com/watch?v=GupKWTsd4B8</a:t>
            </a:r>
            <a:endParaRPr lang="sl-SI" sz="16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sl-SI" sz="1600" dirty="0">
                <a:solidFill>
                  <a:srgbClr val="FFFFFF"/>
                </a:solidFill>
              </a:rPr>
              <a:t>SLADKORNA BOLEZEN:</a:t>
            </a:r>
          </a:p>
          <a:p>
            <a:pPr marL="0" indent="0">
              <a:buNone/>
            </a:pPr>
            <a:r>
              <a:rPr lang="sl-SI" sz="1600" dirty="0">
                <a:solidFill>
                  <a:srgbClr val="FFFFFF"/>
                </a:solidFill>
                <a:hlinkClick r:id="rId6"/>
              </a:rPr>
              <a:t>https://www.youtube.com/watch?v=X9ivR4y03DE</a:t>
            </a:r>
            <a:endParaRPr lang="sl-SI" sz="16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sl-SI" sz="1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70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424B75-AFEF-76A7-8A58-F3ECED12E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SAMOSTOJNO DELO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CF8EE87-222A-87FB-A605-1F4DB626A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Delo v skupinah: 5 skupin (4 skupine po 4 učenci, 1 skupina 5 učencev)</a:t>
            </a:r>
          </a:p>
          <a:p>
            <a:r>
              <a:rPr lang="sl-SI" dirty="0"/>
              <a:t>Učenci s pomočjo učbenika izdelajo model prebavil.</a:t>
            </a:r>
          </a:p>
          <a:p>
            <a:r>
              <a:rPr lang="sl-SI" dirty="0"/>
              <a:t>Pripomočki: različni materiali, ki so jih prinesli od doma, lepilo, škarje, flomastri, barvice, papir, karton itd. </a:t>
            </a:r>
          </a:p>
        </p:txBody>
      </p:sp>
    </p:spTree>
    <p:extLst>
      <p:ext uri="{BB962C8B-B14F-4D97-AF65-F5344CB8AC3E}">
        <p14:creationId xmlns:p14="http://schemas.microsoft.com/office/powerpoint/2010/main" val="1757784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14">
            <a:extLst>
              <a:ext uri="{FF2B5EF4-FFF2-40B4-BE49-F238E27FC236}">
                <a16:creationId xmlns:a16="http://schemas.microsoft.com/office/drawing/2014/main" id="{2F74CD13-E6E2-4BA1-A746-26D1A485D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16">
            <a:extLst>
              <a:ext uri="{FF2B5EF4-FFF2-40B4-BE49-F238E27FC236}">
                <a16:creationId xmlns:a16="http://schemas.microsoft.com/office/drawing/2014/main" id="{B346EC20-981A-4C3D-BE3E-545E9E7AA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40" name="Picture 18">
            <a:extLst>
              <a:ext uri="{FF2B5EF4-FFF2-40B4-BE49-F238E27FC236}">
                <a16:creationId xmlns:a16="http://schemas.microsoft.com/office/drawing/2014/main" id="{1679C49F-A469-46CB-BDFA-0DD516D5A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41" name="Rectangle 20">
            <a:extLst>
              <a:ext uri="{FF2B5EF4-FFF2-40B4-BE49-F238E27FC236}">
                <a16:creationId xmlns:a16="http://schemas.microsoft.com/office/drawing/2014/main" id="{2EF22102-83EB-49F5-99EC-1534C57EE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22">
            <a:extLst>
              <a:ext uri="{FF2B5EF4-FFF2-40B4-BE49-F238E27FC236}">
                <a16:creationId xmlns:a16="http://schemas.microsoft.com/office/drawing/2014/main" id="{0EC250B3-686F-4E97-8FFD-8AE8ECD5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3" name="Rectangle 24">
            <a:extLst>
              <a:ext uri="{FF2B5EF4-FFF2-40B4-BE49-F238E27FC236}">
                <a16:creationId xmlns:a16="http://schemas.microsoft.com/office/drawing/2014/main" id="{D016EBEA-4397-49C3-A9AB-4426074F5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CD587F8-D703-4C2D-BEBA-A70C87C81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" y="0"/>
            <a:ext cx="12192000" cy="6858000"/>
          </a:xfrm>
          <a:prstGeom prst="rect">
            <a:avLst/>
          </a:prstGeom>
        </p:spPr>
      </p:pic>
      <p:sp>
        <p:nvSpPr>
          <p:cNvPr id="44" name="Rectangle 28">
            <a:extLst>
              <a:ext uri="{FF2B5EF4-FFF2-40B4-BE49-F238E27FC236}">
                <a16:creationId xmlns:a16="http://schemas.microsoft.com/office/drawing/2014/main" id="{4C9470E4-699C-4223-BC14-AE8108266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570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30">
            <a:extLst>
              <a:ext uri="{FF2B5EF4-FFF2-40B4-BE49-F238E27FC236}">
                <a16:creationId xmlns:a16="http://schemas.microsoft.com/office/drawing/2014/main" id="{97BE6C91-35C2-44D1-A97F-35A856FD1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557357"/>
            <a:ext cx="8978671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0908" y="4710483"/>
            <a:ext cx="8133478" cy="940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100"/>
              <a:t>IZDELAVA MODELA PREBAVIL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86" y="640078"/>
            <a:ext cx="2276907" cy="36091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4873" y="786782"/>
            <a:ext cx="2501793" cy="3315732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9760" y="639757"/>
            <a:ext cx="1659187" cy="360946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0174" y="640078"/>
            <a:ext cx="1906367" cy="3609141"/>
          </a:xfrm>
          <a:prstGeom prst="rect">
            <a:avLst/>
          </a:prstGeom>
          <a:ln>
            <a:noFill/>
          </a:ln>
          <a:effectLst/>
        </p:spPr>
      </p:pic>
      <p:sp>
        <p:nvSpPr>
          <p:cNvPr id="46" name="Rectangle 32">
            <a:extLst>
              <a:ext uri="{FF2B5EF4-FFF2-40B4-BE49-F238E27FC236}">
                <a16:creationId xmlns:a16="http://schemas.microsoft.com/office/drawing/2014/main" id="{CF7E6699-2D33-43A9-8DC8-5F2A4F004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4557357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Rectangle 34">
            <a:extLst>
              <a:ext uri="{FF2B5EF4-FFF2-40B4-BE49-F238E27FC236}">
                <a16:creationId xmlns:a16="http://schemas.microsoft.com/office/drawing/2014/main" id="{07A6379B-B2C0-4008-AF3E-ED71B95793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6" y="6210130"/>
            <a:ext cx="8968085" cy="27594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47715F-008E-47D5-B72F-D09334A65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2301" y="6210130"/>
            <a:ext cx="3080285" cy="275942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30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CCCAB63-96C9-BF49-09FA-F80914C62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sl-SI" sz="2400"/>
              <a:t>HRANILNE SNOVI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7BEF1FD-0B32-407E-28B2-4D9DC4B18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6090" y="1641004"/>
            <a:ext cx="6303134" cy="3545512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graphicFrame>
        <p:nvGraphicFramePr>
          <p:cNvPr id="5" name="Označba mesta vsebine 2">
            <a:extLst>
              <a:ext uri="{FF2B5EF4-FFF2-40B4-BE49-F238E27FC236}">
                <a16:creationId xmlns:a16="http://schemas.microsoft.com/office/drawing/2014/main" id="{4D354504-08DB-F7CA-03F7-0B96228F79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9972179"/>
              </p:ext>
            </p:extLst>
          </p:nvPr>
        </p:nvGraphicFramePr>
        <p:xfrm>
          <a:off x="680321" y="2336873"/>
          <a:ext cx="4136123" cy="3599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92934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2A773CA-28F4-49C2-BFA3-49A5867C7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7C72BA-4476-4E4B-BC37-9A75FD0C5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009A16D-868B-4145-BBC6-555098537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92EB33-38E1-4175-8EE2-9BB8CC159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CAE5CF-5D29-4779-83E1-BDB64E4F3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A6470C2-4160-46A1-99D1-3C669381C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sl-SI" sz="4400" dirty="0"/>
              <a:t>HRANA, HRANILNE SNOVI</a:t>
            </a:r>
            <a:br>
              <a:rPr lang="sl-SI" sz="4400" dirty="0"/>
            </a:br>
            <a:r>
              <a:rPr lang="sl-SI" sz="4400" dirty="0"/>
              <a:t> </a:t>
            </a:r>
          </a:p>
        </p:txBody>
      </p:sp>
      <p:graphicFrame>
        <p:nvGraphicFramePr>
          <p:cNvPr id="4" name="Označba mesta vsebine 3">
            <a:extLst>
              <a:ext uri="{FF2B5EF4-FFF2-40B4-BE49-F238E27FC236}">
                <a16:creationId xmlns:a16="http://schemas.microsoft.com/office/drawing/2014/main" id="{34C0FE3D-58C8-45AD-A1A0-11DDB91390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8243638"/>
              </p:ext>
            </p:extLst>
          </p:nvPr>
        </p:nvGraphicFramePr>
        <p:xfrm>
          <a:off x="5284788" y="639763"/>
          <a:ext cx="6261100" cy="557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81719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DBCB3D0-62EC-4D8A-A9E7-991AF662DC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C758D7-9BCC-44AD-98FB-A68CA5267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90917F-0A64-4C0A-91F8-E4F6BE6A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8C8E05-3629-4B19-A965-0C926F9D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0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44F20B-3F79-4BBD-A9B8-33672B6A4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5406BCB9-1958-975C-5ED4-B7B5D6360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224" y="1851955"/>
            <a:ext cx="4830341" cy="3154089"/>
          </a:xfrm>
        </p:spPr>
        <p:txBody>
          <a:bodyPr>
            <a:normAutofit/>
          </a:bodyPr>
          <a:lstStyle/>
          <a:p>
            <a:r>
              <a:rPr lang="sl-SI" sz="2400" dirty="0"/>
              <a:t>Oglejte si video PREBAVILA: </a:t>
            </a:r>
            <a:r>
              <a:rPr lang="sl-SI" sz="2400" dirty="0">
                <a:hlinkClick r:id="rId4"/>
              </a:rPr>
              <a:t>https://www.youtube.com/watch?v=0oF45XEuzzs</a:t>
            </a:r>
            <a:br>
              <a:rPr lang="sl-SI" sz="2400" dirty="0"/>
            </a:br>
            <a:br>
              <a:rPr lang="sl-SI" sz="2400" dirty="0"/>
            </a:br>
            <a:r>
              <a:rPr lang="sl-SI" sz="2400" dirty="0"/>
              <a:t>V zvezek za biologijo zapiši naslov: PREBAVILA.</a:t>
            </a:r>
            <a:br>
              <a:rPr lang="sl-SI" sz="2400" dirty="0"/>
            </a:br>
            <a:br>
              <a:rPr lang="sl-SI" sz="2400" dirty="0"/>
            </a:br>
            <a:r>
              <a:rPr lang="sl-SI" sz="2400" dirty="0"/>
              <a:t>V zvezek odgovori na vprašanja. </a:t>
            </a:r>
            <a:br>
              <a:rPr lang="sl-SI" sz="1100" dirty="0"/>
            </a:br>
            <a:r>
              <a:rPr lang="sl-SI" sz="1100" dirty="0"/>
              <a:t> </a:t>
            </a:r>
            <a:br>
              <a:rPr lang="en-US" sz="1100" dirty="0"/>
            </a:br>
            <a:r>
              <a:rPr lang="sl-SI" sz="2000" dirty="0"/>
              <a:t> </a:t>
            </a:r>
          </a:p>
        </p:txBody>
      </p:sp>
      <p:graphicFrame>
        <p:nvGraphicFramePr>
          <p:cNvPr id="5" name="Označba mesta vsebine 2">
            <a:extLst>
              <a:ext uri="{FF2B5EF4-FFF2-40B4-BE49-F238E27FC236}">
                <a16:creationId xmlns:a16="http://schemas.microsoft.com/office/drawing/2014/main" id="{7D83FC46-AE05-744B-F6BE-FD66ECA626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094073"/>
              </p:ext>
            </p:extLst>
          </p:nvPr>
        </p:nvGraphicFramePr>
        <p:xfrm>
          <a:off x="5437509" y="777860"/>
          <a:ext cx="5955658" cy="5385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952850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151EBD-A8D5-826D-AB41-F5C92140A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REŠITVE: </a:t>
            </a:r>
            <a:r>
              <a:rPr lang="fi-FI" dirty="0"/>
              <a:t>1. Kateri organi sestavljajo prebavila?</a:t>
            </a:r>
            <a:endParaRPr lang="sl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1D1E8EBD-9EA3-8D80-DEE8-FF8788658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945" y="2133600"/>
            <a:ext cx="2788160" cy="539436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10564FB9-175F-B9A6-C944-1EC1B60A7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030" y="1461736"/>
            <a:ext cx="5271939" cy="534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86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610D2AE-07EF-436A-9755-AA8DF4B933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ACDD17-9043-46DF-882D-420365B79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F2D8AD5-434A-4C0E-9F5B-C1AFD645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DEC319B-A3C3-4595-BE18-8E13A24E4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sl-SI" sz="2400" dirty="0"/>
              <a:t>ORGANI, KI SESTAVLJAJO PREBAVILA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92B246D-47CC-40F8-8DE7-B65D409E9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BD51ADD-D369-4FB5-AB11-BB201AB35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36123" cy="3599316"/>
          </a:xfrm>
        </p:spPr>
        <p:txBody>
          <a:bodyPr>
            <a:normAutofit/>
          </a:bodyPr>
          <a:lstStyle/>
          <a:p>
            <a:r>
              <a:rPr lang="sl-SI" sz="1800" dirty="0">
                <a:solidFill>
                  <a:srgbClr val="FFFFFF"/>
                </a:solidFill>
              </a:rPr>
              <a:t>3D VIZUALIZACIJA GASTRONOMSKEGA TRAKTA:</a:t>
            </a:r>
          </a:p>
          <a:p>
            <a:r>
              <a:rPr lang="sl-SI" sz="1800" dirty="0">
                <a:solidFill>
                  <a:srgbClr val="FFFFFF"/>
                </a:solidFill>
                <a:hlinkClick r:id="rId4"/>
              </a:rPr>
              <a:t>https://www.youtube.com/watch?v=Any3INeZjwQ&amp;t=268s</a:t>
            </a:r>
            <a:endParaRPr lang="sl-SI" sz="1800" dirty="0">
              <a:solidFill>
                <a:srgbClr val="FFFFFF"/>
              </a:solidFill>
            </a:endParaRPr>
          </a:p>
          <a:p>
            <a:r>
              <a:rPr lang="sl-SI" sz="1800" dirty="0">
                <a:solidFill>
                  <a:srgbClr val="FFFFFF"/>
                </a:solidFill>
              </a:rPr>
              <a:t>PREBAVILA: </a:t>
            </a:r>
            <a:r>
              <a:rPr lang="sl-SI" sz="1800" dirty="0">
                <a:solidFill>
                  <a:srgbClr val="FFFFFF"/>
                </a:solidFill>
                <a:hlinkClick r:id="rId5"/>
              </a:rPr>
              <a:t>https://www.youtube.com/watch?v=NoRLACFonbc</a:t>
            </a:r>
            <a:endParaRPr lang="sl-SI" sz="1800" dirty="0">
              <a:solidFill>
                <a:srgbClr val="FFFFFF"/>
              </a:solidFill>
            </a:endParaRPr>
          </a:p>
          <a:p>
            <a:endParaRPr lang="sl-SI" sz="1800" dirty="0"/>
          </a:p>
        </p:txBody>
      </p:sp>
      <p:pic>
        <p:nvPicPr>
          <p:cNvPr id="5" name="Slika 4" descr="Slika, ki vsebuje besede posnetek zaslona, računalnik&#10;&#10;Opis je samodejno ustvarjen">
            <a:extLst>
              <a:ext uri="{FF2B5EF4-FFF2-40B4-BE49-F238E27FC236}">
                <a16:creationId xmlns:a16="http://schemas.microsoft.com/office/drawing/2014/main" id="{428C4599-E7C7-409E-836C-0AB07A6428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3508" t="16622" r="15686" b="25674"/>
          <a:stretch/>
        </p:blipFill>
        <p:spPr>
          <a:xfrm>
            <a:off x="5276090" y="616752"/>
            <a:ext cx="6303134" cy="5594016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5366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1026" name="Picture 2" descr="Rezultat iskanja slik za prebavna pot">
            <a:extLst>
              <a:ext uri="{FF2B5EF4-FFF2-40B4-BE49-F238E27FC236}">
                <a16:creationId xmlns:a16="http://schemas.microsoft.com/office/drawing/2014/main" id="{28056327-1FEE-4161-9FEB-9994C8DE7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8" r="1" b="5729"/>
          <a:stretch/>
        </p:blipFill>
        <p:spPr bwMode="auto">
          <a:xfrm>
            <a:off x="7547810" y="10"/>
            <a:ext cx="4641013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6F12A7CA-8A8E-4D43-BADE-414DE93FB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sl-SI" dirty="0"/>
              <a:t>REŠITEV: </a:t>
            </a:r>
            <a:r>
              <a:rPr lang="pl-PL" dirty="0"/>
              <a:t>2. Na kakšne načine poteka prebava hrane?</a:t>
            </a:r>
            <a:endParaRPr lang="sl-SI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D3A1677-7B36-4D17-83A0-2096D9EB2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endParaRPr lang="sl-SI" sz="2000" dirty="0"/>
          </a:p>
          <a:p>
            <a:endParaRPr lang="sl-SI" sz="2000" dirty="0"/>
          </a:p>
          <a:p>
            <a:r>
              <a:rPr lang="sl-SI" sz="2000" dirty="0"/>
              <a:t>Poteka od ustne votline do zadnjične odprtine. </a:t>
            </a:r>
          </a:p>
          <a:p>
            <a:r>
              <a:rPr lang="sl-SI" sz="2000" dirty="0"/>
              <a:t>Prebava hrane poteka na dva različna načina: </a:t>
            </a:r>
          </a:p>
        </p:txBody>
      </p:sp>
      <p:sp>
        <p:nvSpPr>
          <p:cNvPr id="5" name="Pravokotnik: en zaokrožen vogal 4">
            <a:extLst>
              <a:ext uri="{FF2B5EF4-FFF2-40B4-BE49-F238E27FC236}">
                <a16:creationId xmlns:a16="http://schemas.microsoft.com/office/drawing/2014/main" id="{D0432601-F28B-4ED3-880D-861D280B3A41}"/>
              </a:ext>
            </a:extLst>
          </p:cNvPr>
          <p:cNvSpPr/>
          <p:nvPr/>
        </p:nvSpPr>
        <p:spPr>
          <a:xfrm>
            <a:off x="705019" y="4285130"/>
            <a:ext cx="2489982" cy="844062"/>
          </a:xfrm>
          <a:prstGeom prst="round1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sl-SI" dirty="0">
                <a:solidFill>
                  <a:schemeClr val="tx1"/>
                </a:solidFill>
              </a:rPr>
              <a:t>MEHANSKA PREBAVA</a:t>
            </a:r>
          </a:p>
        </p:txBody>
      </p:sp>
      <p:sp>
        <p:nvSpPr>
          <p:cNvPr id="6" name="Pravokotnik: en zaokrožen vogal 5">
            <a:extLst>
              <a:ext uri="{FF2B5EF4-FFF2-40B4-BE49-F238E27FC236}">
                <a16:creationId xmlns:a16="http://schemas.microsoft.com/office/drawing/2014/main" id="{481A13C9-0411-499B-8FBA-47631C8DEBD8}"/>
              </a:ext>
            </a:extLst>
          </p:cNvPr>
          <p:cNvSpPr/>
          <p:nvPr/>
        </p:nvSpPr>
        <p:spPr>
          <a:xfrm>
            <a:off x="4250200" y="4285130"/>
            <a:ext cx="2489982" cy="844062"/>
          </a:xfrm>
          <a:prstGeom prst="round1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sl-SI" dirty="0">
                <a:solidFill>
                  <a:schemeClr val="bg1"/>
                </a:solidFill>
              </a:rPr>
              <a:t>KEMIČNA PREBAVA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5588C6DB-D207-4AA4-95EF-0B8A0D167B05}"/>
              </a:ext>
            </a:extLst>
          </p:cNvPr>
          <p:cNvSpPr txBox="1"/>
          <p:nvPr/>
        </p:nvSpPr>
        <p:spPr>
          <a:xfrm>
            <a:off x="1003276" y="5229156"/>
            <a:ext cx="1893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l-SI" dirty="0"/>
              <a:t>Grizenje, mešanje</a:t>
            </a:r>
            <a:endParaRPr lang="sl-SI"/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F2C5829D-59FC-4A66-8F70-8426AF7E87DF}"/>
              </a:ext>
            </a:extLst>
          </p:cNvPr>
          <p:cNvSpPr txBox="1"/>
          <p:nvPr/>
        </p:nvSpPr>
        <p:spPr>
          <a:xfrm>
            <a:off x="3853602" y="5258178"/>
            <a:ext cx="306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l-SI" dirty="0"/>
              <a:t>S pomočjo prebavnih encimov</a:t>
            </a:r>
          </a:p>
        </p:txBody>
      </p:sp>
    </p:spTree>
    <p:extLst>
      <p:ext uri="{BB962C8B-B14F-4D97-AF65-F5344CB8AC3E}">
        <p14:creationId xmlns:p14="http://schemas.microsoft.com/office/powerpoint/2010/main" val="2087270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783944B-0BD8-4FD6-A11A-380B6F3EF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8B18FF6C-F551-4A55-AACB-0ED309AFCA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15DF1A-7AF9-43AE-9F6E-64912F069A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6E8AE37-5DCE-4B0C-9F72-62A76C25E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DCCA751-5047-4730-8D91-72C39212E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680321" y="1136073"/>
            <a:ext cx="4459140" cy="5242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 dirty="0"/>
              <a:t>JEZIK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b="1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Sodeluje</a:t>
            </a:r>
            <a:r>
              <a:rPr lang="en-US" sz="2000" dirty="0"/>
              <a:t> </a:t>
            </a:r>
            <a:r>
              <a:rPr lang="en-US" sz="2000" dirty="0" err="1"/>
              <a:t>pri</a:t>
            </a:r>
            <a:r>
              <a:rPr lang="en-US" sz="2000" dirty="0"/>
              <a:t>: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mehanski</a:t>
            </a:r>
            <a:r>
              <a:rPr lang="en-US" sz="2000" dirty="0"/>
              <a:t> </a:t>
            </a:r>
            <a:r>
              <a:rPr lang="en-US" sz="2000" dirty="0" err="1"/>
              <a:t>prebavi</a:t>
            </a:r>
            <a:r>
              <a:rPr lang="en-US" sz="2000" dirty="0"/>
              <a:t>, 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požiranju</a:t>
            </a:r>
            <a:r>
              <a:rPr lang="en-US" sz="2000" dirty="0"/>
              <a:t>,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govoru</a:t>
            </a:r>
            <a:r>
              <a:rPr lang="en-US" sz="2000" dirty="0"/>
              <a:t> </a:t>
            </a:r>
          </a:p>
          <a:p>
            <a:pPr marL="4572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je </a:t>
            </a:r>
            <a:r>
              <a:rPr lang="en-US" sz="2000" dirty="0" err="1"/>
              <a:t>okušalni</a:t>
            </a:r>
            <a:r>
              <a:rPr lang="en-US" sz="2000" dirty="0"/>
              <a:t> organ.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Zgrajen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skeletnih</a:t>
            </a:r>
            <a:r>
              <a:rPr lang="en-US" sz="2000" dirty="0"/>
              <a:t> </a:t>
            </a:r>
            <a:r>
              <a:rPr lang="en-US" sz="2000" dirty="0" err="1"/>
              <a:t>mišic</a:t>
            </a:r>
            <a:r>
              <a:rPr lang="en-US" sz="2000" dirty="0"/>
              <a:t>, </a:t>
            </a:r>
            <a:r>
              <a:rPr lang="en-US" sz="2000" dirty="0" err="1"/>
              <a:t>pokrit</a:t>
            </a:r>
            <a:r>
              <a:rPr lang="en-US" sz="2000" dirty="0"/>
              <a:t> je s </a:t>
            </a:r>
            <a:r>
              <a:rPr lang="en-US" sz="2000" dirty="0" err="1"/>
              <a:t>sluznico</a:t>
            </a:r>
            <a:r>
              <a:rPr lang="en-US" sz="2000" dirty="0"/>
              <a:t> in </a:t>
            </a:r>
            <a:r>
              <a:rPr lang="en-US" sz="2000" dirty="0" err="1"/>
              <a:t>številnimi</a:t>
            </a:r>
            <a:r>
              <a:rPr lang="en-US" sz="2000" dirty="0"/>
              <a:t> </a:t>
            </a:r>
            <a:r>
              <a:rPr lang="en-US" sz="2000" dirty="0" err="1"/>
              <a:t>okušalnimi</a:t>
            </a:r>
            <a:r>
              <a:rPr lang="en-US" sz="2000" dirty="0"/>
              <a:t> </a:t>
            </a:r>
            <a:r>
              <a:rPr lang="en-US" sz="2000" dirty="0" err="1"/>
              <a:t>brbončicami</a:t>
            </a:r>
            <a:r>
              <a:rPr lang="en-US" sz="2000" dirty="0"/>
              <a:t> (z </a:t>
            </a:r>
            <a:r>
              <a:rPr lang="en-US" sz="2000" dirty="0" err="1"/>
              <a:t>okušalnimi</a:t>
            </a:r>
            <a:r>
              <a:rPr lang="en-US" sz="2000" dirty="0"/>
              <a:t> </a:t>
            </a:r>
            <a:r>
              <a:rPr lang="en-US" sz="2000" dirty="0" err="1"/>
              <a:t>čutilnimi</a:t>
            </a:r>
            <a:r>
              <a:rPr lang="en-US" sz="2000" dirty="0"/>
              <a:t> </a:t>
            </a:r>
            <a:r>
              <a:rPr lang="en-US" sz="2000" dirty="0" err="1"/>
              <a:t>celicami</a:t>
            </a:r>
            <a:r>
              <a:rPr lang="en-US" sz="2000" dirty="0"/>
              <a:t>), ki </a:t>
            </a:r>
            <a:r>
              <a:rPr lang="en-US" sz="2000" dirty="0" err="1"/>
              <a:t>jih</a:t>
            </a:r>
            <a:r>
              <a:rPr lang="en-US" sz="2000" dirty="0"/>
              <a:t> </a:t>
            </a:r>
            <a:r>
              <a:rPr lang="en-US" sz="2000" dirty="0" err="1"/>
              <a:t>vzdražijo</a:t>
            </a:r>
            <a:r>
              <a:rPr lang="en-US" sz="2000" dirty="0"/>
              <a:t> </a:t>
            </a:r>
            <a:r>
              <a:rPr lang="en-US" sz="2000" dirty="0" err="1"/>
              <a:t>snovi</a:t>
            </a:r>
            <a:r>
              <a:rPr lang="en-US" sz="2000" dirty="0"/>
              <a:t> </a:t>
            </a:r>
            <a:r>
              <a:rPr lang="en-US" sz="2000" dirty="0" err="1"/>
              <a:t>raztopljene</a:t>
            </a:r>
            <a:r>
              <a:rPr lang="en-US" sz="2000" dirty="0"/>
              <a:t> v </a:t>
            </a:r>
            <a:r>
              <a:rPr lang="en-US" sz="2000" dirty="0" err="1"/>
              <a:t>slini</a:t>
            </a:r>
            <a:r>
              <a:rPr lang="en-US" sz="2000" dirty="0"/>
              <a:t>.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D07316-46BA-4EBF-8E93-2EDA103F0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7" y="488844"/>
            <a:ext cx="3378077" cy="352604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9941" y="686306"/>
            <a:ext cx="3056465" cy="312014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01E8F2A-55B5-4931-BEBE-B5D2E22D0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80" y="488844"/>
            <a:ext cx="2739690" cy="248087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/>
          <a:srcRect l="56552" t="39445" r="22889" b="34444"/>
          <a:stretch/>
        </p:blipFill>
        <p:spPr>
          <a:xfrm>
            <a:off x="9280950" y="649711"/>
            <a:ext cx="2116684" cy="215063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39D3105-89EA-4856-B020-D7696D3ABB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1F7C9A0-2FFC-4138-A93C-A8C383C090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80" y="3130583"/>
            <a:ext cx="2739690" cy="324803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76200" dist="63500" dir="5040000" algn="t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5072" y="3486695"/>
            <a:ext cx="2451617" cy="252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06481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DD8A33-E1BF-490B-B74E-229E36B8D7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C8D87D-64E3-49C4-B9FF-40FAA6BB3B9C}">
  <ds:schemaRefs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843B3F5-6B33-4E6C-99DB-B6E6970FB9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1157</Words>
  <Application>Microsoft Office PowerPoint</Application>
  <PresentationFormat>Širokozaslonsko</PresentationFormat>
  <Paragraphs>177</Paragraphs>
  <Slides>26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26</vt:i4>
      </vt:variant>
    </vt:vector>
  </HeadingPairs>
  <TitlesOfParts>
    <vt:vector size="30" baseType="lpstr">
      <vt:lpstr>Arial</vt:lpstr>
      <vt:lpstr>Calibri</vt:lpstr>
      <vt:lpstr>Georgia</vt:lpstr>
      <vt:lpstr>Berlin</vt:lpstr>
      <vt:lpstr>ND – OSNOVE ZDRAVE PREHRANE, PREBAVILA</vt:lpstr>
      <vt:lpstr>PREHRANSKA PIRAMIDA</vt:lpstr>
      <vt:lpstr>HRANILNE SNOVI</vt:lpstr>
      <vt:lpstr>HRANA, HRANILNE SNOVI  </vt:lpstr>
      <vt:lpstr>Oglejte si video PREBAVILA: https://www.youtube.com/watch?v=0oF45XEuzzs  V zvezek za biologijo zapiši naslov: PREBAVILA.  V zvezek odgovori na vprašanja.     </vt:lpstr>
      <vt:lpstr>REŠITVE: 1. Kateri organi sestavljajo prebavila?</vt:lpstr>
      <vt:lpstr>ORGANI, KI SESTAVLJAJO PREBAVILA</vt:lpstr>
      <vt:lpstr>REŠITEV: 2. Na kakšne načine poteka prebava hrane?</vt:lpstr>
      <vt:lpstr>PowerPointova predstavitev</vt:lpstr>
      <vt:lpstr>ZOBJE</vt:lpstr>
      <vt:lpstr>ZOBJE</vt:lpstr>
      <vt:lpstr>1. VAJA</vt:lpstr>
      <vt:lpstr>REŠITEV: 3. Kaj izloča slino in kako je sestavljena?  </vt:lpstr>
      <vt:lpstr>2. VAJA</vt:lpstr>
      <vt:lpstr>REŠITEV: 4. Kje se združita dihalna in prebavna pot? Kakšna je vloga poklopca?</vt:lpstr>
      <vt:lpstr>REŠITEV: 5. Kaj je peristaltika?</vt:lpstr>
      <vt:lpstr>REŠITEV: 6. Kaj se dogaja s hrano v želodcu? </vt:lpstr>
      <vt:lpstr>REŠITEV:7. Kam vodijo izvodila žolčnika in trebušne slinavke?   </vt:lpstr>
      <vt:lpstr>REŠITEV: 8. Kje poteka največji del absorpcije hranilnih snovi? </vt:lpstr>
      <vt:lpstr>REŠITEV: 9. Kaj so naloge jeter? </vt:lpstr>
      <vt:lpstr>REŠITEV: 10. Kaj je prebava in kaj jo omogoča? </vt:lpstr>
      <vt:lpstr>PowerPointova predstavitev</vt:lpstr>
      <vt:lpstr>REŠITEV: 11. Katere bolezni prebavil poznamo?  </vt:lpstr>
      <vt:lpstr>Bolezni prebavil</vt:lpstr>
      <vt:lpstr>SAMOSTOJNO DELO</vt:lpstr>
      <vt:lpstr>IZDELAVA MODELA PREBAVIL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2020-06-21T22:14:45Z</dcterms:created>
  <dcterms:modified xsi:type="dcterms:W3CDTF">2022-11-16T23:26:24Z</dcterms:modified>
</cp:coreProperties>
</file>