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sldIdLst>
    <p:sldId id="264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6828"/>
    <a:srgbClr val="E1E5DC"/>
    <a:srgbClr val="F0F3EE"/>
    <a:srgbClr val="F0F0F0"/>
    <a:srgbClr val="EAEAEA"/>
    <a:srgbClr val="F3E5F2"/>
    <a:srgbClr val="EED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754" autoAdjust="0"/>
  </p:normalViewPr>
  <p:slideViewPr>
    <p:cSldViewPr snapToGrid="0">
      <p:cViewPr varScale="1">
        <p:scale>
          <a:sx n="80" d="100"/>
          <a:sy n="80" d="100"/>
        </p:scale>
        <p:origin x="7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67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988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190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752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4356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3129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1933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945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539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853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711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451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716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986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833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670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62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9.jpeg"/><Relationship Id="rId18" Type="http://schemas.openxmlformats.org/officeDocument/2006/relationships/oleObject" Target="../embeddings/oleObject6.bin"/><Relationship Id="rId3" Type="http://schemas.openxmlformats.org/officeDocument/2006/relationships/image" Target="../media/image7.jpeg"/><Relationship Id="rId21" Type="http://schemas.openxmlformats.org/officeDocument/2006/relationships/image" Target="../media/image13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.bin"/><Relationship Id="rId20" Type="http://schemas.openxmlformats.org/officeDocument/2006/relationships/image" Target="../media/image12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.wmf"/><Relationship Id="rId15" Type="http://schemas.openxmlformats.org/officeDocument/2006/relationships/image" Target="../media/image11.jpeg"/><Relationship Id="rId10" Type="http://schemas.openxmlformats.org/officeDocument/2006/relationships/image" Target="../media/image3.wmf"/><Relationship Id="rId19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3"/>
          <p:cNvSpPr>
            <a:spLocks noGrp="1"/>
          </p:cNvSpPr>
          <p:nvPr>
            <p:ph type="title"/>
          </p:nvPr>
        </p:nvSpPr>
        <p:spPr>
          <a:xfrm>
            <a:off x="249774" y="71660"/>
            <a:ext cx="5979576" cy="623665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RASTEM  IN  SE  SPREMINJAM</a:t>
            </a:r>
            <a:endParaRPr lang="sl-SI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145484" y="4204901"/>
            <a:ext cx="87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solidFill>
                  <a:srgbClr val="C00000"/>
                </a:solidFill>
              </a:rPr>
              <a:t>ROJSTVO</a:t>
            </a:r>
            <a:endParaRPr lang="sl-SI" sz="1200" b="1" dirty="0">
              <a:solidFill>
                <a:srgbClr val="C00000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1463864" y="4210062"/>
            <a:ext cx="87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solidFill>
                  <a:srgbClr val="C00000"/>
                </a:solidFill>
              </a:rPr>
              <a:t>1 LETO</a:t>
            </a:r>
            <a:endParaRPr lang="sl-SI" sz="1200" b="1" dirty="0">
              <a:solidFill>
                <a:srgbClr val="C00000"/>
              </a:solidFill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2950561" y="4208834"/>
            <a:ext cx="87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solidFill>
                  <a:srgbClr val="C00000"/>
                </a:solidFill>
              </a:rPr>
              <a:t>2 LETI</a:t>
            </a:r>
            <a:endParaRPr lang="sl-SI" sz="1200" b="1" dirty="0">
              <a:solidFill>
                <a:srgbClr val="C00000"/>
              </a:solidFill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4367968" y="4194599"/>
            <a:ext cx="87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solidFill>
                  <a:srgbClr val="C00000"/>
                </a:solidFill>
              </a:rPr>
              <a:t>3 LETA</a:t>
            </a:r>
            <a:endParaRPr lang="sl-SI" sz="1200" b="1" dirty="0">
              <a:solidFill>
                <a:srgbClr val="C00000"/>
              </a:solidFill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5779759" y="4194600"/>
            <a:ext cx="87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solidFill>
                  <a:srgbClr val="C00000"/>
                </a:solidFill>
              </a:rPr>
              <a:t>4 LETA</a:t>
            </a:r>
            <a:endParaRPr lang="sl-SI" sz="1200" b="1" dirty="0">
              <a:solidFill>
                <a:srgbClr val="C00000"/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7208696" y="4197176"/>
            <a:ext cx="671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solidFill>
                  <a:srgbClr val="C00000"/>
                </a:solidFill>
              </a:rPr>
              <a:t>5 LET</a:t>
            </a:r>
            <a:endParaRPr lang="sl-SI" sz="1200" b="1" dirty="0">
              <a:solidFill>
                <a:srgbClr val="C00000"/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8639704" y="4194601"/>
            <a:ext cx="671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solidFill>
                  <a:srgbClr val="C00000"/>
                </a:solidFill>
              </a:rPr>
              <a:t>6 LET</a:t>
            </a:r>
            <a:endParaRPr lang="sl-SI" sz="1200" b="1" dirty="0">
              <a:solidFill>
                <a:srgbClr val="C00000"/>
              </a:solidFill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10001711" y="4194602"/>
            <a:ext cx="671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solidFill>
                  <a:srgbClr val="C00000"/>
                </a:solidFill>
              </a:rPr>
              <a:t>7 LET</a:t>
            </a:r>
            <a:endParaRPr lang="sl-SI" sz="1200" b="1" dirty="0">
              <a:solidFill>
                <a:srgbClr val="C00000"/>
              </a:solidFill>
            </a:endParaRPr>
          </a:p>
        </p:txBody>
      </p:sp>
      <p:pic>
        <p:nvPicPr>
          <p:cNvPr id="8196" name="Picture 4" descr="https://az598155.vo.msecnd.net/wp-uploads/2015/03/baby-feet-first-ste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02" y="2821406"/>
            <a:ext cx="1349240" cy="89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Skupina 34"/>
          <p:cNvGrpSpPr/>
          <p:nvPr/>
        </p:nvGrpSpPr>
        <p:grpSpPr>
          <a:xfrm>
            <a:off x="1256219" y="4493969"/>
            <a:ext cx="2048133" cy="1628416"/>
            <a:chOff x="1274310" y="4481900"/>
            <a:chExt cx="2048133" cy="1628416"/>
          </a:xfrm>
        </p:grpSpPr>
        <p:graphicFrame>
          <p:nvGraphicFramePr>
            <p:cNvPr id="24" name="Predme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6488432"/>
                </p:ext>
              </p:extLst>
            </p:nvPr>
          </p:nvGraphicFramePr>
          <p:xfrm>
            <a:off x="1819716" y="4481900"/>
            <a:ext cx="1502727" cy="1382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56" name="Image" r:id="rId4" imgW="7771320" imgH="7148880" progId="Photoshop.Image.13">
                    <p:embed/>
                  </p:oleObj>
                </mc:Choice>
                <mc:Fallback>
                  <p:oleObj name="Image" r:id="rId4" imgW="7771320" imgH="7148880" progId="Photoshop.Image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19716" y="4481900"/>
                          <a:ext cx="1502727" cy="13824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Ovalni oblaček 24"/>
            <p:cNvSpPr/>
            <p:nvPr/>
          </p:nvSpPr>
          <p:spPr>
            <a:xfrm rot="19033661">
              <a:off x="1274310" y="5505828"/>
              <a:ext cx="835087" cy="604488"/>
            </a:xfrm>
            <a:prstGeom prst="wedgeEllipseCallout">
              <a:avLst>
                <a:gd name="adj1" fmla="val 75932"/>
                <a:gd name="adj2" fmla="val 4201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8199" name="Picture 7" descr="http://www.bigy.com/BabyY/ToddlerTime/SelfDressing/assets/selfDress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561" y="2613081"/>
            <a:ext cx="1454422" cy="109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Predm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019029"/>
              </p:ext>
            </p:extLst>
          </p:nvPr>
        </p:nvGraphicFramePr>
        <p:xfrm>
          <a:off x="8259197" y="4471598"/>
          <a:ext cx="1396229" cy="1641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7" name="Image" r:id="rId7" imgW="9676080" imgH="11377440" progId="Photoshop.Image.13">
                  <p:embed/>
                </p:oleObj>
              </mc:Choice>
              <mc:Fallback>
                <p:oleObj name="Image" r:id="rId7" imgW="9676080" imgH="113774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59197" y="4471598"/>
                        <a:ext cx="1396229" cy="1641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Predm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257560"/>
              </p:ext>
            </p:extLst>
          </p:nvPr>
        </p:nvGraphicFramePr>
        <p:xfrm>
          <a:off x="6612293" y="2352025"/>
          <a:ext cx="1792567" cy="14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8" name="Image" r:id="rId9" imgW="5790240" imgH="5155200" progId="Photoshop.Image.13">
                  <p:embed/>
                </p:oleObj>
              </mc:Choice>
              <mc:Fallback>
                <p:oleObj name="Image" r:id="rId9" imgW="5790240" imgH="51552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12293" y="2352025"/>
                        <a:ext cx="1792567" cy="14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Predm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408201"/>
              </p:ext>
            </p:extLst>
          </p:nvPr>
        </p:nvGraphicFramePr>
        <p:xfrm>
          <a:off x="6606222" y="1340918"/>
          <a:ext cx="1798638" cy="946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9" name="Image" r:id="rId11" imgW="3593520" imgH="1891800" progId="Photoshop.Image.13">
                  <p:embed/>
                </p:oleObj>
              </mc:Choice>
              <mc:Fallback>
                <p:oleObj name="Image" r:id="rId11" imgW="3593520" imgH="18918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06222" y="1340918"/>
                        <a:ext cx="1798638" cy="946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47" name="Picture 255" descr="http://www.pottytrainingconcepts.com/common/Category-Images/D/Potty-Girl-D6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810" y="2497642"/>
            <a:ext cx="1197902" cy="119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59" name="Picture 267" descr="http://thumbs.dreamstime.com/t/girl-writing-2345970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758" y="73331"/>
            <a:ext cx="1792567" cy="121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05" descr="http://www.turnerrec.org/girl-swimming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298" y="5836171"/>
            <a:ext cx="1431068" cy="88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" name="Predm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571782"/>
              </p:ext>
            </p:extLst>
          </p:nvPr>
        </p:nvGraphicFramePr>
        <p:xfrm>
          <a:off x="5415298" y="4496694"/>
          <a:ext cx="1423594" cy="1289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0" name="Image" r:id="rId16" imgW="2691720" imgH="2437920" progId="Photoshop.Image.13">
                  <p:embed/>
                </p:oleObj>
              </mc:Choice>
              <mc:Fallback>
                <p:oleObj name="Image" r:id="rId16" imgW="2691720" imgH="2437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415298" y="4496694"/>
                        <a:ext cx="1423594" cy="1289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Predm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938448"/>
              </p:ext>
            </p:extLst>
          </p:nvPr>
        </p:nvGraphicFramePr>
        <p:xfrm>
          <a:off x="9535170" y="2333606"/>
          <a:ext cx="1554838" cy="134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1" name="Image" r:id="rId18" imgW="7059960" imgH="6120360" progId="Photoshop.Image.13">
                  <p:embed/>
                </p:oleObj>
              </mc:Choice>
              <mc:Fallback>
                <p:oleObj name="Image" r:id="rId18" imgW="7059960" imgH="61203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535170" y="2333606"/>
                        <a:ext cx="1554838" cy="1347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89" name="Picture 297" descr="http://www.nutralegacy.com/wp-content/uploads/2008/11/other-foods-for-your-kids-besides-macaroni-and-cheese_2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92" y="948637"/>
            <a:ext cx="1164720" cy="14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7" name="Picture 305" descr="http://www.redletterchristians.org/wp-content/uploads/Women-Child-Birth-What-it-Means-to-be-Fully-Human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8610" y="4822106"/>
            <a:ext cx="1589905" cy="83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jeZBesedilom 37"/>
          <p:cNvSpPr txBox="1"/>
          <p:nvPr/>
        </p:nvSpPr>
        <p:spPr>
          <a:xfrm>
            <a:off x="10106635" y="4518363"/>
            <a:ext cx="461665" cy="231281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l-SI" b="1" kern="1600" spc="150" dirty="0" smtClean="0">
                <a:solidFill>
                  <a:srgbClr val="00B0F0"/>
                </a:solidFill>
              </a:rPr>
              <a:t>S E D A N J O S T</a:t>
            </a:r>
            <a:endParaRPr lang="sl-SI" b="1" kern="1600" spc="150" dirty="0">
              <a:solidFill>
                <a:srgbClr val="00B0F0"/>
              </a:solidFill>
            </a:endParaRPr>
          </a:p>
        </p:txBody>
      </p:sp>
      <p:grpSp>
        <p:nvGrpSpPr>
          <p:cNvPr id="52" name="Skupina 51"/>
          <p:cNvGrpSpPr/>
          <p:nvPr/>
        </p:nvGrpSpPr>
        <p:grpSpPr>
          <a:xfrm>
            <a:off x="381856" y="3715364"/>
            <a:ext cx="10481216" cy="590550"/>
            <a:chOff x="381856" y="3715364"/>
            <a:chExt cx="10481216" cy="590550"/>
          </a:xfrm>
        </p:grpSpPr>
        <p:grpSp>
          <p:nvGrpSpPr>
            <p:cNvPr id="23" name="Skupina 22"/>
            <p:cNvGrpSpPr/>
            <p:nvPr/>
          </p:nvGrpSpPr>
          <p:grpSpPr>
            <a:xfrm>
              <a:off x="381856" y="3715364"/>
              <a:ext cx="10481216" cy="590550"/>
              <a:chOff x="390523" y="3700849"/>
              <a:chExt cx="11801476" cy="590550"/>
            </a:xfrm>
          </p:grpSpPr>
          <p:sp>
            <p:nvSpPr>
              <p:cNvPr id="4" name="Desna puščica 3"/>
              <p:cNvSpPr/>
              <p:nvPr/>
            </p:nvSpPr>
            <p:spPr>
              <a:xfrm>
                <a:off x="390524" y="3700849"/>
                <a:ext cx="11801475" cy="590550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cxnSp>
            <p:nvCxnSpPr>
              <p:cNvPr id="6" name="Raven povezovalnik 5"/>
              <p:cNvCxnSpPr/>
              <p:nvPr/>
            </p:nvCxnSpPr>
            <p:spPr>
              <a:xfrm>
                <a:off x="390523" y="3824674"/>
                <a:ext cx="0" cy="34290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Raven povezovalnik 6"/>
              <p:cNvCxnSpPr/>
              <p:nvPr/>
            </p:nvCxnSpPr>
            <p:spPr>
              <a:xfrm>
                <a:off x="2009775" y="3824674"/>
                <a:ext cx="0" cy="34290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Raven povezovalnik 7"/>
              <p:cNvCxnSpPr/>
              <p:nvPr/>
            </p:nvCxnSpPr>
            <p:spPr>
              <a:xfrm>
                <a:off x="3629025" y="3810000"/>
                <a:ext cx="0" cy="34290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Raven povezovalnik 8"/>
              <p:cNvCxnSpPr/>
              <p:nvPr/>
            </p:nvCxnSpPr>
            <p:spPr>
              <a:xfrm>
                <a:off x="5238750" y="3810000"/>
                <a:ext cx="0" cy="34290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Raven povezovalnik 9"/>
              <p:cNvCxnSpPr/>
              <p:nvPr/>
            </p:nvCxnSpPr>
            <p:spPr>
              <a:xfrm>
                <a:off x="6838950" y="3810000"/>
                <a:ext cx="0" cy="34290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Raven povezovalnik 10"/>
              <p:cNvCxnSpPr/>
              <p:nvPr/>
            </p:nvCxnSpPr>
            <p:spPr>
              <a:xfrm>
                <a:off x="8429625" y="3824674"/>
                <a:ext cx="0" cy="34290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aven povezovalnik 11"/>
              <p:cNvCxnSpPr/>
              <p:nvPr/>
            </p:nvCxnSpPr>
            <p:spPr>
              <a:xfrm>
                <a:off x="10027444" y="3810000"/>
                <a:ext cx="0" cy="34290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aven povezovalnik 20"/>
              <p:cNvCxnSpPr/>
              <p:nvPr/>
            </p:nvCxnSpPr>
            <p:spPr>
              <a:xfrm>
                <a:off x="11601450" y="3810000"/>
                <a:ext cx="0" cy="34290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Pravokotnik 38"/>
            <p:cNvSpPr/>
            <p:nvPr/>
          </p:nvSpPr>
          <p:spPr>
            <a:xfrm>
              <a:off x="9864537" y="3862615"/>
              <a:ext cx="702000" cy="295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cxnSp>
        <p:nvCxnSpPr>
          <p:cNvPr id="42" name="Raven povezovalnik 41"/>
          <p:cNvCxnSpPr/>
          <p:nvPr/>
        </p:nvCxnSpPr>
        <p:spPr>
          <a:xfrm>
            <a:off x="10338589" y="3839189"/>
            <a:ext cx="0" cy="360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oljeZBesedilom 48"/>
          <p:cNvSpPr txBox="1"/>
          <p:nvPr/>
        </p:nvSpPr>
        <p:spPr>
          <a:xfrm>
            <a:off x="10800141" y="3860867"/>
            <a:ext cx="1507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spc="120" dirty="0" smtClean="0">
                <a:solidFill>
                  <a:srgbClr val="00B0F0"/>
                </a:solidFill>
              </a:rPr>
              <a:t>PRIHODNOST</a:t>
            </a:r>
            <a:endParaRPr lang="sl-SI" sz="1400" b="1" spc="120" dirty="0">
              <a:solidFill>
                <a:srgbClr val="00B0F0"/>
              </a:solidFill>
            </a:endParaRPr>
          </a:p>
        </p:txBody>
      </p:sp>
      <p:sp>
        <p:nvSpPr>
          <p:cNvPr id="36" name="PoljeZBesedilom 35"/>
          <p:cNvSpPr txBox="1"/>
          <p:nvPr/>
        </p:nvSpPr>
        <p:spPr>
          <a:xfrm>
            <a:off x="697414" y="3824102"/>
            <a:ext cx="95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F0"/>
                </a:solidFill>
              </a:rPr>
              <a:t>  P                R            E              T              E           K             L             O          S              T</a:t>
            </a:r>
            <a:endParaRPr lang="sl-SI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4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9" grpId="0"/>
      <p:bldP spid="36" grpId="0"/>
    </p:bldLst>
  </p:timing>
</p:sld>
</file>

<file path=ppt/theme/theme1.xml><?xml version="1.0" encoding="utf-8"?>
<a:theme xmlns:a="http://schemas.openxmlformats.org/drawingml/2006/main" name="Jata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Jat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t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1129</TotalTime>
  <Words>40</Words>
  <Application>Microsoft Office PowerPoint</Application>
  <PresentationFormat>Širokozaslonsko</PresentationFormat>
  <Paragraphs>12</Paragraphs>
  <Slides>1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Wingdings 3</vt:lpstr>
      <vt:lpstr>Jata</vt:lpstr>
      <vt:lpstr>Image</vt:lpstr>
      <vt:lpstr>RASTEM  IN  SE  SPREMINJAM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DRUŽINA</dc:title>
  <dc:creator>Nina Fürst</dc:creator>
  <cp:lastModifiedBy>MARJETKA</cp:lastModifiedBy>
  <cp:revision>143</cp:revision>
  <dcterms:created xsi:type="dcterms:W3CDTF">2015-11-28T16:33:12Z</dcterms:created>
  <dcterms:modified xsi:type="dcterms:W3CDTF">2021-11-17T18:06:27Z</dcterms:modified>
</cp:coreProperties>
</file>