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63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6828"/>
    <a:srgbClr val="E1E5DC"/>
    <a:srgbClr val="F0F3EE"/>
    <a:srgbClr val="F0F0F0"/>
    <a:srgbClr val="EAEAEA"/>
    <a:srgbClr val="F3E5F2"/>
    <a:srgbClr val="EE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754" autoAdjust="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7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8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90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5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35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12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193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94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39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5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1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51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16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86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3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7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C2DB-6560-43BC-9F53-C442E5CE9CF1}" type="datetimeFigureOut">
              <a:rPr lang="sl-SI" smtClean="0"/>
              <a:t>17. 11. 2021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D5AFC3-EF9E-4D99-8066-E671289811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3"/>
          <p:cNvSpPr>
            <a:spLocks noGrp="1"/>
          </p:cNvSpPr>
          <p:nvPr>
            <p:ph type="title"/>
          </p:nvPr>
        </p:nvSpPr>
        <p:spPr>
          <a:xfrm>
            <a:off x="249774" y="71660"/>
            <a:ext cx="5122326" cy="62366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ŽIVLJENJSKA OBDOBJA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838325" y="3585448"/>
            <a:ext cx="256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DOJENČEK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24499" y="2402324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OTROK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320598" y="3167901"/>
            <a:ext cx="295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MLADOSTNIK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013065" y="5664632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ODRASEL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200524" y="6180703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STAROSTNIK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cdn.memorygate.photography/wp-content/uploads/2015/08/newborn-baby-photography-Wimbled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41" y="1958598"/>
            <a:ext cx="2466778" cy="16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livescience.com/images/i/000/028/670/i02/angry-teen-boy.jpg?13413197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6" y="1715214"/>
            <a:ext cx="2280444" cy="15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ountainviewoptometry.com/wp-content/uploads/2010/09/child-ey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4" y="929812"/>
            <a:ext cx="2327673" cy="15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62137"/>
              </p:ext>
            </p:extLst>
          </p:nvPr>
        </p:nvGraphicFramePr>
        <p:xfrm>
          <a:off x="7802794" y="4228682"/>
          <a:ext cx="2420374" cy="151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Image" r:id="rId6" imgW="7200000" imgH="4494960" progId="Photoshop.Image.13">
                  <p:embed/>
                </p:oleObj>
              </mc:Choice>
              <mc:Fallback>
                <p:oleObj name="Image" r:id="rId6" imgW="7200000" imgH="44949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02794" y="4228682"/>
                        <a:ext cx="2420374" cy="1510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Predm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91023"/>
              </p:ext>
            </p:extLst>
          </p:nvPr>
        </p:nvGraphicFramePr>
        <p:xfrm>
          <a:off x="4201625" y="4622557"/>
          <a:ext cx="2436578" cy="162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Image" r:id="rId8" imgW="5231520" imgH="3492000" progId="Photoshop.Image.13">
                  <p:embed/>
                </p:oleObj>
              </mc:Choice>
              <mc:Fallback>
                <p:oleObj name="Image" r:id="rId8" imgW="5231520" imgH="3492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01625" y="4622557"/>
                        <a:ext cx="2436578" cy="162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lomljena puščica 10"/>
          <p:cNvSpPr/>
          <p:nvPr/>
        </p:nvSpPr>
        <p:spPr>
          <a:xfrm>
            <a:off x="3498611" y="1296468"/>
            <a:ext cx="1438275" cy="4554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Zlomljena puščica 16"/>
          <p:cNvSpPr/>
          <p:nvPr/>
        </p:nvSpPr>
        <p:spPr>
          <a:xfrm rot="5400000">
            <a:off x="8375322" y="570472"/>
            <a:ext cx="422926" cy="15679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Desna puščica 11"/>
          <p:cNvSpPr/>
          <p:nvPr/>
        </p:nvSpPr>
        <p:spPr>
          <a:xfrm rot="10800000">
            <a:off x="6796988" y="5256550"/>
            <a:ext cx="750672" cy="236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Desna puščica 20"/>
          <p:cNvSpPr/>
          <p:nvPr/>
        </p:nvSpPr>
        <p:spPr>
          <a:xfrm rot="5400000">
            <a:off x="9350275" y="3810861"/>
            <a:ext cx="423825" cy="230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1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 animBg="1"/>
      <p:bldP spid="17" grpId="0" animBg="1"/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Jat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1127</TotalTime>
  <Words>7</Words>
  <Application>Microsoft Office PowerPoint</Application>
  <PresentationFormat>Širokozaslonsko</PresentationFormat>
  <Paragraphs>6</Paragraphs>
  <Slides>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Wingdings 3</vt:lpstr>
      <vt:lpstr>Jata</vt:lpstr>
      <vt:lpstr>Image</vt:lpstr>
      <vt:lpstr>ŽIVLJENJSKA OBDOBJA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DRUŽINA</dc:title>
  <dc:creator>Nina Fürst</dc:creator>
  <cp:lastModifiedBy>MARJETKA</cp:lastModifiedBy>
  <cp:revision>143</cp:revision>
  <dcterms:created xsi:type="dcterms:W3CDTF">2015-11-28T16:33:12Z</dcterms:created>
  <dcterms:modified xsi:type="dcterms:W3CDTF">2021-11-17T18:07:38Z</dcterms:modified>
</cp:coreProperties>
</file>