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58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67" r:id="rId12"/>
    <p:sldId id="268" r:id="rId13"/>
    <p:sldId id="270" r:id="rId14"/>
    <p:sldId id="269" r:id="rId15"/>
    <p:sldId id="264" r:id="rId16"/>
    <p:sldId id="263" r:id="rId17"/>
    <p:sldId id="265" r:id="rId18"/>
    <p:sldId id="266" r:id="rId19"/>
    <p:sldId id="259" r:id="rId20"/>
    <p:sldId id="262" r:id="rId2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7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2359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6733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848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3165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9596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6193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2755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3496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322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356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600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1851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980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194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8790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0453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1199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02C8F-CA02-4AC4-94CE-2079019328BD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34120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FehJxparRQ4" TargetMode="External"/><Relationship Id="rId2" Type="http://schemas.openxmlformats.org/officeDocument/2006/relationships/video" Target="https://www.youtube.com/embed/FehJxparRQ4?feature=oembed" TargetMode="External"/><Relationship Id="rId1" Type="http://schemas.openxmlformats.org/officeDocument/2006/relationships/video" Target="https://www.youtube.com/embed/ayCLci4JIt4?feature=oembed" TargetMode="External"/><Relationship Id="rId6" Type="http://schemas.openxmlformats.org/officeDocument/2006/relationships/image" Target="../media/image45.jpeg"/><Relationship Id="rId5" Type="http://schemas.openxmlformats.org/officeDocument/2006/relationships/hyperlink" Target="https://www.youtube.com/watch?v=ayCLci4JIt4" TargetMode="Externa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ytGq8fRN8z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r8cQEV7hTQ?feature=oembed" TargetMode="External"/><Relationship Id="rId6" Type="http://schemas.openxmlformats.org/officeDocument/2006/relationships/hyperlink" Target="mailto:https://www.youtube.com/watch?v=Y3Wl5H6wvIQ" TargetMode="External"/><Relationship Id="rId5" Type="http://schemas.openxmlformats.org/officeDocument/2006/relationships/hyperlink" Target="https://www.youtube.com/watch?v=Y3Wl5H6wvIQ" TargetMode="External"/><Relationship Id="rId4" Type="http://schemas.openxmlformats.org/officeDocument/2006/relationships/hyperlink" Target="https://www.youtube.com/watch?v=Rr8cQEV7hTQ&amp;feature=emb_log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1D2A87-56FB-4A09-B562-FEBED7B96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" y="2609850"/>
            <a:ext cx="8681581" cy="1496929"/>
          </a:xfrm>
        </p:spPr>
        <p:txBody>
          <a:bodyPr/>
          <a:lstStyle/>
          <a:p>
            <a:r>
              <a:rPr lang="sl-SI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NARAVOSLOVNI DAN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52EAE1C-6DC8-4F32-99D4-1F32574720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4000" dirty="0"/>
              <a:t>SLOVENSKI TRADICIONALNI ZAJTRK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02ABE03-843A-4321-8D19-6A624E81E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226620"/>
            <a:ext cx="3362324" cy="223930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5B40420-4CCC-464F-9FA8-7105A13B1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5185521"/>
            <a:ext cx="2019300" cy="151043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0070DAB-B1FF-4076-91D4-42020A26C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945" y="5175995"/>
            <a:ext cx="2284096" cy="151996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8FB7647-3E9B-49F6-8A11-DC71BC5A4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952" y="5185521"/>
            <a:ext cx="2284096" cy="151996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C97D902-8534-4191-9D5E-1D671F842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2852" y="5175995"/>
            <a:ext cx="2284096" cy="151996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F2AFBC9-355B-4628-A7E5-65EE605907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5033" y="5185521"/>
            <a:ext cx="1676220" cy="151996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C99234F-316E-4D5D-A377-750BEBB1AD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177036"/>
            <a:ext cx="3810000" cy="228451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6DD9C17-DAC4-4BFF-B721-641CCF684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5787" y="210832"/>
            <a:ext cx="3205163" cy="219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1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8B2344-7A3F-4C89-8EF8-5CBB2DA2C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LAHKO NAREDIŠ TUDI… NARIŠI ČEBELJI PANJ IN ČEBELE (uporabi karkoli imaš doma)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B04AD77-6216-47BB-AA08-D503EE033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85" y="2099110"/>
            <a:ext cx="2900255" cy="225196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910EB8-0844-4B61-91E1-2A176BF4E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630" y="2340306"/>
            <a:ext cx="4021534" cy="201076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3CB763B-BE2A-4847-9426-A4DFC1544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05"/>
          <a:stretch/>
        </p:blipFill>
        <p:spPr>
          <a:xfrm>
            <a:off x="7939811" y="2095328"/>
            <a:ext cx="3157275" cy="226429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C1C6EF9-AD65-41F3-942A-2800ABA36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55" y="4453678"/>
            <a:ext cx="2900254" cy="230178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A10DD5B-F877-45D0-8AE9-777D601F2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906" y="4546823"/>
            <a:ext cx="3319000" cy="220864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1DECB34-6E7B-4AE2-939C-B56682D75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104" y="4620782"/>
            <a:ext cx="4219298" cy="201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96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DA02C8-5DDC-4730-8224-471EAED78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NALOGE ZA PROSTI ČAS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1363340-6F77-4A4A-95BC-41D73B46B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3" t="13247" r="23364" b="5154"/>
          <a:stretch/>
        </p:blipFill>
        <p:spPr>
          <a:xfrm>
            <a:off x="4181552" y="2144220"/>
            <a:ext cx="7649308" cy="4713780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E067CF0F-37FD-4B25-9FFB-B525A1E7560B}"/>
              </a:ext>
            </a:extLst>
          </p:cNvPr>
          <p:cNvSpPr txBox="1"/>
          <p:nvPr/>
        </p:nvSpPr>
        <p:spPr>
          <a:xfrm>
            <a:off x="361140" y="2228294"/>
            <a:ext cx="368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chemeClr val="bg1"/>
                </a:solidFill>
              </a:rPr>
              <a:t>Najdi pravo pot!</a:t>
            </a:r>
          </a:p>
        </p:txBody>
      </p:sp>
    </p:spTree>
    <p:extLst>
      <p:ext uri="{BB962C8B-B14F-4D97-AF65-F5344CB8AC3E}">
        <p14:creationId xmlns:p14="http://schemas.microsoft.com/office/powerpoint/2010/main" val="1810334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3D2A8C-9C84-405B-AB7B-A77B58798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POIŠČI BESEDE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24F0C89-8DC6-4504-83D0-88E550BB8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47" t="14225" r="31611" b="5643"/>
          <a:stretch/>
        </p:blipFill>
        <p:spPr>
          <a:xfrm>
            <a:off x="2860430" y="1934309"/>
            <a:ext cx="6471140" cy="498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95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19FF6E-0A2D-4E48-9E9D-9C10DD8C3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KRIŽANKA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9A7F0C8-7D06-4FAE-8D2E-8F830AA7F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44" t="20086" r="38481" b="8087"/>
          <a:stretch/>
        </p:blipFill>
        <p:spPr>
          <a:xfrm>
            <a:off x="2866292" y="1978785"/>
            <a:ext cx="5292970" cy="47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84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BA6A58-1D2D-495E-84DB-874C7E5B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REŠI KRIŽANKO NA LIST PAPIRJA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B198084D-32BB-4C89-9963-9E8D3288D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48" t="14712" r="31335" b="7597"/>
          <a:stretch/>
        </p:blipFill>
        <p:spPr>
          <a:xfrm>
            <a:off x="2074983" y="1932418"/>
            <a:ext cx="6629401" cy="492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20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97FF31-83C8-4F35-B82B-C8AE62CCF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REŠI NALOGO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B7CCE037-F0F5-46A3-A7B6-3E9D9ECE3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23" t="36701" r="32160" b="16881"/>
          <a:stretch/>
        </p:blipFill>
        <p:spPr>
          <a:xfrm>
            <a:off x="896815" y="2063661"/>
            <a:ext cx="9626235" cy="435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73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BB955C-08A3-4FEC-B36A-58AC886DC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REŠI NALOGO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3B8E5D7F-D5C1-4E73-BA8F-CF7E34737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93" t="39632" r="38481" b="16881"/>
          <a:stretch/>
        </p:blipFill>
        <p:spPr>
          <a:xfrm>
            <a:off x="1642168" y="2173331"/>
            <a:ext cx="8335108" cy="457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69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7AC331-3516-4439-8E1D-6FC53771E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REŠI NALOGO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6E0BF8F1-53CA-43F5-804D-C71E77E77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98" t="34258" r="31884" b="17369"/>
          <a:stretch/>
        </p:blipFill>
        <p:spPr>
          <a:xfrm>
            <a:off x="692043" y="2145322"/>
            <a:ext cx="9613861" cy="45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0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5E685A-59C1-44BD-9205-68F0B4FBD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REŠI NALOGO. </a:t>
            </a:r>
            <a:br>
              <a:rPr lang="sl-SI" dirty="0"/>
            </a:br>
            <a:r>
              <a:rPr lang="sl-SI" dirty="0"/>
              <a:t>POIŠČI TUDI BESEDE V ANGLEŠČINI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B8887BD-50A8-41E8-8D26-D8516A477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7" t="22530" r="22815" b="4178"/>
          <a:stretch/>
        </p:blipFill>
        <p:spPr>
          <a:xfrm>
            <a:off x="680320" y="2066708"/>
            <a:ext cx="8639525" cy="469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96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D4C08C-E3D3-4099-B3BD-3366FD6DD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ZAPLEŠI</a:t>
            </a:r>
          </a:p>
        </p:txBody>
      </p:sp>
      <p:pic>
        <p:nvPicPr>
          <p:cNvPr id="4" name="Predstavnost v spletu 3" title="Zapleši z nami: ZUM ZUM ZUM - učenje in ples (R.Kranjčan) | Plesno Mesto">
            <a:hlinkClick r:id="" action="ppaction://media"/>
            <a:extLst>
              <a:ext uri="{FF2B5EF4-FFF2-40B4-BE49-F238E27FC236}">
                <a16:creationId xmlns:a16="http://schemas.microsoft.com/office/drawing/2014/main" id="{5D48C288-BD40-4990-A453-ACE9B491E7F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7475" y="2041525"/>
            <a:ext cx="6397625" cy="359886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39EFC41D-1C6F-4A8F-98CB-0783EE990750}"/>
              </a:ext>
            </a:extLst>
          </p:cNvPr>
          <p:cNvSpPr txBox="1"/>
          <p:nvPr/>
        </p:nvSpPr>
        <p:spPr>
          <a:xfrm>
            <a:off x="342900" y="6029325"/>
            <a:ext cx="575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FCC77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Zum zum </a:t>
            </a:r>
            <a:r>
              <a:rPr kumimoji="0" lang="sl-S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CC77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zum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1A1324E-0D9E-4711-8AB0-35C81D86A5BF}"/>
              </a:ext>
            </a:extLst>
          </p:cNvPr>
          <p:cNvSpPr txBox="1"/>
          <p:nvPr/>
        </p:nvSpPr>
        <p:spPr>
          <a:xfrm>
            <a:off x="342900" y="5725915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ALI KLIK NA:</a:t>
            </a:r>
          </a:p>
        </p:txBody>
      </p:sp>
      <p:pic>
        <p:nvPicPr>
          <p:cNvPr id="7" name="Predstavnost v spletu 6" title="ČEBELICE-Ribič Pepe-Čuki-Plesno Mesto">
            <a:hlinkClick r:id="" action="ppaction://media"/>
            <a:extLst>
              <a:ext uri="{FF2B5EF4-FFF2-40B4-BE49-F238E27FC236}">
                <a16:creationId xmlns:a16="http://schemas.microsoft.com/office/drawing/2014/main" id="{3157AE79-B77C-47AC-B1AE-B79C228BF21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629060" y="2577314"/>
            <a:ext cx="5445465" cy="3063074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8B9DC17-6409-4DC5-84A1-F2AFFB15238B}"/>
              </a:ext>
            </a:extLst>
          </p:cNvPr>
          <p:cNvSpPr txBox="1"/>
          <p:nvPr/>
        </p:nvSpPr>
        <p:spPr>
          <a:xfrm>
            <a:off x="6705600" y="6029325"/>
            <a:ext cx="497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ALI KLIK NA: 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7"/>
              </a:rPr>
              <a:t>Čebelice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96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9FD02F-9328-40CE-BA8F-870DF238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PRIPRAVI SI SLAVNOSTNI POGRINJEK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D932784-D929-427F-802B-D134E346B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961" y="2842572"/>
            <a:ext cx="4090601" cy="2722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značba mesta vsebine 9">
            <a:extLst>
              <a:ext uri="{FF2B5EF4-FFF2-40B4-BE49-F238E27FC236}">
                <a16:creationId xmlns:a16="http://schemas.microsoft.com/office/drawing/2014/main" id="{D10264C4-0513-408C-9DF4-4189E9B6C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671" y="1634151"/>
            <a:ext cx="3317232" cy="5138950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BF7AA96F-B4E3-4172-9024-F4ECE9DD4EF8}"/>
              </a:ext>
            </a:extLst>
          </p:cNvPr>
          <p:cNvSpPr txBox="1"/>
          <p:nvPr/>
        </p:nvSpPr>
        <p:spPr>
          <a:xfrm>
            <a:off x="3968318" y="2539013"/>
            <a:ext cx="2512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 –&gt; KLIKNI NA SLIKO</a:t>
            </a:r>
          </a:p>
        </p:txBody>
      </p:sp>
      <p:pic>
        <p:nvPicPr>
          <p:cNvPr id="12" name="Slika 11">
            <a:hlinkClick r:id="rId4"/>
            <a:extLst>
              <a:ext uri="{FF2B5EF4-FFF2-40B4-BE49-F238E27FC236}">
                <a16:creationId xmlns:a16="http://schemas.microsoft.com/office/drawing/2014/main" id="{A94F81B6-BEFB-4B44-8E76-54750F4A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625" y="4697906"/>
            <a:ext cx="2638425" cy="1733550"/>
          </a:xfrm>
          <a:prstGeom prst="rect">
            <a:avLst/>
          </a:prstGeom>
        </p:spPr>
      </p:pic>
      <p:sp>
        <p:nvSpPr>
          <p:cNvPr id="13" name="Puščica: dol 12">
            <a:extLst>
              <a:ext uri="{FF2B5EF4-FFF2-40B4-BE49-F238E27FC236}">
                <a16:creationId xmlns:a16="http://schemas.microsoft.com/office/drawing/2014/main" id="{C514B354-01DA-40DB-A2D8-4FFC04469370}"/>
              </a:ext>
            </a:extLst>
          </p:cNvPr>
          <p:cNvSpPr/>
          <p:nvPr/>
        </p:nvSpPr>
        <p:spPr>
          <a:xfrm>
            <a:off x="4900474" y="3616231"/>
            <a:ext cx="665825" cy="91138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197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7F3207-A064-4BCF-8589-5031387E0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OGLED RISANKE</a:t>
            </a:r>
          </a:p>
        </p:txBody>
      </p:sp>
      <p:pic>
        <p:nvPicPr>
          <p:cNvPr id="4" name="Predstavnost v spletu 3" title="Medved BOJAN risanka - Čebele / Bojan the Bear cartoon – Bees">
            <a:hlinkClick r:id="" action="ppaction://media"/>
            <a:extLst>
              <a:ext uri="{FF2B5EF4-FFF2-40B4-BE49-F238E27FC236}">
                <a16:creationId xmlns:a16="http://schemas.microsoft.com/office/drawing/2014/main" id="{70CF2E84-6C92-401B-B54A-EA3B8B6AB61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2088" y="2070100"/>
            <a:ext cx="5679805" cy="4034672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1C1737A-6B85-4CBD-9BDB-D932C7781905}"/>
              </a:ext>
            </a:extLst>
          </p:cNvPr>
          <p:cNvSpPr txBox="1"/>
          <p:nvPr/>
        </p:nvSpPr>
        <p:spPr>
          <a:xfrm>
            <a:off x="192088" y="6104772"/>
            <a:ext cx="5599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ALI 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4"/>
              </a:rPr>
              <a:t>Medved Bojan: Čebele</a:t>
            </a:r>
            <a:endParaRPr kumimoji="0" lang="sl-S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9280A1F2-56FE-47A7-8264-083CFC2F3DB9}"/>
              </a:ext>
            </a:extLst>
          </p:cNvPr>
          <p:cNvSpPr txBox="1"/>
          <p:nvPr/>
        </p:nvSpPr>
        <p:spPr>
          <a:xfrm>
            <a:off x="5871893" y="6171429"/>
            <a:ext cx="5938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sl-SI" sz="1600" dirty="0">
                <a:hlinkClick r:id="rId5"/>
              </a:rPr>
              <a:t>Čebelica Maja: Velika Pojedina (Slovenska risanka) - YouTube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8" name="Slika 7">
            <a:hlinkClick r:id="rId6"/>
            <a:extLst>
              <a:ext uri="{FF2B5EF4-FFF2-40B4-BE49-F238E27FC236}">
                <a16:creationId xmlns:a16="http://schemas.microsoft.com/office/drawing/2014/main" id="{DAB4ABC7-16B3-410E-A53C-E63AE3A3F4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2946" y="293123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95D6FB-4468-4D50-B9FB-EB479181D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ZAJTRK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F0C721F-0FD4-425A-AD9E-572DECC25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41" y="2052393"/>
            <a:ext cx="9613861" cy="3599316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PRIPRAVI SI ZAJTRK</a:t>
            </a:r>
          </a:p>
          <a:p>
            <a:pPr marL="0" indent="0">
              <a:buNone/>
            </a:pPr>
            <a:r>
              <a:rPr lang="sl-SI" dirty="0"/>
              <a:t>POTREBUJEŠ: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E7D0A66-3536-4BCA-B01C-9D2632E4D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50" t="24000" r="11167" b="17590"/>
          <a:stretch/>
        </p:blipFill>
        <p:spPr>
          <a:xfrm>
            <a:off x="6719298" y="312499"/>
            <a:ext cx="5322803" cy="3794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F4B0F81-8E6B-427B-9277-6F8535977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1" y="2971102"/>
            <a:ext cx="2938527" cy="176189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85FD328-87EE-4E29-A43B-6022BD348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803" y="2971102"/>
            <a:ext cx="2858197" cy="160543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44D4577-8B44-4C03-9843-C2D3CFAAE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08" y="4836144"/>
            <a:ext cx="2645893" cy="198746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8924434-2141-4B6E-99EE-3D0A92CC2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6382" y="4857481"/>
            <a:ext cx="2914141" cy="194479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87D84B66-0022-45B0-93DA-57F0C99E2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732999"/>
            <a:ext cx="1925053" cy="2051127"/>
          </a:xfrm>
          <a:prstGeom prst="rect">
            <a:avLst/>
          </a:prstGeom>
        </p:spPr>
      </p:pic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1419CEBD-0524-40B2-B466-5D41C488D374}"/>
              </a:ext>
            </a:extLst>
          </p:cNvPr>
          <p:cNvSpPr txBox="1"/>
          <p:nvPr/>
        </p:nvSpPr>
        <p:spPr>
          <a:xfrm>
            <a:off x="8718176" y="4824456"/>
            <a:ext cx="310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DOBER TEK!</a:t>
            </a:r>
          </a:p>
        </p:txBody>
      </p:sp>
    </p:spTree>
    <p:extLst>
      <p:ext uri="{BB962C8B-B14F-4D97-AF65-F5344CB8AC3E}">
        <p14:creationId xmlns:p14="http://schemas.microsoft.com/office/powerpoint/2010/main" val="4186251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7B5D49-EDEB-4DFC-A2BF-CD913A91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NAREDI IZDELEK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0482598-F80D-4BD4-98B7-1328008C2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919" y="1964071"/>
            <a:ext cx="11043138" cy="4554415"/>
          </a:xfrm>
        </p:spPr>
        <p:txBody>
          <a:bodyPr>
            <a:noAutofit/>
          </a:bodyPr>
          <a:lstStyle/>
          <a:p>
            <a:r>
              <a:rPr lang="sl-SI" sz="3600" dirty="0"/>
              <a:t>Vsaka skupina potrebuje: </a:t>
            </a:r>
          </a:p>
          <a:p>
            <a:r>
              <a:rPr lang="sl-SI" sz="3600" dirty="0"/>
              <a:t>tulce od WC papirja,</a:t>
            </a:r>
          </a:p>
          <a:p>
            <a:r>
              <a:rPr lang="sl-SI" sz="3600" dirty="0"/>
              <a:t>rumeno posodico od </a:t>
            </a:r>
            <a:r>
              <a:rPr lang="sl-SI" sz="3600" dirty="0" err="1"/>
              <a:t>Kinder</a:t>
            </a:r>
            <a:r>
              <a:rPr lang="sl-SI" sz="3600" dirty="0"/>
              <a:t> jajčke</a:t>
            </a:r>
          </a:p>
          <a:p>
            <a:r>
              <a:rPr lang="sl-SI" sz="3600" dirty="0"/>
              <a:t>črn alkoholni flomaster,</a:t>
            </a:r>
          </a:p>
          <a:p>
            <a:r>
              <a:rPr lang="sl-SI" sz="3600" dirty="0"/>
              <a:t>lepilo,</a:t>
            </a:r>
          </a:p>
          <a:p>
            <a:r>
              <a:rPr lang="sl-SI" sz="3600" dirty="0"/>
              <a:t>rumeno tempera barvo, </a:t>
            </a:r>
          </a:p>
          <a:p>
            <a:r>
              <a:rPr lang="sl-SI" sz="3600" dirty="0"/>
              <a:t>čopič,</a:t>
            </a:r>
          </a:p>
          <a:p>
            <a:r>
              <a:rPr lang="sl-SI" sz="3600" dirty="0"/>
              <a:t>pokrov od škatle za čevlje.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BC583D6-C1B9-4890-9AF6-D2B6D588D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976" y="228601"/>
            <a:ext cx="2143125" cy="214312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19BADC4-22BB-4AAE-8387-1E0275289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788"/>
          <a:stretch/>
        </p:blipFill>
        <p:spPr>
          <a:xfrm>
            <a:off x="9108463" y="883133"/>
            <a:ext cx="1670905" cy="18383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4237047-CB49-4FD0-84F9-C2F4FBA21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105" y="2851363"/>
            <a:ext cx="2676525" cy="17049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E31D353-2220-4D2F-90AC-ED3E29C168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81" r="27573"/>
          <a:stretch/>
        </p:blipFill>
        <p:spPr>
          <a:xfrm>
            <a:off x="5728556" y="3703850"/>
            <a:ext cx="1072115" cy="256203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23C504C-320F-41FF-8D45-97A5C6C39F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717" t="10838" r="37555" b="19684"/>
          <a:stretch/>
        </p:blipFill>
        <p:spPr>
          <a:xfrm>
            <a:off x="7982776" y="2455162"/>
            <a:ext cx="855325" cy="214312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313476D-B87D-41ED-8ABA-B47264B97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1500" y="4792025"/>
            <a:ext cx="2390775" cy="191452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FEE5A45D-928E-4718-8444-8214DD0430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473" y="4701537"/>
            <a:ext cx="21812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21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0024C1-D68F-4312-8598-48221DCA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KAJ BOMO DELALI?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8AC9AFDB-FB6A-44E4-9593-B83D4B04D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74" b="40824"/>
          <a:stretch/>
        </p:blipFill>
        <p:spPr>
          <a:xfrm>
            <a:off x="4920980" y="1"/>
            <a:ext cx="5540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9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A87263-41DE-49B6-A01D-35FC5A428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SATJE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F5FB15D-D617-4D7E-A74E-202E4CD19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47" y="2336873"/>
            <a:ext cx="10118336" cy="3599316"/>
          </a:xfrm>
        </p:spPr>
        <p:txBody>
          <a:bodyPr/>
          <a:lstStyle/>
          <a:p>
            <a:r>
              <a:rPr lang="sl-SI" sz="3200" dirty="0"/>
              <a:t>Skupaj boste naredili čebeli satje.</a:t>
            </a:r>
          </a:p>
          <a:p>
            <a:endParaRPr lang="sl-SI" sz="3200" dirty="0"/>
          </a:p>
          <a:p>
            <a:endParaRPr lang="sl-SI" sz="3200" dirty="0"/>
          </a:p>
          <a:p>
            <a:pPr marL="742950" indent="-742950">
              <a:buAutoNum type="arabicPeriod"/>
            </a:pPr>
            <a:r>
              <a:rPr lang="sl-SI" sz="3600" dirty="0"/>
              <a:t>Tulec zložite tako, da mu spremenite </a:t>
            </a:r>
          </a:p>
          <a:p>
            <a:pPr marL="0" indent="0">
              <a:buNone/>
            </a:pPr>
            <a:r>
              <a:rPr lang="sl-SI" sz="3600" dirty="0"/>
              <a:t>obliko (kot vidiš na fotografiji).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5CA5321-49FD-4F8C-8935-51CCEAD72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45" r="50000" b="26744"/>
          <a:stretch/>
        </p:blipFill>
        <p:spPr>
          <a:xfrm>
            <a:off x="9245521" y="3617474"/>
            <a:ext cx="2770632" cy="318966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F89AB0E-4ABD-4FC6-A6D8-ED456B70B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98" t="63307" r="-1198" b="-743"/>
          <a:stretch/>
        </p:blipFill>
        <p:spPr>
          <a:xfrm>
            <a:off x="6888441" y="182242"/>
            <a:ext cx="3707227" cy="34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04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6A8ABF-8788-4246-8051-63D534BA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SATJE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D9F0D55-0963-4E5C-81AB-633DDA93E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81555"/>
            <a:ext cx="9613861" cy="359931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sz="4000" dirty="0"/>
              <a:t>2. Narežite enake trakove (glej sliko).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4000" dirty="0"/>
              <a:t>3. Trakove zalepite kot vidiš na fotografiji.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0EAC3BA-08AD-4ED1-9BEE-889B533A2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590" r="50000"/>
          <a:stretch/>
        </p:blipFill>
        <p:spPr>
          <a:xfrm>
            <a:off x="8910279" y="2092568"/>
            <a:ext cx="3281721" cy="214532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32A456C-FDE9-4C32-810B-95BA74672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87" r="-587" b="72564"/>
          <a:stretch/>
        </p:blipFill>
        <p:spPr>
          <a:xfrm>
            <a:off x="3281722" y="3825278"/>
            <a:ext cx="4465752" cy="303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65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F47AF5-14AB-4B13-B70D-8122D7986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ČEBELA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90BE041-5D15-466E-8E74-5736AE5B1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21" y="2350252"/>
            <a:ext cx="10890356" cy="398021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sz="4000" dirty="0"/>
              <a:t>3. Pobarvaj panj s čopičem in rumeno tempera barvo.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4000" dirty="0"/>
              <a:t>4. Med tem ko se panj suši naredi svojo čebelico.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B76AD68-3CA3-4642-BB6D-50363E2A9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73255"/>
          <a:stretch/>
        </p:blipFill>
        <p:spPr>
          <a:xfrm>
            <a:off x="5804799" y="-1"/>
            <a:ext cx="3550216" cy="23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3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057748-196D-4541-B061-BBB1D58DB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SATJE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06E15D3-4131-4836-BEE4-816EDF2A9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67" y="2143443"/>
            <a:ext cx="11611325" cy="445078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sz="3600" dirty="0"/>
              <a:t>5. Satje boste zalepili na pokrov od škatle. Zalepite še čebelice. Izdelek je končan.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6AD02EE-58D7-4C23-B29C-BF021B419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62821"/>
          <a:stretch/>
        </p:blipFill>
        <p:spPr>
          <a:xfrm>
            <a:off x="6588369" y="3041126"/>
            <a:ext cx="3860878" cy="355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55280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222</Words>
  <Application>Microsoft Office PowerPoint</Application>
  <PresentationFormat>Širokozaslonsko</PresentationFormat>
  <Paragraphs>49</Paragraphs>
  <Slides>20</Slides>
  <Notes>0</Notes>
  <HiddenSlides>0</HiddenSlides>
  <MMClips>3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20</vt:i4>
      </vt:variant>
    </vt:vector>
  </HeadingPairs>
  <TitlesOfParts>
    <vt:vector size="23" baseType="lpstr">
      <vt:lpstr>Arial</vt:lpstr>
      <vt:lpstr>Trebuchet MS</vt:lpstr>
      <vt:lpstr>Berlin</vt:lpstr>
      <vt:lpstr>NARAVOSLOVNI DAN</vt:lpstr>
      <vt:lpstr>PRIPRAVI SI SLAVNOSTNI POGRINJEK</vt:lpstr>
      <vt:lpstr>ZAJTRK</vt:lpstr>
      <vt:lpstr>NAREDI IZDELEK</vt:lpstr>
      <vt:lpstr>KAJ BOMO DELALI?</vt:lpstr>
      <vt:lpstr> SATJE</vt:lpstr>
      <vt:lpstr>SATJE</vt:lpstr>
      <vt:lpstr>ČEBELA</vt:lpstr>
      <vt:lpstr>SATJE</vt:lpstr>
      <vt:lpstr>LAHKO NAREDIŠ TUDI… NARIŠI ČEBELJI PANJ IN ČEBELE (uporabi karkoli imaš doma)</vt:lpstr>
      <vt:lpstr>NALOGE ZA PROSTI ČAS</vt:lpstr>
      <vt:lpstr>POIŠČI BESEDE</vt:lpstr>
      <vt:lpstr>KRIŽANKA</vt:lpstr>
      <vt:lpstr>REŠI KRIŽANKO NA LIST PAPIRJA</vt:lpstr>
      <vt:lpstr>REŠI NALOGO</vt:lpstr>
      <vt:lpstr>REŠI NALOGO</vt:lpstr>
      <vt:lpstr>REŠI NALOGO</vt:lpstr>
      <vt:lpstr>REŠI NALOGO.  POIŠČI TUDI BESEDE V ANGLEŠČINI</vt:lpstr>
      <vt:lpstr>ZAPLEŠI</vt:lpstr>
      <vt:lpstr>OGLED RISANKE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NARAVOSLOVNI DAN</dc:title>
  <dc:creator>OŠ Lenart 03</dc:creator>
  <cp:lastModifiedBy>OŠ Lenart 03</cp:lastModifiedBy>
  <cp:revision>12</cp:revision>
  <dcterms:created xsi:type="dcterms:W3CDTF">2021-11-10T17:35:56Z</dcterms:created>
  <dcterms:modified xsi:type="dcterms:W3CDTF">2021-11-16T08:07:31Z</dcterms:modified>
</cp:coreProperties>
</file>