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81" d="100"/>
          <a:sy n="81" d="100"/>
        </p:scale>
        <p:origin x="-28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06C-FBE4-4284-98F1-23C3911D72F5}" type="datetimeFigureOut">
              <a:rPr lang="sl-SI" smtClean="0"/>
              <a:t>17.11.2021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DF4D-132A-4387-BE65-1B5980B83F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682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06C-FBE4-4284-98F1-23C3911D72F5}" type="datetimeFigureOut">
              <a:rPr lang="sl-SI" smtClean="0"/>
              <a:t>17.11.2021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DF4D-132A-4387-BE65-1B5980B83F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3154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06C-FBE4-4284-98F1-23C3911D72F5}" type="datetimeFigureOut">
              <a:rPr lang="sl-SI" smtClean="0"/>
              <a:t>17.11.2021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DF4D-132A-4387-BE65-1B5980B83F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1195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06C-FBE4-4284-98F1-23C3911D72F5}" type="datetimeFigureOut">
              <a:rPr lang="sl-SI" smtClean="0"/>
              <a:t>17.11.2021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DF4D-132A-4387-BE65-1B5980B83F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4177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06C-FBE4-4284-98F1-23C3911D72F5}" type="datetimeFigureOut">
              <a:rPr lang="sl-SI" smtClean="0"/>
              <a:t>17.11.2021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DF4D-132A-4387-BE65-1B5980B83F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2986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06C-FBE4-4284-98F1-23C3911D72F5}" type="datetimeFigureOut">
              <a:rPr lang="sl-SI" smtClean="0"/>
              <a:t>17.11.2021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DF4D-132A-4387-BE65-1B5980B83F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383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06C-FBE4-4284-98F1-23C3911D72F5}" type="datetimeFigureOut">
              <a:rPr lang="sl-SI" smtClean="0"/>
              <a:t>17.11.2021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DF4D-132A-4387-BE65-1B5980B83F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3988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06C-FBE4-4284-98F1-23C3911D72F5}" type="datetimeFigureOut">
              <a:rPr lang="sl-SI" smtClean="0"/>
              <a:t>17.11.2021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DF4D-132A-4387-BE65-1B5980B83F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138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06C-FBE4-4284-98F1-23C3911D72F5}" type="datetimeFigureOut">
              <a:rPr lang="sl-SI" smtClean="0"/>
              <a:t>17.11.2021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DF4D-132A-4387-BE65-1B5980B83F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1478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06C-FBE4-4284-98F1-23C3911D72F5}" type="datetimeFigureOut">
              <a:rPr lang="sl-SI" smtClean="0"/>
              <a:t>17.11.2021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DF4D-132A-4387-BE65-1B5980B83F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7234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2106C-FBE4-4284-98F1-23C3911D72F5}" type="datetimeFigureOut">
              <a:rPr lang="sl-SI" smtClean="0"/>
              <a:t>17.11.2021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1DF4D-132A-4387-BE65-1B5980B83F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050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2106C-FBE4-4284-98F1-23C3911D72F5}" type="datetimeFigureOut">
              <a:rPr lang="sl-SI" smtClean="0"/>
              <a:t>17.11.2021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1DF4D-132A-4387-BE65-1B5980B83F5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74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3325089" y="1724889"/>
            <a:ext cx="789709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SONCE ŠLO JE ZA GORO,</a:t>
            </a:r>
          </a:p>
          <a:p>
            <a:pPr algn="ctr"/>
            <a:endParaRPr lang="sl-SI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MRAK JE PADEL NA ZEMLJO,</a:t>
            </a:r>
          </a:p>
          <a:p>
            <a:pPr algn="ctr"/>
            <a:endParaRPr lang="sl-SI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PESEM ČRIČKA SLIŠI SE,</a:t>
            </a:r>
          </a:p>
          <a:p>
            <a:pPr algn="ctr"/>
            <a:endParaRPr lang="sl-SI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K VEČERNEM' POČITKU VABI VSE.</a:t>
            </a:r>
          </a:p>
        </p:txBody>
      </p:sp>
      <p:sp>
        <p:nvSpPr>
          <p:cNvPr id="6" name="Pravokotnik 5"/>
          <p:cNvSpPr/>
          <p:nvPr/>
        </p:nvSpPr>
        <p:spPr>
          <a:xfrm>
            <a:off x="4184291" y="500296"/>
            <a:ext cx="58464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sl-SI" sz="5400" b="1" cap="none" spc="0" dirty="0" smtClean="0">
                <a:ln/>
                <a:effectLst/>
              </a:rPr>
              <a:t>Lojze Slak: ČEBELAR</a:t>
            </a:r>
            <a:endParaRPr lang="sl-SI" sz="5400" b="1" cap="none" spc="0" dirty="0">
              <a:ln/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4090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>
            <a:off x="3906982" y="1228396"/>
            <a:ext cx="71281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V MOJEM SRCU JE NEMIR</a:t>
            </a:r>
          </a:p>
          <a:p>
            <a:pPr algn="ctr"/>
            <a:endParaRPr lang="sl-SI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NA JESENSKI TA VEČER,</a:t>
            </a:r>
          </a:p>
          <a:p>
            <a:pPr algn="ctr"/>
            <a:endParaRPr lang="sl-SI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TIHO STOPIM SAM ČEZ PRAG,</a:t>
            </a:r>
          </a:p>
          <a:p>
            <a:pPr algn="ctr"/>
            <a:endParaRPr lang="sl-SI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GREM V MOJ STARI ČEBELNJAK.</a:t>
            </a:r>
            <a:endParaRPr lang="sl-SI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37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>
            <a:off x="4696691" y="305067"/>
            <a:ext cx="577734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KAKO LEPO MI ZAŠUMIJO,</a:t>
            </a: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KAKO LEPO MI ZADIŠIJO,</a:t>
            </a: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A V SRCU MI SPOMIN</a:t>
            </a: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NA MLADE DNI BUDIJO.</a:t>
            </a:r>
          </a:p>
          <a:p>
            <a:pPr algn="ctr"/>
            <a:endParaRPr lang="sl-SI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ČEBELICE, ČEBELICE,</a:t>
            </a: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SAJ MOJE STE PRIJATELJICE,</a:t>
            </a: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POZABI VAS NIKDAR</a:t>
            </a: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TA STARI ČEBELAR.</a:t>
            </a:r>
          </a:p>
        </p:txBody>
      </p:sp>
    </p:spTree>
    <p:extLst>
      <p:ext uri="{BB962C8B-B14F-4D97-AF65-F5344CB8AC3E}">
        <p14:creationId xmlns:p14="http://schemas.microsoft.com/office/powerpoint/2010/main" val="265612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>
            <a:off x="3678383" y="1228396"/>
            <a:ext cx="7543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V MOJEM SRCU JE NEMIR</a:t>
            </a:r>
          </a:p>
          <a:p>
            <a:pPr algn="ctr"/>
            <a:endParaRPr lang="sl-SI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NA JESENSKI TA VEČER,</a:t>
            </a:r>
          </a:p>
          <a:p>
            <a:pPr algn="ctr"/>
            <a:endParaRPr lang="sl-SI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ČRIČEK PESEM JE ODPEL,</a:t>
            </a:r>
          </a:p>
          <a:p>
            <a:pPr algn="ctr"/>
            <a:endParaRPr lang="sl-SI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A MENI SPOMINE ČAS JE VZEL.</a:t>
            </a:r>
          </a:p>
        </p:txBody>
      </p:sp>
    </p:spTree>
    <p:extLst>
      <p:ext uri="{BB962C8B-B14F-4D97-AF65-F5344CB8AC3E}">
        <p14:creationId xmlns:p14="http://schemas.microsoft.com/office/powerpoint/2010/main" val="49885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>
            <a:off x="4675909" y="305067"/>
            <a:ext cx="577734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KAKO LEPO MI ZAŠUMIJO,</a:t>
            </a: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KAKO LEPO MI ZADIŠIJO,</a:t>
            </a: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A V SRCU MI SPOMIN</a:t>
            </a: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NA MLADE DNI BUDIJO.</a:t>
            </a:r>
          </a:p>
          <a:p>
            <a:pPr algn="ctr"/>
            <a:endParaRPr lang="sl-SI" sz="4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II:ČEBELICE, ČEBELICE,</a:t>
            </a: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SAJ MOJE STE PRIJATELJICE,</a:t>
            </a: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POZABI VAS NIKDAR</a:t>
            </a:r>
          </a:p>
          <a:p>
            <a:pPr algn="ctr"/>
            <a:r>
              <a:rPr lang="sl-SI" sz="4000" b="1" dirty="0" smtClean="0">
                <a:solidFill>
                  <a:schemeClr val="accent2">
                    <a:lumMod val="50000"/>
                  </a:schemeClr>
                </a:solidFill>
              </a:rPr>
              <a:t>TA STARI </a:t>
            </a:r>
            <a:r>
              <a:rPr lang="sl-SI" sz="4000" b="1" smtClean="0">
                <a:solidFill>
                  <a:schemeClr val="accent2">
                    <a:lumMod val="50000"/>
                  </a:schemeClr>
                </a:solidFill>
              </a:rPr>
              <a:t>ČEBELAR.:II</a:t>
            </a:r>
            <a:endParaRPr lang="sl-SI" sz="40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40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840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145</Words>
  <Application>Microsoft Office PowerPoint</Application>
  <PresentationFormat>Po meri</PresentationFormat>
  <Paragraphs>40</Paragraphs>
  <Slides>6</Slides>
  <Notes>0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viz15</dc:creator>
  <cp:lastModifiedBy>DELL</cp:lastModifiedBy>
  <cp:revision>4</cp:revision>
  <dcterms:created xsi:type="dcterms:W3CDTF">2016-11-15T09:03:20Z</dcterms:created>
  <dcterms:modified xsi:type="dcterms:W3CDTF">2021-11-17T20:15:27Z</dcterms:modified>
</cp:coreProperties>
</file>