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287" r:id="rId4"/>
    <p:sldId id="302" r:id="rId5"/>
    <p:sldId id="315" r:id="rId6"/>
    <p:sldId id="257" r:id="rId7"/>
    <p:sldId id="304" r:id="rId8"/>
    <p:sldId id="288" r:id="rId9"/>
    <p:sldId id="317" r:id="rId10"/>
    <p:sldId id="318" r:id="rId11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j računalnik" initials="Mr" lastIdx="1" clrIdx="0">
    <p:extLst>
      <p:ext uri="{19B8F6BF-5375-455C-9EA6-DF929625EA0E}">
        <p15:presenceInfo xmlns:p15="http://schemas.microsoft.com/office/powerpoint/2012/main" userId="Moj računal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379" y="6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A7307-2A60-4634-9287-40A6BC60564A}" type="datetime1">
              <a:rPr lang="sl-SI" smtClean="0"/>
              <a:t>18. 11. 2021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B65A3-B869-480D-85E6-9BE2D585606E}" type="datetime1">
              <a:rPr lang="sl-SI" smtClean="0"/>
              <a:pPr/>
              <a:t>18. 11. 2021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172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831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928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338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o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" name="Prostoro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" name="Prostoro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" name="Prostoro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" name="Prostoro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" name="Prostoro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49" name="Prostoro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o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2" name="Prostoro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3" name="Prostoro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59" name="Prostoro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60" name="Prostoro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o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0" name="Prostoro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1" name="Prostoro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2" name="Prostoro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3" name="Prostoro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4" name="Prostoro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5" name="Prostoro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6" name="Prostoro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7" name="Prostoro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8" name="Prostoro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9" name="Prostoro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0" name="Prostoro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o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3" name="Prostoro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4" name="Prostoro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5" name="Prostoro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o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7" name="Prostoro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8" name="Prostoro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1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2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3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5" name="Prostoro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16" name="Prostoro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o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5" name="Prostoro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6" name="Prostoro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7" name="Prostoro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8" name="Prostoro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9" name="Prostoro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0" name="Prostoro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1" name="Prostoro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2" name="Prostoro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3" name="Prostoro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4" name="Prostoro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5" name="Prostoro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6" name="Prostoro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7" name="Prostoro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8" name="Prostoro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9" name="Prostoro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0" name="Prostoro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1" name="Prostoro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2" name="Prostoro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3" name="Prostoro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4" name="Prostoro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5" name="Prostoro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o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8" name="Prostoro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9" name="Prostoro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0" name="Prostoro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1" name="Prostoro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2" name="Prostoro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3" name="Prostoro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4" name="Prostoro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5" name="Prostoro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6" name="Prostoro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7" name="Prostoro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8" name="Prostoro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9" name="Prostoro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0" name="Prostoro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1" name="Prostoro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2" name="Prostoro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3" name="Prostoro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4" name="Prostoro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5" name="Prostoro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6" name="Prostoro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Prostoro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ostoro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l-SI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18F42F-5DE2-4980-A37D-944C35079FE5}" type="datetime1">
              <a:rPr lang="sl-SI" smtClean="0"/>
              <a:pPr/>
              <a:t>18. 11. 2021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E23FB8-F0B4-4491-8D63-A322C0DA309B}" type="datetime1">
              <a:rPr lang="sl-SI" smtClean="0"/>
              <a:pPr/>
              <a:t>18. 11. 2021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C8C31D-E36A-4E71-BBBD-686E7F8E1B79}" type="datetime1">
              <a:rPr lang="sl-SI" smtClean="0"/>
              <a:pPr/>
              <a:t>18. 11. 2021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5C47BF-6FD4-4030-A99E-4C9650988F93}" type="datetime1">
              <a:rPr lang="sl-SI" smtClean="0"/>
              <a:pPr/>
              <a:t>18. 11. 2021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43D85E-D4C3-4434-AF49-F0A0EE86DADA}" type="datetime1">
              <a:rPr lang="sl-SI" smtClean="0"/>
              <a:pPr/>
              <a:t>18. 11. 2021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3D0A11-17D8-4D19-8B87-0B9FC390EE99}" type="datetime1">
              <a:rPr lang="sl-SI" smtClean="0"/>
              <a:pPr/>
              <a:t>18. 11. 2021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7" name="Prostoro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0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1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9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0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1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2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3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0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1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2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3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4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5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6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7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8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9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0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1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2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3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4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5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o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7" name="Prostoro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8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1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2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3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5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6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7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8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9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0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1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2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3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4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5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6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7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8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9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0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1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2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3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4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5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6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7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8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9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0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1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2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3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4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5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6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7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8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9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0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1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2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3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4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5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6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2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3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4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5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6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4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5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6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7" name="Prostoro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8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9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0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6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7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8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9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0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1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2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3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4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5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6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0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1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2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3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4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8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9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0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1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2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8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9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2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3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6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7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8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0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1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2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3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4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5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6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7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8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9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0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1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2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3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4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5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6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7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8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9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o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2" name="Prostoro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3" name="Prostoro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4" name="Prostoro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5" name="Prostoro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6" name="Prostoro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7" name="Prostoro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8" name="Prostoro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9" name="Prostoro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0" name="Prostoro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1" name="Prostoro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2" name="Prostoro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3" name="Prostoro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o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5" name="Prostoro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6" name="Prostoro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7" name="Prostoro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o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9" name="Prostoro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0" name="Prostoro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1" name="Prostoro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2" name="Prostoro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3" name="Prostoro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4" name="Prostoro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o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o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7" name="Prostoro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8" name="Prostoro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o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2" name="Prostoro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3" name="Prostoro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4" name="Prostoro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5" name="Prostoro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6" name="Prostoro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7" name="Prostoro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8" name="Prostoro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9" name="Prostoro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0" name="Prostoro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1" name="Prostoro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2" name="Prostoro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3" name="Prostoro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4" name="Prostoro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5" name="Prostoro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6" name="Prostoro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7" name="Prostoro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8" name="Prostoro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9" name="Prostoro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10" name="Prostoro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o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3" name="Prostoro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4" name="Prostoro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5" name="Prostoro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6" name="Prostoro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7" name="Prostoro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8" name="Prostoro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9" name="Prostoro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0" name="Prostoro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1" name="Prostoro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2" name="Prostoro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3" name="Prostoro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4" name="Prostoro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5" name="Prostoro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6" name="Prostoro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7" name="Prostoro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8" name="Prostoro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9" name="Prostoro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0" name="Prostoro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1" name="Prostoro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2" name="Prostoro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3" name="Prostoro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4" name="Prostoro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5" name="Prostoro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6" name="Prostoro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7" name="Prostoro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8" name="Prostoro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9" name="Prostoro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0" name="Prostoro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1" name="Prostoro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2" name="Prostoro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3" name="Prostoro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4" name="Prostoro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5" name="Prostoro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6" name="Prostoro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7" name="Prostoro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o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6" name="Prostoro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7" name="Prostoro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8" name="Prostoro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9" name="Prostoro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0" name="Prostoro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1" name="Prostoro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2" name="Prostoro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3" name="Prostoro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4" name="Prostoro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5" name="Prostoro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6" name="Prostoro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7" name="Prostoro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8" name="Prostoro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9" name="Prostoro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0" name="Prostoro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1" name="Prostoro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2" name="Prostoro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3" name="Prostoro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4" name="Prostoro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5" name="Prostoro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6" name="Prostoro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7" name="Prostoro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8" name="Prostoro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9" name="Prostoro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0" name="Prostoro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1" name="Prostoro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2" name="Prostoro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3" name="Prostoro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4" name="Prostoro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5" name="Prostoro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6" name="Prostoro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7" name="Prostoro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8" name="Prostoro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9" name="Prostoro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0" name="Prostoro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1" name="Prostoro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2" name="Prostoro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3" name="Prostoro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4" name="Prostoro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5" name="Prostoro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6" name="Prostoro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7" name="Prostoro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8" name="Prostoro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9" name="Prostoro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20" name="Prostoro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21" name="Prostoro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o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7" name="Prostoro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8" name="Prostoro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9" name="Prostoro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0" name="Prostoro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1" name="Prostoro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2" name="Prostoro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3" name="Prostoro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4" name="Prostoro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o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0" name="Prostoro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1" name="Prostoro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2" name="Prostoro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3" name="Prostoro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4" name="Prostoro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5" name="Prostoro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o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4" name="Prostoro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5" name="Prostoro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6" name="Prostoro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7" name="Prostoro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8" name="Prostoro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3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4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5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6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7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8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9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4D0E72-FC0A-4690-9CDB-F2B31965F553}" type="datetime1">
              <a:rPr lang="sl-SI" smtClean="0"/>
              <a:pPr/>
              <a:t>18. 11. 2021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ACA202-35BE-4E62-BA6E-87C31C746C1A}" type="datetime1">
              <a:rPr lang="sl-SI" smtClean="0"/>
              <a:pPr/>
              <a:t>18. 11. 2021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AFBAE-37A9-4AF2-8185-E1D114BF21C4}" type="datetime1">
              <a:rPr lang="sl-SI" smtClean="0"/>
              <a:pPr/>
              <a:t>18. 11. 2021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dirty="0"/>
              <a:t>Kliknite ikono, da dodate sliko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A5F5E2-F930-41AB-92F9-DD05753FEA7E}" type="datetime1">
              <a:rPr lang="sl-SI" smtClean="0"/>
              <a:pPr/>
              <a:t>18. 11. 2021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9" name="Prostoro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o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o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o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0" name="Prostoro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1" name="Prostoro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o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0" name="Prostoro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1" name="Prostoro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9F8F52D-F5A9-4CB0-B2CF-152CE8ECD6BD}" type="datetime1">
              <a:rPr lang="sl-SI" smtClean="0"/>
              <a:pPr/>
              <a:t>18. 11. 2021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ZiWymjjds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asasuperhrana.si/tradicionalni-slovenski-zajtrk/aktualno/tzs-izobrazevalni-vide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lZEtORgR-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kosola.si/hrana-ni-za-tjavendan-20-2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44033" y="0"/>
            <a:ext cx="9360418" cy="788457"/>
          </a:xfrm>
        </p:spPr>
        <p:txBody>
          <a:bodyPr rtlCol="0">
            <a:normAutofit/>
          </a:bodyPr>
          <a:lstStyle/>
          <a:p>
            <a:pPr rtl="0"/>
            <a:r>
              <a:rPr lang="sl-SI" sz="4400" dirty="0" smtClean="0"/>
              <a:t>Dobrodošli</a:t>
            </a:r>
            <a:r>
              <a:rPr lang="sl-SI" sz="4400" dirty="0"/>
              <a:t> </a:t>
            </a:r>
            <a:r>
              <a:rPr lang="sl-SI" sz="4400" dirty="0" smtClean="0"/>
              <a:t>4. in 5. b!</a:t>
            </a:r>
            <a:endParaRPr lang="sl-SI" sz="44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3923931" y="1214585"/>
            <a:ext cx="7625918" cy="355310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sl-SI" sz="4700" dirty="0">
                <a:latin typeface="AR DELANEY" panose="02000000000000000000" pitchFamily="2" charset="0"/>
              </a:rPr>
              <a:t>NARAVOSLOVNI DAN:</a:t>
            </a:r>
          </a:p>
          <a:p>
            <a:pPr rtl="0"/>
            <a:endParaRPr lang="sl-SI" dirty="0">
              <a:latin typeface="AR DELANEY" panose="02000000000000000000" pitchFamily="2" charset="0"/>
            </a:endParaRPr>
          </a:p>
          <a:p>
            <a:pPr rtl="0"/>
            <a:endParaRPr lang="sl-SI" sz="2800" dirty="0">
              <a:latin typeface="AR DELANEY" panose="02000000000000000000" pitchFamily="2" charset="0"/>
            </a:endParaRPr>
          </a:p>
          <a:p>
            <a:pPr rtl="0"/>
            <a:r>
              <a:rPr lang="sl-SI" sz="7000" dirty="0" smtClean="0">
                <a:latin typeface="AR CARTER" panose="02000000000000000000" pitchFamily="2" charset="0"/>
              </a:rPr>
              <a:t>DAN SLOVENSKE HRANE</a:t>
            </a:r>
            <a:endParaRPr lang="sl-SI" sz="7000" dirty="0">
              <a:latin typeface="AR CARTER" panose="02000000000000000000" pitchFamily="2" charset="0"/>
            </a:endParaRPr>
          </a:p>
          <a:p>
            <a:pPr rtl="0"/>
            <a:r>
              <a:rPr lang="sl-SI" sz="5700" dirty="0" smtClean="0">
                <a:latin typeface="AR CARTER" panose="02000000000000000000" pitchFamily="2" charset="0"/>
              </a:rPr>
              <a:t>IN Tradicionalni </a:t>
            </a:r>
            <a:r>
              <a:rPr lang="sl-SI" sz="5700" dirty="0">
                <a:latin typeface="AR CARTER" panose="02000000000000000000" pitchFamily="2" charset="0"/>
              </a:rPr>
              <a:t>slovenski </a:t>
            </a:r>
            <a:r>
              <a:rPr lang="sl-SI" sz="5700" dirty="0" smtClean="0">
                <a:latin typeface="AR CARTER" panose="02000000000000000000" pitchFamily="2" charset="0"/>
              </a:rPr>
              <a:t>zajtrk</a:t>
            </a:r>
            <a:endParaRPr lang="sl-SI" sz="5700" dirty="0">
              <a:latin typeface="AR CART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1749" y="1054269"/>
            <a:ext cx="9133730" cy="3630941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Sedaj pa le še pripni sliko svoje jedi v spletno učilnico. Slikaj tudi izpisani recept.</a:t>
            </a:r>
            <a:br>
              <a:rPr lang="sl-SI" b="1" dirty="0" smtClean="0">
                <a:solidFill>
                  <a:srgbClr val="C00000"/>
                </a:solidFill>
              </a:rPr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Časa imaš do nedelje zvečer.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Se vidimo (upam) v ponedeljek v šoli.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927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37DB74-1D04-48A9-9CEB-EA484E1F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567" y="152547"/>
            <a:ext cx="6058552" cy="928903"/>
          </a:xfrm>
        </p:spPr>
        <p:txBody>
          <a:bodyPr/>
          <a:lstStyle/>
          <a:p>
            <a:r>
              <a:rPr lang="sl-SI" u="sng" dirty="0">
                <a:solidFill>
                  <a:srgbClr val="C00000"/>
                </a:solidFill>
              </a:rPr>
              <a:t>Moje delo danes:</a:t>
            </a:r>
          </a:p>
        </p:txBody>
      </p:sp>
      <p:sp>
        <p:nvSpPr>
          <p:cNvPr id="3" name="Označba mesta vsebine 5">
            <a:extLst>
              <a:ext uri="{FF2B5EF4-FFF2-40B4-BE49-F238E27FC236}">
                <a16:creationId xmlns:a16="http://schemas.microsoft.com/office/drawing/2014/main" id="{BFB8EEDF-50DF-43D0-9ADB-2433F8B178B4}"/>
              </a:ext>
            </a:extLst>
          </p:cNvPr>
          <p:cNvSpPr txBox="1">
            <a:spLocks/>
          </p:cNvSpPr>
          <p:nvPr/>
        </p:nvSpPr>
        <p:spPr>
          <a:xfrm>
            <a:off x="2764165" y="1161520"/>
            <a:ext cx="5661504" cy="42451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AutoNum type="arabicPeriod"/>
            </a:pPr>
            <a:r>
              <a:rPr lang="sl-SI" sz="2400" dirty="0" smtClean="0">
                <a:sym typeface="Wingdings" panose="05000000000000000000" pitchFamily="2" charset="2"/>
              </a:rPr>
              <a:t>Jutranja telovadba.</a:t>
            </a:r>
          </a:p>
          <a:p>
            <a:pPr marL="502920" indent="-457200">
              <a:buAutoNum type="arabicPeriod"/>
            </a:pPr>
            <a:r>
              <a:rPr lang="sl-SI" sz="2400" dirty="0" smtClean="0">
                <a:sym typeface="Wingdings" panose="05000000000000000000" pitchFamily="2" charset="2"/>
              </a:rPr>
              <a:t>Pripravi </a:t>
            </a:r>
            <a:r>
              <a:rPr lang="sl-SI" sz="2400" dirty="0">
                <a:sym typeface="Wingdings" panose="05000000000000000000" pitchFamily="2" charset="2"/>
              </a:rPr>
              <a:t>slovenski tradicionalni zajtrk</a:t>
            </a:r>
            <a:r>
              <a:rPr lang="sl-SI" sz="2400" dirty="0" smtClean="0">
                <a:sym typeface="Wingdings" panose="05000000000000000000" pitchFamily="2" charset="2"/>
              </a:rPr>
              <a:t>.</a:t>
            </a:r>
          </a:p>
          <a:p>
            <a:pPr marL="502920" indent="-457200">
              <a:buAutoNum type="arabicPeriod"/>
            </a:pPr>
            <a:r>
              <a:rPr lang="sl-SI" sz="2400" dirty="0" smtClean="0">
                <a:sym typeface="Wingdings" panose="05000000000000000000" pitchFamily="2" charset="2"/>
              </a:rPr>
              <a:t>Pridi na ZOOM od 10.00 – 10.30</a:t>
            </a:r>
            <a:endParaRPr lang="sl-SI" sz="2400" dirty="0">
              <a:sym typeface="Wingdings" panose="05000000000000000000" pitchFamily="2" charset="2"/>
            </a:endParaRPr>
          </a:p>
          <a:p>
            <a:pPr marL="502920" indent="-457200">
              <a:buAutoNum type="arabicPeriod"/>
            </a:pPr>
            <a:r>
              <a:rPr lang="sl-SI" sz="2400" dirty="0">
                <a:sym typeface="Wingdings" panose="05000000000000000000" pitchFamily="2" charset="2"/>
              </a:rPr>
              <a:t>Pripravi </a:t>
            </a:r>
            <a:r>
              <a:rPr lang="sl-SI" sz="2400" dirty="0" smtClean="0">
                <a:sym typeface="Wingdings" panose="05000000000000000000" pitchFamily="2" charset="2"/>
              </a:rPr>
              <a:t>eno slovensko tradicionalno jed.</a:t>
            </a:r>
          </a:p>
          <a:p>
            <a:pPr marL="45720" indent="0">
              <a:buNone/>
            </a:pPr>
            <a:r>
              <a:rPr lang="sl-SI" sz="2400" dirty="0" smtClean="0">
                <a:sym typeface="Wingdings" panose="05000000000000000000" pitchFamily="2" charset="2"/>
              </a:rPr>
              <a:t>ALI</a:t>
            </a:r>
          </a:p>
          <a:p>
            <a:pPr marL="502920" indent="-457200">
              <a:buAutoNum type="arabicPeriod" startAt="5"/>
            </a:pPr>
            <a:r>
              <a:rPr lang="sl-SI" sz="2400" dirty="0" smtClean="0">
                <a:sym typeface="Wingdings" panose="05000000000000000000" pitchFamily="2" charset="2"/>
              </a:rPr>
              <a:t>Pripravi jed iz ostankov hrane.</a:t>
            </a:r>
          </a:p>
          <a:p>
            <a:pPr marL="502920" indent="-457200">
              <a:buAutoNum type="arabicPeriod" startAt="5"/>
            </a:pPr>
            <a:r>
              <a:rPr lang="sl-SI" sz="2400" dirty="0" smtClean="0">
                <a:sym typeface="Wingdings" panose="05000000000000000000" pitchFamily="2" charset="2"/>
              </a:rPr>
              <a:t>Fotografiraj slovensko tradicionalno jed ali hrano iz ostankov, ter jo pripni v spletno učilnico.</a:t>
            </a:r>
            <a:endParaRPr lang="sl-SI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61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9135" y="372861"/>
            <a:ext cx="9133730" cy="939473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b="1" dirty="0" smtClean="0">
                <a:solidFill>
                  <a:srgbClr val="C00000"/>
                </a:solidFill>
              </a:rPr>
              <a:t>NAJ SE SUPER DAN PRIČNE Z JUTRANJO TELOVADBO! SI ZA?! </a:t>
            </a:r>
            <a:r>
              <a:rPr lang="sl-SI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>
          <a:xfrm>
            <a:off x="1461855" y="1312334"/>
            <a:ext cx="9972583" cy="4642700"/>
          </a:xfrm>
        </p:spPr>
        <p:txBody>
          <a:bodyPr rtlCol="0">
            <a:normAutofit/>
          </a:bodyPr>
          <a:lstStyle/>
          <a:p>
            <a:pPr rtl="0"/>
            <a:r>
              <a:rPr lang="sl-SI" sz="2800" dirty="0"/>
              <a:t>Poišči si prostor v svoji sobi ali dnevni sobi. Pazi na to, da imaš dovolj prostora za en poskok v levo in en poskok v desno.</a:t>
            </a:r>
          </a:p>
          <a:p>
            <a:pPr rtl="0"/>
            <a:endParaRPr lang="sl-SI" sz="2800" dirty="0"/>
          </a:p>
          <a:p>
            <a:pPr rtl="0"/>
            <a:r>
              <a:rPr lang="sl-SI" sz="2800" dirty="0"/>
              <a:t>Naučili se bomo ples Čebelice. Klikni na čebelico, poglej si posnetek in sledi navodilom učiteljice.  </a:t>
            </a:r>
          </a:p>
          <a:p>
            <a:pPr rtl="0"/>
            <a:endParaRPr lang="sl-SI" sz="2800" dirty="0"/>
          </a:p>
          <a:p>
            <a:pPr rtl="0"/>
            <a:r>
              <a:rPr lang="sl-SI" sz="2800" dirty="0"/>
              <a:t>Lahko se ti pridružijo tudi ostali družinski člani, če so doma </a:t>
            </a:r>
            <a:r>
              <a:rPr lang="sl-SI" sz="2800" dirty="0">
                <a:sym typeface="Wingdings" panose="05000000000000000000" pitchFamily="2" charset="2"/>
              </a:rPr>
              <a:t>.</a:t>
            </a:r>
            <a:endParaRPr lang="sl-SI" sz="2800" dirty="0"/>
          </a:p>
        </p:txBody>
      </p:sp>
      <p:pic>
        <p:nvPicPr>
          <p:cNvPr id="3" name="Slika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7" y="3601939"/>
            <a:ext cx="1038043" cy="10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D665FB-F233-4AE2-85C6-13A0D08C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84" y="142679"/>
            <a:ext cx="9133730" cy="607484"/>
          </a:xfrm>
        </p:spPr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TRADICIONALNI SLOVENSKI ZAJTRK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FA9558-2E59-422E-8018-937263ED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18" y="879377"/>
            <a:ext cx="7026795" cy="5479034"/>
          </a:xfrm>
        </p:spPr>
        <p:txBody>
          <a:bodyPr>
            <a:normAutofit fontScale="92500"/>
          </a:bodyPr>
          <a:lstStyle/>
          <a:p>
            <a:r>
              <a:rPr lang="sl-SI" sz="2400" dirty="0"/>
              <a:t>Dan slovenske hrane – 3. petek v novembru,</a:t>
            </a:r>
          </a:p>
          <a:p>
            <a:r>
              <a:rPr lang="sl-SI" sz="2400" dirty="0" smtClean="0"/>
              <a:t>11. </a:t>
            </a:r>
            <a:r>
              <a:rPr lang="sl-SI" sz="2400" dirty="0"/>
              <a:t>obletnica projekta,</a:t>
            </a:r>
          </a:p>
          <a:p>
            <a:r>
              <a:rPr lang="sl-SI" sz="2400" dirty="0"/>
              <a:t>spodbujanje uporabe lokalne in domače hrane,</a:t>
            </a:r>
          </a:p>
          <a:p>
            <a:r>
              <a:rPr lang="sl-SI" sz="2400" dirty="0"/>
              <a:t>poudarjanje pomena čebel in čebeljih pridelkov,</a:t>
            </a:r>
          </a:p>
          <a:p>
            <a:r>
              <a:rPr lang="sl-SI" sz="2400" dirty="0"/>
              <a:t>zajtrk sestavljen iz mleka, masla, kruha, medu in jabolka,</a:t>
            </a:r>
          </a:p>
          <a:p>
            <a:r>
              <a:rPr lang="sl-SI" sz="2400" dirty="0"/>
              <a:t>hrana oz. živila morajo biti pridelana ali predelana v Sloveniji,</a:t>
            </a:r>
          </a:p>
          <a:p>
            <a:r>
              <a:rPr lang="sl-SI" sz="2400" dirty="0"/>
              <a:t>ozaveščanje mladih:  - o zdravem načinu življenja </a:t>
            </a:r>
          </a:p>
          <a:p>
            <a:pPr marL="2606040" lvl="8" indent="0">
              <a:buNone/>
            </a:pPr>
            <a:r>
              <a:rPr lang="sl-SI" sz="2400" dirty="0"/>
              <a:t>   - o pomenu gibanja in   </a:t>
            </a:r>
          </a:p>
          <a:p>
            <a:pPr marL="2606040" lvl="8" indent="0">
              <a:buNone/>
            </a:pPr>
            <a:r>
              <a:rPr lang="sl-SI" sz="2400" dirty="0"/>
              <a:t>     izvajanju   športnih aktivnosti.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52" y="786466"/>
            <a:ext cx="3333856" cy="426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Za začetek si oglej video (klik na sličico)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l-SI" dirty="0" smtClean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 smtClean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 smtClean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 smtClean="0">
              <a:hlinkClick r:id="rId2"/>
            </a:endParaRPr>
          </a:p>
          <a:p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://www.nasasuperhrana.si/tradicionalni-slovenski-zajtrk/aktualno/tzs-izobrazevalni-video</a:t>
            </a:r>
            <a:r>
              <a:rPr lang="sl-SI" dirty="0" smtClean="0">
                <a:hlinkClick r:id="rId2"/>
              </a:rPr>
              <a:t>/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4" name="Slika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85" y="1485900"/>
            <a:ext cx="4188043" cy="30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2782" y="-63133"/>
            <a:ext cx="9133730" cy="1233424"/>
          </a:xfrm>
        </p:spPr>
        <p:txBody>
          <a:bodyPr rtlCol="0"/>
          <a:lstStyle/>
          <a:p>
            <a:pPr rtl="0"/>
            <a:r>
              <a:rPr lang="sl-SI" b="1" dirty="0" smtClean="0">
                <a:solidFill>
                  <a:srgbClr val="C00000"/>
                </a:solidFill>
              </a:rPr>
              <a:t>TRADICIONALNI </a:t>
            </a:r>
            <a:r>
              <a:rPr lang="sl-SI" b="1" dirty="0">
                <a:solidFill>
                  <a:srgbClr val="C00000"/>
                </a:solidFill>
              </a:rPr>
              <a:t>SLOVENSKI ZAJTRK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>
          <a:xfrm>
            <a:off x="1402782" y="1544715"/>
            <a:ext cx="9376166" cy="4482379"/>
          </a:xfrm>
        </p:spPr>
        <p:txBody>
          <a:bodyPr rtlCol="0">
            <a:normAutofit/>
          </a:bodyPr>
          <a:lstStyle/>
          <a:p>
            <a:pPr rtl="0"/>
            <a:r>
              <a:rPr lang="sl-SI" sz="2800" dirty="0"/>
              <a:t>Pripravi tradicionalni slovenski zajtrk za celo družino. Pripravi: KRUH, MASLO, MED, MLEKO, JABOLKO.</a:t>
            </a:r>
          </a:p>
          <a:p>
            <a:pPr rtl="0"/>
            <a:endParaRPr lang="sl-SI" sz="2800" dirty="0"/>
          </a:p>
          <a:p>
            <a:pPr rtl="0"/>
            <a:r>
              <a:rPr lang="sl-SI" sz="2800" dirty="0"/>
              <a:t>Ob zajtrku si zavrti skladbo Lojzeta Slaka in zraven tudi zapoj.</a:t>
            </a:r>
          </a:p>
          <a:p>
            <a:pPr marL="45720" indent="0" rtl="0">
              <a:buNone/>
            </a:pPr>
            <a:r>
              <a:rPr lang="sl-SI" sz="2800" dirty="0"/>
              <a:t>  Klikni na čebelico. </a:t>
            </a:r>
          </a:p>
        </p:txBody>
      </p:sp>
      <p:pic>
        <p:nvPicPr>
          <p:cNvPr id="5" name="Slika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17" y="3951798"/>
            <a:ext cx="942628" cy="9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5EB28B84-BC3D-4E02-A84D-27A6FA50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PRIDI NA ZOOM OB 10.00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C370D02-80FC-4720-B160-CB5B36BC3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b="1" dirty="0" smtClean="0"/>
              <a:t> Javljanje </a:t>
            </a:r>
            <a:r>
              <a:rPr lang="sl-SI" b="1" dirty="0"/>
              <a:t>v živo s Čebelarske zveze Slovenije preko spletne aplikacije </a:t>
            </a:r>
            <a:r>
              <a:rPr lang="sl-SI" b="1" dirty="0" smtClean="0"/>
              <a:t>Zoom</a:t>
            </a:r>
          </a:p>
          <a:p>
            <a:pPr marL="45720" indent="0">
              <a:buNone/>
            </a:pPr>
            <a:endParaRPr lang="sl-SI" b="1" dirty="0"/>
          </a:p>
          <a:p>
            <a:r>
              <a:rPr lang="sl-SI" dirty="0" smtClean="0"/>
              <a:t>KDAJ? 10.00-10.30</a:t>
            </a:r>
            <a:endParaRPr lang="sl-SI" dirty="0"/>
          </a:p>
          <a:p>
            <a:r>
              <a:rPr lang="sl-SI" dirty="0" smtClean="0"/>
              <a:t>KDO? Tradicionalni </a:t>
            </a:r>
            <a:r>
              <a:rPr lang="sl-SI" dirty="0"/>
              <a:t>slovenski zajtrk v živo s Čebelarske zveze Slovenije - 2. triada</a:t>
            </a:r>
          </a:p>
          <a:p>
            <a:r>
              <a:rPr lang="sl-SI" dirty="0" smtClean="0"/>
              <a:t>KJE? </a:t>
            </a:r>
            <a:r>
              <a:rPr lang="sl-SI" dirty="0" smtClean="0"/>
              <a:t>Sledi povezavi </a:t>
            </a:r>
            <a:r>
              <a:rPr lang="sl-SI" smtClean="0"/>
              <a:t>v spletni učilnici.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8909"/>
            <a:ext cx="9133730" cy="1462507"/>
          </a:xfrm>
        </p:spPr>
        <p:txBody>
          <a:bodyPr rtlCol="0"/>
          <a:lstStyle/>
          <a:p>
            <a:pPr rtl="0"/>
            <a:r>
              <a:rPr lang="sl-SI" b="1" dirty="0" smtClean="0">
                <a:solidFill>
                  <a:srgbClr val="C00000"/>
                </a:solidFill>
              </a:rPr>
              <a:t>1. Možnost</a:t>
            </a:r>
            <a:br>
              <a:rPr lang="sl-SI" b="1" dirty="0" smtClean="0">
                <a:solidFill>
                  <a:srgbClr val="C00000"/>
                </a:solidFill>
              </a:rPr>
            </a:br>
            <a:r>
              <a:rPr lang="sl-SI" b="1" dirty="0" smtClean="0">
                <a:solidFill>
                  <a:srgbClr val="C00000"/>
                </a:solidFill>
              </a:rPr>
              <a:t>PRIPRAVA SLOVENSKE TRADICIONALNE JEDI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>
          <a:xfrm>
            <a:off x="1359896" y="1686201"/>
            <a:ext cx="9129158" cy="4453341"/>
          </a:xfrm>
        </p:spPr>
        <p:txBody>
          <a:bodyPr rtlCol="0">
            <a:normAutofit/>
          </a:bodyPr>
          <a:lstStyle/>
          <a:p>
            <a:pPr rtl="0"/>
            <a:r>
              <a:rPr lang="sl-SI" sz="2800" dirty="0" smtClean="0"/>
              <a:t>Na spletu poišči eno jed, ki je značilna za naše kraje ali za določeno slovensko pokrajino in izpiši recept v zvezek za NIT.</a:t>
            </a:r>
          </a:p>
          <a:p>
            <a:pPr rtl="0"/>
            <a:r>
              <a:rPr lang="sl-SI" sz="2800" dirty="0" smtClean="0"/>
              <a:t>Še bolje pa bi bilo povprašati babico ali prababico, kaj so včasih jedli v naših krajih in si prav tako zapisati recept v zvezek za NIT.</a:t>
            </a:r>
          </a:p>
          <a:p>
            <a:pPr rtl="0"/>
            <a:r>
              <a:rPr lang="sl-SI" sz="2800" dirty="0" smtClean="0"/>
              <a:t>Če jed ni zelo zahtevna, ti naj ena odrasla oseba le pomaga, lahko pa ti pomagaš mami/babici pri pripravi obroka. Pomembno je le, da se dela ne lotiš sam.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7494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2. Možnost</a:t>
            </a:r>
            <a:br>
              <a:rPr lang="sl-SI" b="1" dirty="0" smtClean="0">
                <a:solidFill>
                  <a:srgbClr val="C00000"/>
                </a:solidFill>
              </a:rPr>
            </a:br>
            <a:r>
              <a:rPr lang="sl-SI" b="1" dirty="0" smtClean="0">
                <a:solidFill>
                  <a:srgbClr val="C00000"/>
                </a:solidFill>
              </a:rPr>
              <a:t>PRIPRAVI JED IZ OSTANKOV HRANE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8606" y="1485900"/>
            <a:ext cx="9844822" cy="4906191"/>
          </a:xfrm>
        </p:spPr>
        <p:txBody>
          <a:bodyPr>
            <a:normAutofit/>
          </a:bodyPr>
          <a:lstStyle/>
          <a:p>
            <a:r>
              <a:rPr lang="sl-SI" dirty="0" smtClean="0"/>
              <a:t>Ker smo EKO šola in smo vključeni v projekt „Hrana ni za tjavendan“, se zelo trudimo, da čim manj hrane zavržemo. V šoli smo pričeli s tehtanjem odvržene hrane. Zavedati se namreč moramo, da je hrana dragocena, da je nimajo vsi ljudje na Zemlji v izobilju, zato je prav, da se do nje vedemo spoštljivo in da se trudimo, da je čim manj zavržemo.</a:t>
            </a:r>
          </a:p>
          <a:p>
            <a:r>
              <a:rPr lang="sl-SI" dirty="0" smtClean="0"/>
              <a:t>Novo jed iz ostankov hrane si izmisli sam, recept zapiši v zvezek za NIT ter jed pripravi.</a:t>
            </a:r>
          </a:p>
          <a:p>
            <a:pPr marL="45720" indent="0">
              <a:buNone/>
            </a:pPr>
            <a:r>
              <a:rPr lang="sl-SI" dirty="0" smtClean="0"/>
              <a:t>    ALI</a:t>
            </a:r>
          </a:p>
          <a:p>
            <a:r>
              <a:rPr lang="sl-SI" dirty="0"/>
              <a:t>Na povezavi </a:t>
            </a:r>
            <a:r>
              <a:rPr lang="sl-SI" dirty="0">
                <a:hlinkClick r:id="rId2"/>
              </a:rPr>
              <a:t>https://ekosola.si/hrana-ni-za-tjavendan-20-21</a:t>
            </a:r>
            <a:r>
              <a:rPr lang="sl-SI" dirty="0" smtClean="0">
                <a:hlinkClick r:id="rId2"/>
              </a:rPr>
              <a:t>/</a:t>
            </a:r>
            <a:r>
              <a:rPr lang="sl-SI" dirty="0" smtClean="0"/>
              <a:t>  poišči recept v e-knjižicah z recepti: Reciklirana kuhinja.  </a:t>
            </a:r>
          </a:p>
          <a:p>
            <a:pPr marL="45720" indent="0">
              <a:buNone/>
            </a:pPr>
            <a:endParaRPr lang="sl-SI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sl-SI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DOBER TEK </a:t>
            </a:r>
            <a:r>
              <a:rPr lang="sl-SI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sl-SI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219" y="108445"/>
            <a:ext cx="2368025" cy="14680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405" y="4552624"/>
            <a:ext cx="2531651" cy="15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et v šoli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25_TF02895270_TF02895270" id="{5101DCE0-C99A-4F4A-817A-CF98DED9E574}" vid="{A73B9C7C-5FEC-42D3-8F66-56AA62C5AEEB}"/>
    </a:ext>
  </a:extLst>
</a:theme>
</file>

<file path=ppt/theme/theme2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Nazaj na predstavitev za osnovnošolce (širok zaslon)</Template>
  <TotalTime>1890</TotalTime>
  <Words>542</Words>
  <Application>Microsoft Office PowerPoint</Application>
  <PresentationFormat>Širokozaslonsko</PresentationFormat>
  <Paragraphs>66</Paragraphs>
  <Slides>10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 CARTER</vt:lpstr>
      <vt:lpstr>AR DELANEY</vt:lpstr>
      <vt:lpstr>Arial</vt:lpstr>
      <vt:lpstr>Cambria</vt:lpstr>
      <vt:lpstr>Wingdings</vt:lpstr>
      <vt:lpstr>Spet v šoli 16 x 9</vt:lpstr>
      <vt:lpstr>Dobrodošli 4. in 5. b!</vt:lpstr>
      <vt:lpstr>Moje delo danes:</vt:lpstr>
      <vt:lpstr>NAJ SE SUPER DAN PRIČNE Z JUTRANJO TELOVADBO! SI ZA?! </vt:lpstr>
      <vt:lpstr>TRADICIONALNI SLOVENSKI ZAJTRK</vt:lpstr>
      <vt:lpstr>Za začetek si oglej video (klik na sličico)</vt:lpstr>
      <vt:lpstr>TRADICIONALNI SLOVENSKI ZAJTRK</vt:lpstr>
      <vt:lpstr>PRIDI NA ZOOM OB 10.00</vt:lpstr>
      <vt:lpstr>1. Možnost PRIPRAVA SLOVENSKE TRADICIONALNE JEDI</vt:lpstr>
      <vt:lpstr>2. Možnost PRIPRAVI JED IZ OSTANKOV HRANE</vt:lpstr>
      <vt:lpstr>Sedaj pa le še pripni sliko svoje jedi v spletno učilnico. Slikaj tudi izpisani recept.  Časa imaš do nedelje zvečer.  Se vidimo (upam) v ponedeljek v šoli.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Dobrodošli, 3.a!</dc:title>
  <dc:creator>Moj računalnik</dc:creator>
  <cp:lastModifiedBy>MATEJA</cp:lastModifiedBy>
  <cp:revision>98</cp:revision>
  <dcterms:created xsi:type="dcterms:W3CDTF">2020-10-27T18:52:08Z</dcterms:created>
  <dcterms:modified xsi:type="dcterms:W3CDTF">2021-11-18T21:00:28Z</dcterms:modified>
</cp:coreProperties>
</file>