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4" r:id="rId5"/>
    <p:sldId id="265" r:id="rId6"/>
    <p:sldId id="266" r:id="rId7"/>
    <p:sldId id="267" r:id="rId8"/>
    <p:sldId id="257" r:id="rId9"/>
    <p:sldId id="259" r:id="rId10"/>
    <p:sldId id="258" r:id="rId11"/>
    <p:sldId id="263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83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31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7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85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64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0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6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116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72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906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13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12CE9-7DB1-4C94-9D39-C26AE4E3887C}" type="datetimeFigureOut">
              <a:rPr lang="pt-BR" smtClean="0"/>
              <a:t>09/12/2020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23E34-E91A-423B-A0CF-AB7FF511B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945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2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9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image" Target="../media/image24.emf"/><Relationship Id="rId3" Type="http://schemas.microsoft.com/office/2007/relationships/media" Target="../media/media4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3.jpeg"/><Relationship Id="rId17" Type="http://schemas.openxmlformats.org/officeDocument/2006/relationships/image" Target="../media/image12.png"/><Relationship Id="rId2" Type="http://schemas.openxmlformats.org/officeDocument/2006/relationships/audio" Target="../media/media3.wav"/><Relationship Id="rId16" Type="http://schemas.openxmlformats.org/officeDocument/2006/relationships/image" Target="../media/image27.wmf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22.png"/><Relationship Id="rId5" Type="http://schemas.microsoft.com/office/2007/relationships/media" Target="../media/media5.wav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audio" Target="../media/media4.wav"/><Relationship Id="rId9" Type="http://schemas.openxmlformats.org/officeDocument/2006/relationships/image" Target="../media/image20.emf"/><Relationship Id="rId1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Grp="1" noChangeArrowheads="1" noChangeShapeType="1" noTextEdit="1"/>
          </p:cNvSpPr>
          <p:nvPr>
            <p:ph type="ctrTitle"/>
          </p:nvPr>
        </p:nvSpPr>
        <p:spPr bwMode="auto">
          <a:xfrm>
            <a:off x="685800" y="2060848"/>
            <a:ext cx="7772400" cy="16091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 rtl="0">
              <a:buNone/>
            </a:pPr>
            <a:r>
              <a:rPr lang="pt-BR" sz="3600" b="1" kern="10" spc="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noFill/>
                <a:effectLst/>
                <a:latin typeface="Showcard Gothic"/>
              </a:rPr>
              <a:t>Regular</a:t>
            </a:r>
            <a:r>
              <a:rPr lang="pt-BR" sz="3600" b="1" kern="10" spc="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Showcard Gothic"/>
              </a:rPr>
              <a:t>  </a:t>
            </a:r>
            <a:r>
              <a:rPr lang="pt-BR" sz="3600" b="1" kern="10" spc="0" dirty="0" err="1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noFill/>
                <a:effectLst/>
                <a:latin typeface="Showcard Gothic"/>
              </a:rPr>
              <a:t>and</a:t>
            </a:r>
            <a:r>
              <a:rPr lang="pt-BR" sz="3600" b="1" kern="10" spc="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noFill/>
                <a:effectLst/>
                <a:latin typeface="Showcard Gothic"/>
              </a:rPr>
              <a:t>  irregular </a:t>
            </a:r>
            <a:br>
              <a:rPr lang="pt-BR" sz="3600" b="1" kern="10" spc="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/>
                <a:latin typeface="Showcard Gothic"/>
              </a:rPr>
            </a:br>
            <a:r>
              <a:rPr lang="pt-BR" sz="3600" b="1" kern="10" dirty="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noFill/>
                <a:latin typeface="Showcard Gothic"/>
              </a:rPr>
              <a:t>plural</a:t>
            </a:r>
            <a:endParaRPr lang="pt-BR" sz="3600" b="1" kern="10" spc="0" dirty="0">
              <a:ln w="31750">
                <a:solidFill>
                  <a:srgbClr val="FF0000"/>
                </a:solidFill>
                <a:round/>
                <a:headEnd/>
                <a:tailEnd/>
              </a:ln>
              <a:noFill/>
              <a:effectLst/>
              <a:latin typeface="Showcard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46711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01045" y="773966"/>
            <a:ext cx="435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Plane         fox             baby</a:t>
            </a:r>
          </a:p>
          <a:p>
            <a:r>
              <a:rPr lang="en-US" sz="2400" dirty="0"/>
              <a:t>Frog           boy            watch</a:t>
            </a:r>
            <a:endParaRPr lang="pt-BR" sz="2400" dirty="0"/>
          </a:p>
        </p:txBody>
      </p:sp>
      <p:pic>
        <p:nvPicPr>
          <p:cNvPr id="1026" name="Picture 2" descr="C:\Users\Gloria\Documents\Bradesco_begin\plur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590675"/>
            <a:ext cx="87757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704758" y="2977338"/>
            <a:ext cx="6862209" cy="2145698"/>
            <a:chOff x="704758" y="2977338"/>
            <a:chExt cx="6862209" cy="2145698"/>
          </a:xfrm>
        </p:grpSpPr>
        <p:sp>
          <p:nvSpPr>
            <p:cNvPr id="5" name="CaixaDeTexto 4"/>
            <p:cNvSpPr txBox="1"/>
            <p:nvPr/>
          </p:nvSpPr>
          <p:spPr>
            <a:xfrm>
              <a:off x="704758" y="2977338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planes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3635896" y="3039024"/>
              <a:ext cx="6808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foxes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758732" y="3039024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babies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704758" y="4724929"/>
              <a:ext cx="661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frogs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633986" y="4753704"/>
              <a:ext cx="629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boys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6574001" y="4753704"/>
              <a:ext cx="968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watches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5089" y="5267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58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0725" y="4561938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Gloria\Documents\Bradesco_begin\tee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51" y="1753274"/>
            <a:ext cx="9130941" cy="272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395536" y="3573016"/>
            <a:ext cx="8352928" cy="863784"/>
            <a:chOff x="395536" y="3717032"/>
            <a:chExt cx="7992888" cy="719768"/>
          </a:xfrm>
        </p:grpSpPr>
        <p:sp>
          <p:nvSpPr>
            <p:cNvPr id="2" name="CaixaDeTexto 1"/>
            <p:cNvSpPr txBox="1"/>
            <p:nvPr/>
          </p:nvSpPr>
          <p:spPr>
            <a:xfrm>
              <a:off x="395536" y="3717032"/>
              <a:ext cx="1080120" cy="64633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Two teeth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198970" y="3732921"/>
              <a:ext cx="1080120" cy="64633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Three</a:t>
              </a:r>
            </a:p>
            <a:p>
              <a:r>
                <a:rPr lang="en-US" b="1" dirty="0">
                  <a:solidFill>
                    <a:schemeClr val="bg2"/>
                  </a:solidFill>
                </a:rPr>
                <a:t>mice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3779912" y="3744303"/>
              <a:ext cx="108012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Four feet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652120" y="3728470"/>
              <a:ext cx="1080120" cy="64633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Three fish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308304" y="3790469"/>
              <a:ext cx="1080120" cy="646331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Three children</a:t>
              </a:r>
              <a:endParaRPr lang="pt-BR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539552" y="1119935"/>
            <a:ext cx="8868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Tooth                       mouse                      foot                             fish                              child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17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3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813" y="2122488"/>
            <a:ext cx="8334375" cy="3538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Retângulo 1"/>
          <p:cNvSpPr/>
          <p:nvPr/>
        </p:nvSpPr>
        <p:spPr>
          <a:xfrm>
            <a:off x="3275856" y="836712"/>
            <a:ext cx="241925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Add</a:t>
            </a:r>
            <a:r>
              <a:rPr lang="pt-B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- s</a:t>
            </a:r>
          </a:p>
        </p:txBody>
      </p:sp>
    </p:spTree>
    <p:extLst>
      <p:ext uri="{BB962C8B-B14F-4D97-AF65-F5344CB8AC3E}">
        <p14:creationId xmlns:p14="http://schemas.microsoft.com/office/powerpoint/2010/main" val="308483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738" y="1052736"/>
            <a:ext cx="8143875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0993" y="4233672"/>
            <a:ext cx="78527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bus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r>
              <a:rPr lang="en-US" dirty="0"/>
              <a:t>     Box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r>
              <a:rPr lang="en-US" dirty="0"/>
              <a:t>  class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r>
              <a:rPr lang="en-US" dirty="0"/>
              <a:t>     fox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r>
              <a:rPr lang="en-US" dirty="0"/>
              <a:t>    watch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r>
              <a:rPr lang="en-US" dirty="0"/>
              <a:t>     brush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r>
              <a:rPr lang="en-US" dirty="0"/>
              <a:t>       beach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r>
              <a:rPr lang="en-US" dirty="0"/>
              <a:t>      tomato  </a:t>
            </a:r>
            <a:r>
              <a:rPr lang="en-US" b="1" i="1" dirty="0" err="1">
                <a:solidFill>
                  <a:srgbClr val="FF0000"/>
                </a:solidFill>
              </a:rPr>
              <a:t>es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478160" y="404664"/>
            <a:ext cx="1518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2. Add - </a:t>
            </a:r>
            <a:r>
              <a:rPr lang="en-US" sz="2400" b="1" dirty="0" err="1">
                <a:solidFill>
                  <a:srgbClr val="C00000"/>
                </a:solidFill>
              </a:rPr>
              <a:t>es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grpSp>
        <p:nvGrpSpPr>
          <p:cNvPr id="7168" name="Grupo 7167"/>
          <p:cNvGrpSpPr/>
          <p:nvPr/>
        </p:nvGrpSpPr>
        <p:grpSpPr>
          <a:xfrm>
            <a:off x="520993" y="4603004"/>
            <a:ext cx="1379115" cy="1750940"/>
            <a:chOff x="520993" y="4603004"/>
            <a:chExt cx="1379115" cy="1750940"/>
          </a:xfrm>
        </p:grpSpPr>
        <p:pic>
          <p:nvPicPr>
            <p:cNvPr id="7171" name="Picture 3" descr="C:\Users\Gloria\AppData\Local\Microsoft\Windows\Temporary Internet Files\Content.IE5\GILQ917A\MP900448545[1]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93" y="4797152"/>
              <a:ext cx="1379115" cy="155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ector de seta reta 4"/>
            <p:cNvCxnSpPr/>
            <p:nvPr/>
          </p:nvCxnSpPr>
          <p:spPr>
            <a:xfrm flipH="1">
              <a:off x="1210550" y="4603004"/>
              <a:ext cx="409122" cy="41017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78" name="Grupo 7177"/>
          <p:cNvGrpSpPr/>
          <p:nvPr/>
        </p:nvGrpSpPr>
        <p:grpSpPr>
          <a:xfrm>
            <a:off x="1984172" y="4603004"/>
            <a:ext cx="1930865" cy="1651144"/>
            <a:chOff x="1984172" y="4603004"/>
            <a:chExt cx="1930865" cy="1651144"/>
          </a:xfrm>
        </p:grpSpPr>
        <p:pic>
          <p:nvPicPr>
            <p:cNvPr id="7172" name="Picture 4" descr="C:\Users\Gloria\AppData\Local\Microsoft\Windows\Temporary Internet Files\Content.IE5\GDLNVINF\MC900335624[1].wmf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172" y="4920125"/>
              <a:ext cx="1930865" cy="133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Conector de seta reta 15"/>
            <p:cNvCxnSpPr/>
            <p:nvPr/>
          </p:nvCxnSpPr>
          <p:spPr>
            <a:xfrm flipH="1">
              <a:off x="2295130" y="4603004"/>
              <a:ext cx="183030" cy="35748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79" name="Grupo 7178"/>
          <p:cNvGrpSpPr/>
          <p:nvPr/>
        </p:nvGrpSpPr>
        <p:grpSpPr>
          <a:xfrm>
            <a:off x="3406669" y="4550318"/>
            <a:ext cx="1741123" cy="1198425"/>
            <a:chOff x="3406669" y="4550318"/>
            <a:chExt cx="1741123" cy="1198425"/>
          </a:xfrm>
        </p:grpSpPr>
        <p:pic>
          <p:nvPicPr>
            <p:cNvPr id="7173" name="Picture 5" descr="C:\Users\Gloria\AppData\Local\Microsoft\Windows\Temporary Internet Files\Content.IE5\R74E0Z5V\MC900441392[1].wmf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557" y="4603004"/>
              <a:ext cx="1166235" cy="1145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ector de seta reta 17"/>
            <p:cNvCxnSpPr/>
            <p:nvPr/>
          </p:nvCxnSpPr>
          <p:spPr>
            <a:xfrm>
              <a:off x="3406669" y="4550318"/>
              <a:ext cx="949307" cy="46285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81" name="Grupo 7180"/>
          <p:cNvGrpSpPr/>
          <p:nvPr/>
        </p:nvGrpSpPr>
        <p:grpSpPr>
          <a:xfrm>
            <a:off x="4740527" y="4550318"/>
            <a:ext cx="1814170" cy="1523740"/>
            <a:chOff x="4740527" y="4550318"/>
            <a:chExt cx="1814170" cy="1523740"/>
          </a:xfrm>
        </p:grpSpPr>
        <p:pic>
          <p:nvPicPr>
            <p:cNvPr id="7175" name="Picture 7" descr="C:\Users\Gloria\AppData\Local\Microsoft\Windows\Temporary Internet Files\Content.IE5\GDLNVINF\MC900312550[1].wmf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0527" y="5475126"/>
              <a:ext cx="1814170" cy="598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Conector de seta reta 19"/>
            <p:cNvCxnSpPr/>
            <p:nvPr/>
          </p:nvCxnSpPr>
          <p:spPr>
            <a:xfrm>
              <a:off x="5147792" y="4550318"/>
              <a:ext cx="360312" cy="119842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82" name="Grupo 7181"/>
          <p:cNvGrpSpPr/>
          <p:nvPr/>
        </p:nvGrpSpPr>
        <p:grpSpPr>
          <a:xfrm>
            <a:off x="6554697" y="4550318"/>
            <a:ext cx="974003" cy="1254316"/>
            <a:chOff x="6554697" y="4550318"/>
            <a:chExt cx="974003" cy="1254316"/>
          </a:xfrm>
        </p:grpSpPr>
        <p:pic>
          <p:nvPicPr>
            <p:cNvPr id="7176" name="Picture 8" descr="C:\Users\Gloria\AppData\Local\Microsoft\Windows\Temporary Internet Files\Content.IE5\GILQ917A\MP900400487[1]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56" y="4864090"/>
              <a:ext cx="940544" cy="940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Conector de seta reta 21"/>
            <p:cNvCxnSpPr/>
            <p:nvPr/>
          </p:nvCxnSpPr>
          <p:spPr>
            <a:xfrm>
              <a:off x="6554697" y="4550318"/>
              <a:ext cx="177543" cy="46285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83" name="Grupo 7182"/>
          <p:cNvGrpSpPr/>
          <p:nvPr/>
        </p:nvGrpSpPr>
        <p:grpSpPr>
          <a:xfrm>
            <a:off x="7373221" y="4418338"/>
            <a:ext cx="1197443" cy="2097175"/>
            <a:chOff x="7373221" y="4386980"/>
            <a:chExt cx="1197443" cy="2128533"/>
          </a:xfrm>
        </p:grpSpPr>
        <p:pic>
          <p:nvPicPr>
            <p:cNvPr id="7177" name="Picture 9" descr="C:\Users\Gloria\AppData\Local\Microsoft\Windows\Temporary Internet Files\Content.IE5\GDLNVINF\MC900436907[1]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8700" y="5473549"/>
              <a:ext cx="1041964" cy="1041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Conector de seta reta 23"/>
            <p:cNvCxnSpPr/>
            <p:nvPr/>
          </p:nvCxnSpPr>
          <p:spPr>
            <a:xfrm>
              <a:off x="7373221" y="4386980"/>
              <a:ext cx="871187" cy="13617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Conector de seta reta 25"/>
          <p:cNvCxnSpPr/>
          <p:nvPr/>
        </p:nvCxnSpPr>
        <p:spPr>
          <a:xfrm flipV="1">
            <a:off x="755576" y="2852936"/>
            <a:ext cx="1368152" cy="13807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180" name="Grupo 7179"/>
          <p:cNvGrpSpPr/>
          <p:nvPr/>
        </p:nvGrpSpPr>
        <p:grpSpPr>
          <a:xfrm>
            <a:off x="3946748" y="4603004"/>
            <a:ext cx="617927" cy="2041178"/>
            <a:chOff x="3946748" y="4603004"/>
            <a:chExt cx="617927" cy="2041178"/>
          </a:xfrm>
        </p:grpSpPr>
        <p:pic>
          <p:nvPicPr>
            <p:cNvPr id="7174" name="Picture 6" descr="C:\Users\Gloria\AppData\Local\Microsoft\Windows\Temporary Internet Files\Content.IE5\GDLNVINF\MC900412772[1].wmf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748" y="5774592"/>
              <a:ext cx="617927" cy="869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Conector de seta reta 27"/>
            <p:cNvCxnSpPr/>
            <p:nvPr/>
          </p:nvCxnSpPr>
          <p:spPr>
            <a:xfrm>
              <a:off x="3996524" y="4603004"/>
              <a:ext cx="143428" cy="160638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371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Gloria\Documents\Bradesco_begin\baby_plural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6984776" cy="3600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3" name="Retângulo 2"/>
          <p:cNvSpPr/>
          <p:nvPr/>
        </p:nvSpPr>
        <p:spPr>
          <a:xfrm>
            <a:off x="2123728" y="476672"/>
            <a:ext cx="3065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/>
              <a:t>3.</a:t>
            </a:r>
            <a:r>
              <a:rPr lang="en-US" sz="2400" dirty="0"/>
              <a:t>Drop –Y and add – </a:t>
            </a:r>
            <a:r>
              <a:rPr lang="en-US" sz="2400" dirty="0" err="1">
                <a:solidFill>
                  <a:srgbClr val="C00000"/>
                </a:solidFill>
              </a:rPr>
              <a:t>ies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975" y="985845"/>
            <a:ext cx="863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BAB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362960" y="985845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</a:rPr>
              <a:t>Y</a:t>
            </a:r>
            <a:endParaRPr lang="pt-BR" sz="3200" i="1" dirty="0">
              <a:solidFill>
                <a:srgbClr val="C000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3851920" y="1278232"/>
            <a:ext cx="153596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5508104" y="924890"/>
            <a:ext cx="1461978" cy="593467"/>
            <a:chOff x="4499992" y="933582"/>
            <a:chExt cx="1461978" cy="593467"/>
          </a:xfrm>
        </p:grpSpPr>
        <p:sp>
          <p:nvSpPr>
            <p:cNvPr id="10" name="CaixaDeTexto 9"/>
            <p:cNvSpPr txBox="1"/>
            <p:nvPr/>
          </p:nvSpPr>
          <p:spPr>
            <a:xfrm>
              <a:off x="4499992" y="942274"/>
              <a:ext cx="8635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BAB</a:t>
              </a:r>
              <a:endParaRPr lang="pt-BR" sz="3200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5287618" y="933582"/>
              <a:ext cx="67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>
                  <a:solidFill>
                    <a:srgbClr val="C00000"/>
                  </a:solidFill>
                </a:rPr>
                <a:t>IES</a:t>
              </a:r>
              <a:endParaRPr lang="pt-BR" sz="3200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3065264" y="985845"/>
            <a:ext cx="674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IES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26710" y="10389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+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82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29" y="818928"/>
            <a:ext cx="891112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3635896" y="1268760"/>
            <a:ext cx="5112568" cy="4392488"/>
            <a:chOff x="4074368" y="1724490"/>
            <a:chExt cx="4032448" cy="3535488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6077744" y="1724490"/>
              <a:ext cx="2029072" cy="368424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4074368" y="1724490"/>
              <a:ext cx="4032448" cy="3535488"/>
              <a:chOff x="4074368" y="1724490"/>
              <a:chExt cx="4032448" cy="3535488"/>
            </a:xfrm>
          </p:grpSpPr>
          <p:sp>
            <p:nvSpPr>
              <p:cNvPr id="5" name="Retângulo de cantos arredondados 4"/>
              <p:cNvSpPr/>
              <p:nvPr/>
            </p:nvSpPr>
            <p:spPr>
              <a:xfrm>
                <a:off x="4074368" y="4549316"/>
                <a:ext cx="4032448" cy="368424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1" name="Grupo 10"/>
              <p:cNvGrpSpPr/>
              <p:nvPr/>
            </p:nvGrpSpPr>
            <p:grpSpPr>
              <a:xfrm>
                <a:off x="4499992" y="1724490"/>
                <a:ext cx="3240360" cy="3535488"/>
                <a:chOff x="4499992" y="1724490"/>
                <a:chExt cx="3240360" cy="3535488"/>
              </a:xfrm>
            </p:grpSpPr>
            <p:sp>
              <p:nvSpPr>
                <p:cNvPr id="3" name="Retângulo de cantos arredondados 2"/>
                <p:cNvSpPr/>
                <p:nvPr/>
              </p:nvSpPr>
              <p:spPr>
                <a:xfrm rot="5400000">
                  <a:off x="6408204" y="3927830"/>
                  <a:ext cx="2376264" cy="288032"/>
                </a:xfrm>
                <a:prstGeom prst="round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grpSp>
              <p:nvGrpSpPr>
                <p:cNvPr id="10" name="Grupo 9"/>
                <p:cNvGrpSpPr/>
                <p:nvPr/>
              </p:nvGrpSpPr>
              <p:grpSpPr>
                <a:xfrm>
                  <a:off x="4499992" y="1724490"/>
                  <a:ext cx="2592288" cy="2824826"/>
                  <a:chOff x="4499992" y="1724490"/>
                  <a:chExt cx="2592288" cy="2824826"/>
                </a:xfrm>
              </p:grpSpPr>
              <p:sp>
                <p:nvSpPr>
                  <p:cNvPr id="4" name="Retângulo de cantos arredondados 3"/>
                  <p:cNvSpPr/>
                  <p:nvPr/>
                </p:nvSpPr>
                <p:spPr>
                  <a:xfrm>
                    <a:off x="4499992" y="2515290"/>
                    <a:ext cx="2232248" cy="368424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7" name="Retângulo de cantos arredondados 6"/>
                  <p:cNvSpPr/>
                  <p:nvPr/>
                </p:nvSpPr>
                <p:spPr>
                  <a:xfrm>
                    <a:off x="5734544" y="3375212"/>
                    <a:ext cx="1357736" cy="368424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8" name="Retângulo de cantos arredondados 7"/>
                  <p:cNvSpPr/>
                  <p:nvPr/>
                </p:nvSpPr>
                <p:spPr>
                  <a:xfrm>
                    <a:off x="4752020" y="1724490"/>
                    <a:ext cx="360040" cy="2824826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  <p:sp>
                <p:nvSpPr>
                  <p:cNvPr id="9" name="Retângulo de cantos arredondados 8"/>
                  <p:cNvSpPr/>
                  <p:nvPr/>
                </p:nvSpPr>
                <p:spPr>
                  <a:xfrm>
                    <a:off x="5398876" y="3748119"/>
                    <a:ext cx="1357736" cy="368424"/>
                  </a:xfrm>
                  <a:prstGeom prst="roundRect">
                    <a:avLst/>
                  </a:prstGeom>
                  <a:noFill/>
                  <a:ln w="28575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pt-BR"/>
                  </a:p>
                </p:txBody>
              </p:sp>
            </p:grpSp>
          </p:grpSp>
        </p:grpSp>
      </p:grpSp>
      <p:pic>
        <p:nvPicPr>
          <p:cNvPr id="1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0752" y="5931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4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1149"/>
            <a:ext cx="804325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0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074699" y="807012"/>
            <a:ext cx="7143768" cy="5412293"/>
            <a:chOff x="1074699" y="807012"/>
            <a:chExt cx="7143768" cy="5412293"/>
          </a:xfrm>
        </p:grpSpPr>
        <p:sp>
          <p:nvSpPr>
            <p:cNvPr id="2" name="Rounded Rectangle 6"/>
            <p:cNvSpPr/>
            <p:nvPr/>
          </p:nvSpPr>
          <p:spPr>
            <a:xfrm>
              <a:off x="1074699" y="807012"/>
              <a:ext cx="7143768" cy="2360295"/>
            </a:xfrm>
            <a:prstGeom prst="pentagon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Nouns ending in ‘</a:t>
              </a:r>
              <a:r>
                <a:rPr lang="en-US" sz="2800" dirty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chemeClr val="bg2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f’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or ‘</a:t>
              </a:r>
              <a:r>
                <a:rPr lang="en-US" sz="2800" dirty="0" err="1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chemeClr val="bg2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fe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’, change ‘</a:t>
              </a:r>
              <a:r>
                <a:rPr lang="en-US" sz="2800" dirty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chemeClr val="bg2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f’</a:t>
              </a:r>
              <a:r>
                <a:rPr lang="en-US" sz="2800" dirty="0">
                  <a:ln w="18415" cmpd="sng">
                    <a:solidFill>
                      <a:schemeClr val="tx1"/>
                    </a:solidFill>
                    <a:prstDash val="solid"/>
                  </a:ln>
                  <a:latin typeface="Andalus" panose="02020603050405020304" pitchFamily="18" charset="-78"/>
                  <a:cs typeface="Andalus" panose="02020603050405020304" pitchFamily="18" charset="-78"/>
                </a:rPr>
                <a:t>’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 to ‘</a:t>
              </a:r>
              <a:r>
                <a:rPr lang="en-US" sz="2800" dirty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chemeClr val="bg2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v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’ and add ‘</a:t>
              </a:r>
              <a:r>
                <a:rPr lang="en-US" sz="280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es</a:t>
              </a:r>
              <a: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Andalus" panose="02020603050405020304" pitchFamily="18" charset="-78"/>
                  <a:cs typeface="Andalus" panose="02020603050405020304" pitchFamily="18" charset="-78"/>
                </a:rPr>
                <a:t>’.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br>
                <a: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Kristen ITC" panose="03050502040202030202" pitchFamily="66" charset="0"/>
                  <a:cs typeface="Arial" charset="0"/>
                </a:rPr>
              </a:br>
              <a:endParaRPr lang="en-US" sz="28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Kristen ITC" panose="03050502040202030202" pitchFamily="66" charset="0"/>
                <a:cs typeface="Arial" charset="0"/>
              </a:endParaRPr>
            </a:p>
          </p:txBody>
        </p:sp>
        <p:sp>
          <p:nvSpPr>
            <p:cNvPr id="6" name="Retângulo de cantos arredondados 5"/>
            <p:cNvSpPr/>
            <p:nvPr/>
          </p:nvSpPr>
          <p:spPr>
            <a:xfrm>
              <a:off x="1187624" y="2855096"/>
              <a:ext cx="6927744" cy="336420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Retângulo 7"/>
          <p:cNvSpPr/>
          <p:nvPr/>
        </p:nvSpPr>
        <p:spPr>
          <a:xfrm>
            <a:off x="2740926" y="2377440"/>
            <a:ext cx="165622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risten ITC" panose="03050502040202030202" pitchFamily="66" charset="0"/>
                <a:cs typeface="Arial" charset="0"/>
              </a:rPr>
              <a:t>li</a:t>
            </a:r>
            <a:r>
              <a:rPr lang="en-US" sz="24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Kristen ITC" panose="03050502040202030202" pitchFamily="66" charset="0"/>
                <a:cs typeface="Arial" charset="0"/>
              </a:rPr>
              <a:t>fe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risten ITC" panose="03050502040202030202" pitchFamily="66" charset="0"/>
                <a:cs typeface="Arial" charset="0"/>
              </a:rPr>
              <a:t> – li</a:t>
            </a:r>
            <a:r>
              <a:rPr lang="en-US" sz="24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Kristen ITC" panose="03050502040202030202" pitchFamily="66" charset="0"/>
                <a:cs typeface="Arial" charset="0"/>
              </a:rPr>
              <a:t>ves</a:t>
            </a:r>
          </a:p>
        </p:txBody>
      </p:sp>
      <p:sp>
        <p:nvSpPr>
          <p:cNvPr id="9" name="Retângulo 8"/>
          <p:cNvSpPr/>
          <p:nvPr/>
        </p:nvSpPr>
        <p:spPr>
          <a:xfrm>
            <a:off x="4926454" y="2380635"/>
            <a:ext cx="198002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risten ITC" panose="03050502040202030202" pitchFamily="66" charset="0"/>
                <a:cs typeface="Arial" charset="0"/>
              </a:rPr>
              <a:t>wi</a:t>
            </a:r>
            <a:r>
              <a:rPr lang="en-US" sz="24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Kristen ITC" panose="03050502040202030202" pitchFamily="66" charset="0"/>
                <a:cs typeface="Arial" charset="0"/>
              </a:rPr>
              <a:t>fe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Kristen ITC" panose="03050502040202030202" pitchFamily="66" charset="0"/>
                <a:cs typeface="Arial" charset="0"/>
              </a:rPr>
              <a:t> – wi</a:t>
            </a:r>
            <a:r>
              <a:rPr lang="en-US" sz="2400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latin typeface="Kristen ITC" panose="03050502040202030202" pitchFamily="66" charset="0"/>
                <a:cs typeface="Arial" charset="0"/>
              </a:rPr>
              <a:t>ves</a:t>
            </a:r>
          </a:p>
        </p:txBody>
      </p:sp>
      <p:sp>
        <p:nvSpPr>
          <p:cNvPr id="11" name="AutoShape 4" descr="data:image/jpeg;base64,/9j/4AAQSkZJRgABAQAAAQABAAD/2wCEAAkGBg8QEBQUExEQFRUVFRAQEhIVExAVFBYQFRYVFRQQGBYYGyYfFxkjGhUUHzAgJCcpLCwsFR8xNTAqNyYrLCkBCQoKDgwOGg8PGiwkHCQsLywsKSkqKSwtLCwsLC0pKSwpLCosLCkpKSwsKSwpKSkpLCopKSkpLCksKSwpKiwpLf/AABEIAJgBSwMBIgACEQEDEQH/xAAbAAEAAgMBAQAAAAAAAAAAAAAABAUBAwYCB//EAE8QAAEDAgEGCAcLCgQHAAAAAAEAAgMEEQUGEiExQVETIjJhcYGRoQdCUlNykrEUM0Nic5OissHC0RUWJIKDo7PD0+EjVGSUNDVEY3Sk0v/EABkBAQADAQEAAAAAAAAAAAAAAAABAgMEBf/EACgRAQACAgAGAQQCAwAAAAAAAAABAgMRBBIhMUFRExQyUrEiQiNhcf/aAAwDAQACEQMRAD8A+4oiICKoxzKeCks12c+VwuyCOxkI8o6bMb8ZxAXH1+M1lV75JwMZ+Bgc4Ejc+bQ53Q3NHSs75K07tKY7X7OyxTKijpjmyTNz9kTQ6SU/s2Au67WVDU5eTO94pSBsfUSBnXwbM5x6y1UFPSxxizGtaNZsALned55ytq5bcTP9YdVeGjzLfPjeIScqqEY8mCJjfpSZ7uyygy0mf75LUyenUTkeqHBo6gt6LCct58toxUjwhHBKbbEw9IJPaSsfkOl8xEOhgHsU5FXmt7W5Y9IYwiEamlvoySt+q4LeyF7eTUVjeiqqbdjnkdy2op57e5RyV9PUddWs5NdU/rCnk+tHfvUmPKPEm/DwP+Upz7Y5G+xQnyAfgtZzncwV4zXjyrOKk+Fu3LiubyoqR/oyTxnvY9bmeESXxqI/qVDHfWa1UbacdK2BoGxX+oup9PR0bPCAy2mkqwdw9ynv4UKPNl5UO97ow3cZp2D6MQfftCpUT6m59NROdlViR8ajbzCCZ/eZh7F7jyuxFusUcg3Zs8JPXnSDuVcir8+T2t8FPToaXwgM1T088W97Bw8fbHxx1sCvcNx6lqfeZ4pDta17S4dLdY6wuBWipoIpSC+NjiNRLQXDodrC1rxU/wBoZW4aPEvqiL5hTvqIveaqpYNjS/hWdGbMHWHQQrOnyvxCPlsppxzZ8D/vtJ7FtXPSWM4Lw7xFy9N4QKf4aOeDe5zM+P5yIuAHO6y6CixCGdufFJHI3ymOa4dFwVtExPZjMTHdIREUoEREBERAREQEREBERAREQEREBctlPlU5jjT0xaZbDhZSM5kDSLjR40hGkN1AaTosDMytx51NEGx24eUlkIOkNsLvmcNrWDTzktG1cXTU4Y2wJOkuc5xu5z3G7nuO1xOklc+bLyRqO7fDi553PZiCmDLm7nOcc58jjnPe7ynOOs9w2WW1EXnzO+svQiNdhERQkREQEREBeTc6tHPtXpEHlsYH4r0iICIiAiIgIiICIiAiyBfQOxWtFk7K/S7iDn5XZs61atZt2VtaK91UFJp8k5Xu4RgMD9krXGOTrzeUOZwI5l1lFhUUPJbp8o6Xf26lLXVTDrrMuW+bfSIVGD41PHMKasLC9wJp52jNZMBymEamygabDQRpAFiF0ap8XwplTEY33GpzHt0OZI3SyVp2OabFZyZxR80REthNC90E4GgGRtiJANjXtLXj0rbF11nw5Zjyt0RFZUREQEREBERAREQEREBERB82xSpM9ZNI7U0mniF9UUZ4zul0mcehrdy1qBFISA7aeNf0tP2qVHPfWvKyTNrTL1McRWsQ2oiLNoIiICIiAiIgIiICIiAiIgIiICIr7BsBzgHyDRrazfznm5latZtOoVteKxuVdQYTLNyRZvlnV1b+pXcOS0Q5Tnu7Gj8e9XIAGgdiLsrhrHfq47ZrT26NFNQxx8hjRz7e06VvRFtEaYzOxERSCqMK0YnVAajT0T3/ACmdO0H1WjsCt1UYBx66ufsBpKa/xo43SOH74JHdE9nRoiLRQREQEREBERAREQEREBERB8hhbZrRuAaekCx9i9q1ylwwwVDtHEkc6SM7Lu4z4+kOubbiNxtVLy715bTD06W5qxL0yQhbm1I2hR0VF9pYmbvXoSDeFCRNG066KECQvXCu3lRpO0tFE4V28pwrt5TRtLRROFdvKcM7emjaWijCoctjakbU0bbUXkSt3hZzxvHaoSyi8GZu9an1BOrQp0ja2wOmbLOGnSGgvcOi1h2kLs1yWRY/xJPQH1h/Zdau3DGquLNO7CIi3YiIiAiIghYxirKaIvcC4khkcbdL5JXciJo2kns0nYveTOFOp6cCQgyvc+edw1GaQ5zgOYaGjmaFXYFTtlrquV/GdDIyngLiSI2mGN8mYNTS4v0nWdV7aF06tWPKs+hERWVEREBERAREQEREBERAREQaaujjmYWSMa5p1gi/QeY86+Y49hphrJYmPc1gZDLGCGv4r89rhdwzjxo3aztX1RcJl7Bm1dPJ5yKeE9LHMkZ3GVY5o3WZa4Z1aIc1wEvnGHpjP2PWM2ceaPXI37HKWi8/b0NImfMPgmnokH2tCcO/bDJ1GI+x6lomzSH7rG1ko/ZvP1QVj8oRbXW9Jr2/WAUxZum4NSiNrYjqkj9dv4rc031aejSvbmA6wD0gFaXYdCdcUfqN/BOh1bLLC1fk2LY0j0XyN+q4J7gGx8w/aOP1rp0Orai1e437JpOsRH7ixwE3nGHpiP2PCkbkWnMnHmT843/6WM+YfBMPRL+LAmkbb0Wj3Q/bDJ1GE/fWPdm+OYfs3n6t00bdBkrUhlQAdTwWdegjvFutduvlLcTjaQc4tIIIJbI2xGo8YBfRMAxyKrizmOaXNs2QNINnfgdY/sunDPTUubNHXcLJERdDAREQERZRCoyPNzWu8qtn+iyJn3SuiXP5EC9O93l1Vc//ANiRo7mhdArx2VnuIiKUCIiAiIgIiICIiAiIgIiIC5Twiwfo8UnmqiEk/FkzoD1f4o7F1ap8sKMy0FS0a+Ckc302DPZ9JoUTG40mJ1O3AovEUoe0OGpwDh0EXHtXteS9UREQEREBERAREQEREBERAREQLq6yJd+kVA3x0zux07VSq1yPdasePKpyfUlb/UK2w/eyzfa7VERdriEREBLovMzrNJ3AnsCgVuQX/L4T5Rmf680jvtXQLmMlsUp6bDaPhpoYs6CFw4SRjL3aHG2cdOtTHZa4cNVVC47mOzz2MuVpCkrtFRnK6E8iKsk9GkqQO17WjvWDlDUO5GH1PTJJSRj+I49ylC9RUBr8Sdqp6OPnfUSyHsbCB3rHBYk7XVUrPk6V7j2vmt3KNwnToEXOnBqhw4+IVZ9AUsQ+jFfvXn81oCOO+ql+UqqpwP6oeG9ybg0vqisjjF3vYwb3Oa0dpVQ7K2J5tTxzVOzOia3gr/LSFsZ/VJXinyWoYzdtLTg684xMc6+/OcCVaKOZOlYa7E36oaSL05pZXeqxjR9JMzEz/wBTRjmFLKR31Cs0UblOlXw2Jx6f0OceSGy07z0OLpG36bdKtMIxNlTAyZgcGvbnAOsHDYQbEi4IOoqFjOKNpoJJXeI27RtdIdEcY3lzi0daieD9+bhlLnEA8HxrnbnOue1TEqzDpEWA4FZVkCw4Aix6+hZRB8gw+Ixs4M64nSU5/ZPdH7GhSVuxaDg66rZsMjJh0SxsJ+m2RaV5eSNWmHp453WJERFRcREQEREBERAREQEREBERAVhkw61dH8aGpb3wuH1Sq9SsDdatpzvdM3thkPtaFpi++GeX7JfQERF3uEREQFUYzibrmngAfO9p0G+ZDG644eUjUNdm63EWGi5CvxSR8hgps0yCwmmIzo6cHePHlI0iPrdYa5mGYXHTsLWZxLiXySOOdJJIdcj3bXdwFgAALIhEwHJmno42ta3OeGta6Z4BkdmgAXdsaALBo0AaFbDQiICIiJEREBERAREQERc7lfjbo2iCF1ppgeMNcUGp8/peK34xv4pUTOuskRvpCjylxgTzuN/0ekLjfY+paDnv5xGLtHxi7cFcZOZH0jaWHhaSnMpjY6QviY53COGc4EkawTbqVJgODNnmbEG2p6fg3SjY6QcaKn59j3fqjxivoKpTc/yny0yaj+MeFQ7JKh1tp443bHw50Lxzh0RaVwtZ4VJqSWSnzuE4GSWISPALy1r3BucRa5AAF7abLvcpcdbR07pDYv5ETSbZ0pBzQfiixcTsa0lcfk94MGT00csz3CSXOlddukh7nOa46dBLSCRsJW1WMvqCIisq4DLinzK2N+yaAx3/AO5C8uA6S2V3qHcqhfR8awSKri4OTO0EPY9ps9kgvZ7TsOkjcQSDcFclPkDWN97qYHjdLC9jrc7o3WPqhcuXDNp3DqxZorGpUqKdLktibPgKd/ydQR3SRt9qiS0Fazl0VUPREMo/dvJ7lzzhvHh0RlpPl4RR5a1rPfGzR/KQTx97mALEWJwP5MsR5g9hPZdUmsx3haLRPaUlECKqwiIgIiICIiAiIgLbh7rVNMd07B6zXs++tSMfmyQu8melP76Mfar0+6FL/bL6UiIvQcAqOevkq3GKmcWxtJbNVixsRodDBfQ5+wv0tZzu0Dw+R9fJLE1zmU8T3QTuaSJJpWgF8DSNMcYuA53KdqFhcm9gp2sa1jGBrWgNa1rbNDRoDQBqCIaqCgigjEcbQ1rb2Gk3J0lxJ0ucTpJOknWt6zmncUzTuKDCLNli6JES6ICIiAiIgIi1VdZHCx0kj2sY0Xc9xAaBzkohoxfFY6WF0r72bazRynvJsyNo2ucSAOlfPi6dzy4hr6qpeAG+KHWOawHZFG25J5idblLxfF/dcvDOzmU8ILoQ8Zpc6xz6pzTpbxbhoOkDOOjO0XuSGDuANTK0iSRtomHXFT6w0jY9+hzt3FHirCf5zy+I7t6/4683mey3wXCGUsLY2kuOlz3nlPldpfIecnZsFhsU17wASSAACSSbAAaSSdgWVweUmLy4jP7hpbFlyJpNbXZps8G3wLDyvLdZg0ZxWzF4pYzjVfnkH3JT6Be9ng2da2+SzSRsja0H3xfS1BwXB4qSFsUYNhclx5T3nS6Rx2uJ0/2U5aRGlJnYiIpQIiICIiAotVhVPL75DE/Zx42O0dYUpEFBNkHhjjf3LE35POi/hlqiy+DqlPIlq4+Zs7ngfOh66lFExE90xaY7OKl8Hcg5Fa/m4WCJ/ezMUSXIjEG8mSjk6eHiP319ARUnFSfC8Zbx5fNJMnsSbrpA7njnhP8AEzFEkgqGcukrG9EDpB2xZy+rIqTw9F4z3fHn4pC3lPzDukD4/rgLdDVRv5L2O9FzT7CvrRF1XVOTVFL75S0z+d0MRPbZUnho8SvHEz5h87si7R/g/wAOOqFzPk5p4+5rwO5RJPBzD4lTWM6XxSD95GT3qk8NPiV44mPMOWWmsfmsLvJLH9bXNd9i6STwfVI5FYw80lP9rJG+xVuJZC4k6J7B7kdnNLbiSZhv0FhH0lWMF4lM56TDvpXhtySABckkgAAayTsCoxiU9ZxaTiReNWvbdpG0U7D76fjnibs5bKLJuaYB1dIJNRFMzRTtI0gv0XncN7uLubtXRgWXbEe3HMvj8WBQZ84ezhHNqKphkfpkcBK7jOcLXK3DAqYaomjoLx7Cu1r8ho5JXyMqKiLhHZ72MEDm8IQAXjhI3EXsLgG19O1Rz4PzsranrjpD/LC5bYckzMxLprmxxERMOUbhEI1B49GWcex6z+S4/KmHRUVI++vOLYfUQ1UkIqnEMbC4ExQknPDr3sANbStHBVP+YHXCz7CsLc1Z1Nv23jltG4r+kttABqlqh0VVWP5i2GGT/M13+7qfteq/Mq/PxfMfhIvQ91+dg+Yf/VUc1vy/aeWv4/pOEc2yrrv9zKfbdemuqRqra3rla76zCq8vrPLpj+zlH8wrHC1m+l7JvxU81/yRy0/FZGWr/wA9WevD/TXuOurmG7a2V3xZmQyMPY1rh1OCrOGq91N++WG1lWOVFC4bmSODvptse0Kee/s5KenRxZYVreXT08nPHNJEfVex31lu/PeW3/Avv/5EFr9OvuXMjGmjlxzs6YnOHbHnBZ/LtP5Tujgpr9marfLk9KfFj9ryfKuufoZFTQ/Gc6Sd3YAxveVWSU7pHh88j5njS0vtmsO9kbQGMPOBfnUCXKKMEAMk06nSNMMfW+S1uwlXWF4TDUcaetpSzzFPO2xG6Sa4cRzNDekqYjLk/wBQiZx4/wDpgmGisn06aeFwLzrbLONLYedrDZzufNG9d4ql+PYdSsDfdFLG1oDWxtfHoGxrWNN+wLn8Zy+c5ubSxvGcQxs0kZznOOpsMB40jzszs0bdIXRWsUjTntM3nbblllDI54oqXOdNJZshabFocL8E13iuLeM53iM06y1dDkpkvHQw5osZHZpleBYEgWaxo8WNo0Nb0k6SSYWRGSZpGOlm41TLd0jiQ4sDjnGPO2knS5w1nma23UrWIZzPgREVlRERAREQEREBERAREQEREBERAREQEREBERAREQEREHG5S5K1UtUZoOBcHsjY9skj4yHRl9nAhjrgh+rRa3Oqs5KYl5mmPRUv+2FEWdsVLTuYaVy2rGolj81cT8zT/wC5d/SXoZJYl5ql66mT7IERV+Cnpb5r+2RkfiXkUY6aiY+yBZ/M3Et1F89Of5IRE+GnpHzX9s/mZiX+i+dqP6SfmZiX+i+dqP6Swin4aej5r+2ubJTEmC/BU8nxYpnB/wC8Y1p9YKtnMsfvtPVR87oZXN9eMOb3oirPD0laM94Rzi9ONcrBzE5p6LHStWfTSnRGJTuZA+Uk/qsKyirHDR7WniJ9LXDclquS3BUrIG+cmDY7DmiZx3dBzeldlgGSENKeEJMs1iDM8C7QdbY2jRG3o0naSsota4617MbZLW7r1ERaKC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pSp>
        <p:nvGrpSpPr>
          <p:cNvPr id="15" name="Grupo 14"/>
          <p:cNvGrpSpPr/>
          <p:nvPr/>
        </p:nvGrpSpPr>
        <p:grpSpPr>
          <a:xfrm>
            <a:off x="1227716" y="2889475"/>
            <a:ext cx="6655349" cy="3329830"/>
            <a:chOff x="1227716" y="2889475"/>
            <a:chExt cx="6655349" cy="3329830"/>
          </a:xfrm>
        </p:grpSpPr>
        <p:grpSp>
          <p:nvGrpSpPr>
            <p:cNvPr id="10" name="Grupo 9"/>
            <p:cNvGrpSpPr/>
            <p:nvPr/>
          </p:nvGrpSpPr>
          <p:grpSpPr>
            <a:xfrm>
              <a:off x="1227716" y="3865374"/>
              <a:ext cx="1871538" cy="1343651"/>
              <a:chOff x="1261539" y="2852936"/>
              <a:chExt cx="1871538" cy="134365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1539" y="2852936"/>
                <a:ext cx="1871538" cy="915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1261539" y="3734922"/>
                <a:ext cx="18715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 err="1">
                    <a:solidFill>
                      <a:schemeClr val="bg2"/>
                    </a:solidFill>
                  </a:rPr>
                  <a:t>knife</a:t>
                </a:r>
                <a:r>
                  <a:rPr lang="pt-BR" sz="2400" dirty="0">
                    <a:solidFill>
                      <a:schemeClr val="bg2"/>
                    </a:solidFill>
                  </a:rPr>
                  <a:t> – </a:t>
                </a:r>
                <a:r>
                  <a:rPr lang="pt-BR" sz="2400" dirty="0" err="1">
                    <a:solidFill>
                      <a:schemeClr val="bg2"/>
                    </a:solidFill>
                  </a:rPr>
                  <a:t>knives</a:t>
                </a:r>
                <a:endParaRPr lang="pt-BR" sz="2400" dirty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2" name="Grupo 11"/>
            <p:cNvGrpSpPr/>
            <p:nvPr/>
          </p:nvGrpSpPr>
          <p:grpSpPr>
            <a:xfrm>
              <a:off x="3569038" y="2889475"/>
              <a:ext cx="2155090" cy="1483055"/>
              <a:chOff x="3569038" y="2889475"/>
              <a:chExt cx="1834182" cy="1350377"/>
            </a:xfrm>
          </p:grpSpPr>
          <p:sp>
            <p:nvSpPr>
              <p:cNvPr id="4" name="Retângulo 3"/>
              <p:cNvSpPr/>
              <p:nvPr/>
            </p:nvSpPr>
            <p:spPr>
              <a:xfrm>
                <a:off x="3569038" y="3778187"/>
                <a:ext cx="18341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dirty="0" err="1">
                    <a:solidFill>
                      <a:schemeClr val="bg2"/>
                    </a:solidFill>
                  </a:rPr>
                  <a:t>loaf</a:t>
                </a:r>
                <a:r>
                  <a:rPr lang="pt-BR" sz="2400" dirty="0">
                    <a:solidFill>
                      <a:schemeClr val="bg2"/>
                    </a:solidFill>
                  </a:rPr>
                  <a:t> – </a:t>
                </a:r>
                <a:r>
                  <a:rPr lang="pt-BR" sz="2400" dirty="0" err="1">
                    <a:solidFill>
                      <a:schemeClr val="bg2"/>
                    </a:solidFill>
                  </a:rPr>
                  <a:t>loaves</a:t>
                </a:r>
                <a:endParaRPr lang="pt-BR" sz="24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9038" y="2889475"/>
                <a:ext cx="1834182" cy="87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3" name="Grupo 12"/>
            <p:cNvGrpSpPr/>
            <p:nvPr/>
          </p:nvGrpSpPr>
          <p:grpSpPr>
            <a:xfrm>
              <a:off x="3760592" y="4462240"/>
              <a:ext cx="1781807" cy="1757065"/>
              <a:chOff x="5774850" y="2729086"/>
              <a:chExt cx="1781807" cy="1757065"/>
            </a:xfrm>
          </p:grpSpPr>
          <p:sp>
            <p:nvSpPr>
              <p:cNvPr id="5" name="Retângulo 4"/>
              <p:cNvSpPr/>
              <p:nvPr/>
            </p:nvSpPr>
            <p:spPr>
              <a:xfrm>
                <a:off x="5774850" y="4024486"/>
                <a:ext cx="178180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dirty="0" err="1">
                    <a:solidFill>
                      <a:schemeClr val="bg2"/>
                    </a:solidFill>
                  </a:rPr>
                  <a:t>thief-thieves</a:t>
                </a:r>
                <a:endParaRPr lang="pt-BR" sz="24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9188" y="2729086"/>
                <a:ext cx="1573132" cy="129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4" name="Grupo 13"/>
            <p:cNvGrpSpPr/>
            <p:nvPr/>
          </p:nvGrpSpPr>
          <p:grpSpPr>
            <a:xfrm>
              <a:off x="5966546" y="3552290"/>
              <a:ext cx="1916519" cy="1969819"/>
              <a:chOff x="5996295" y="2731698"/>
              <a:chExt cx="1916519" cy="1969819"/>
            </a:xfrm>
          </p:grpSpPr>
          <p:sp>
            <p:nvSpPr>
              <p:cNvPr id="7" name="Retângulo 6"/>
              <p:cNvSpPr/>
              <p:nvPr/>
            </p:nvSpPr>
            <p:spPr>
              <a:xfrm>
                <a:off x="5996295" y="4239852"/>
                <a:ext cx="18798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2400" dirty="0" err="1">
                    <a:solidFill>
                      <a:schemeClr val="bg2"/>
                    </a:solidFill>
                  </a:rPr>
                  <a:t>wolf</a:t>
                </a:r>
                <a:r>
                  <a:rPr lang="pt-BR" sz="2400" dirty="0">
                    <a:solidFill>
                      <a:schemeClr val="bg2"/>
                    </a:solidFill>
                  </a:rPr>
                  <a:t> – </a:t>
                </a:r>
                <a:r>
                  <a:rPr lang="pt-BR" sz="2400" dirty="0" err="1">
                    <a:solidFill>
                      <a:schemeClr val="bg2"/>
                    </a:solidFill>
                  </a:rPr>
                  <a:t>wolves</a:t>
                </a:r>
                <a:endParaRPr lang="pt-BR" sz="2400" dirty="0">
                  <a:solidFill>
                    <a:schemeClr val="bg2"/>
                  </a:solidFill>
                </a:endParaRPr>
              </a:p>
            </p:txBody>
          </p:sp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96295" y="2731698"/>
                <a:ext cx="1916519" cy="1509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2230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814388"/>
            <a:ext cx="87058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Track 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814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14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474425" y="2094929"/>
            <a:ext cx="6761871" cy="3284984"/>
            <a:chOff x="195263" y="3284984"/>
            <a:chExt cx="7516223" cy="3284984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" y="3284984"/>
              <a:ext cx="1019175" cy="101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" y="4437112"/>
              <a:ext cx="1019175" cy="952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 descr="C:\Users\Gloria\AppData\Local\Microsoft\Windows\Temporary Internet Files\Content.IE5\YGYTKAXM\MP900409350[1]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63" y="5517232"/>
              <a:ext cx="1052736" cy="1052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7" name="Picture 5" descr="C:\Users\Gloria\AppData\Local\Microsoft\Windows\Temporary Internet Files\Content.IE5\GDLNVINF\MC900434821[1]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7" y="3284985"/>
              <a:ext cx="936104" cy="936104"/>
            </a:xfrm>
            <a:prstGeom prst="rect">
              <a:avLst/>
            </a:prstGeom>
            <a:ln w="3175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C:\Users\Gloria\AppData\Local\Microsoft\Windows\Temporary Internet Files\Content.IE5\R74E0Z5V\MP900446580[1].jpg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059" y="4330012"/>
              <a:ext cx="1265700" cy="978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138" y="5517232"/>
              <a:ext cx="825823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3284984"/>
              <a:ext cx="904875" cy="90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01" name="Picture 9" descr="C:\Users\Gloria\AppData\Local\Microsoft\Windows\Temporary Internet Files\Content.IE5\GILQ917A\MP900438722[1].jpg"/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41186" y="4371826"/>
              <a:ext cx="998949" cy="1083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3" name="Picture 11" descr="C:\Users\Gloria\AppData\Local\Microsoft\Windows\Temporary Internet Files\Content.IE5\GDLNVINF\MC900412500[1].wmf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9833" y="5765039"/>
              <a:ext cx="1341653" cy="548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ixaDeTexto 11"/>
          <p:cNvSpPr txBox="1"/>
          <p:nvPr/>
        </p:nvSpPr>
        <p:spPr>
          <a:xfrm>
            <a:off x="1557823" y="2661702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children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554027" y="3766188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mice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557823" y="5010581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men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623844" y="5010581"/>
            <a:ext cx="6052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fish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302077" y="2604289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teeth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537337" y="3774479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sheep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359239" y="4971379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people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386384" y="2661702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feet</a:t>
            </a:r>
            <a:endParaRPr lang="pt-BR" b="1" dirty="0">
              <a:solidFill>
                <a:schemeClr val="bg2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345461" y="3847336"/>
            <a:ext cx="108012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women</a:t>
            </a:r>
            <a:endParaRPr lang="pt-BR" b="1" dirty="0">
              <a:solidFill>
                <a:schemeClr val="bg2"/>
              </a:solidFill>
            </a:endParaRPr>
          </a:p>
        </p:txBody>
      </p:sp>
      <p:pic>
        <p:nvPicPr>
          <p:cNvPr id="2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3165" y="1196752"/>
            <a:ext cx="609600" cy="609600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211178" y="1196752"/>
            <a:ext cx="609600" cy="609600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27996" y="1196752"/>
            <a:ext cx="609600" cy="609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53517" y="209492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01540" y="3368089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mouse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57823" y="460751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320094" y="2155760"/>
            <a:ext cx="701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tooth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386384" y="2171629"/>
            <a:ext cx="57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foot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527804" y="3260029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sheep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7301771" y="3247057"/>
            <a:ext cx="88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woman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359239" y="4607518"/>
            <a:ext cx="831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person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7579481" y="4552887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44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86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7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129</Words>
  <Application>Microsoft Office PowerPoint</Application>
  <PresentationFormat>Diaprojekcija na zaslonu (4:3)</PresentationFormat>
  <Paragraphs>52</Paragraphs>
  <Slides>11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Andalus</vt:lpstr>
      <vt:lpstr>Arial</vt:lpstr>
      <vt:lpstr>Calibri</vt:lpstr>
      <vt:lpstr>Kristen ITC</vt:lpstr>
      <vt:lpstr>Showcard Gothic</vt:lpstr>
      <vt:lpstr>Tema do Office</vt:lpstr>
      <vt:lpstr>Regular  and  irregular  plural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plural</dc:title>
  <dc:creator>Gloria</dc:creator>
  <cp:lastModifiedBy>Lenovo-13</cp:lastModifiedBy>
  <cp:revision>25</cp:revision>
  <dcterms:created xsi:type="dcterms:W3CDTF">2014-09-10T00:47:11Z</dcterms:created>
  <dcterms:modified xsi:type="dcterms:W3CDTF">2020-12-09T16:00:05Z</dcterms:modified>
</cp:coreProperties>
</file>