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61" r:id="rId3"/>
    <p:sldId id="264" r:id="rId4"/>
    <p:sldId id="275" r:id="rId5"/>
    <p:sldId id="276" r:id="rId6"/>
    <p:sldId id="258" r:id="rId7"/>
    <p:sldId id="262" r:id="rId8"/>
    <p:sldId id="263" r:id="rId9"/>
    <p:sldId id="277" r:id="rId10"/>
    <p:sldId id="265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36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KJE SE LAHKO VOZIM S KOLESOM?</a:t>
          </a:r>
          <a:endParaRPr lang="sl-SI" sz="36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85727" custScaleY="23254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36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VKLJUČEVANJE V PROMET</a:t>
          </a:r>
          <a:endParaRPr lang="sl-SI" sz="36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85727" custScaleY="23254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36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PREČKANJE CESTE</a:t>
          </a:r>
          <a:endParaRPr lang="sl-SI" sz="36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85727" custScaleY="23254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36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MIMOVOŽNJA IN PREHITEVANJE</a:t>
          </a:r>
          <a:endParaRPr lang="sl-SI" sz="36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127111" custScaleY="23254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36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ZAVIJANJE DESNO</a:t>
          </a:r>
          <a:endParaRPr lang="sl-SI" sz="36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127111" custScaleY="23254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24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Kako zavijemo desno?</a:t>
          </a:r>
          <a:endParaRPr lang="sl-SI" sz="24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127111" custScaleY="232546" custLinFactNeighborY="486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36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ZAVIJANJE LEVO</a:t>
          </a:r>
          <a:endParaRPr lang="sl-SI" sz="3600" dirty="0">
            <a:solidFill>
              <a:srgbClr val="FFFF00"/>
            </a:solidFill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127111" custScaleY="232546" custLinFactNeighborY="486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55BAB3-B6A2-42C0-AED2-BC9F5AED8DB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4D09FCB6-959E-4312-BB8C-A0A0CAE74B8E}">
      <dgm:prSet custT="1"/>
      <dgm:spPr/>
      <dgm:t>
        <a:bodyPr/>
        <a:lstStyle/>
        <a:p>
          <a:pPr algn="ctr" rtl="0"/>
          <a:r>
            <a:rPr lang="sl-SI" sz="2400" dirty="0" smtClean="0">
              <a:latin typeface="Arial Rounded MT Bold" panose="020F0704030504030204" pitchFamily="34" charset="0"/>
            </a:rPr>
            <a:t>Kako se razvrstimo pri zavijanju levo?</a:t>
          </a:r>
          <a:endParaRPr lang="sl-SI" sz="2400" dirty="0">
            <a:latin typeface="Arial Rounded MT Bold" panose="020F0704030504030204" pitchFamily="34" charset="0"/>
          </a:endParaRPr>
        </a:p>
      </dgm:t>
    </dgm:pt>
    <dgm:pt modelId="{8195BB85-2965-4E08-9586-6810AE3BD57A}" type="parTrans" cxnId="{D50A8B8F-079E-473E-B96E-2353746A01EA}">
      <dgm:prSet/>
      <dgm:spPr/>
      <dgm:t>
        <a:bodyPr/>
        <a:lstStyle/>
        <a:p>
          <a:endParaRPr lang="sl-SI"/>
        </a:p>
      </dgm:t>
    </dgm:pt>
    <dgm:pt modelId="{B3040091-91BD-41C6-BFA1-EAF9C8EEA96B}" type="sibTrans" cxnId="{D50A8B8F-079E-473E-B96E-2353746A01EA}">
      <dgm:prSet/>
      <dgm:spPr/>
      <dgm:t>
        <a:bodyPr/>
        <a:lstStyle/>
        <a:p>
          <a:endParaRPr lang="sl-SI"/>
        </a:p>
      </dgm:t>
    </dgm:pt>
    <dgm:pt modelId="{3956CED6-3709-414A-9842-970697CA8F47}" type="pres">
      <dgm:prSet presAssocID="{9155BAB3-B6A2-42C0-AED2-BC9F5AED8D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D78240D-7B38-4BBC-8A24-1CAE8995CF06}" type="pres">
      <dgm:prSet presAssocID="{4D09FCB6-959E-4312-BB8C-A0A0CAE74B8E}" presName="parentText" presStyleLbl="node1" presStyleIdx="0" presStyleCnt="1" custScaleX="127111" custScaleY="232546" custLinFactNeighborY="486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50A8B8F-079E-473E-B96E-2353746A01EA}" srcId="{9155BAB3-B6A2-42C0-AED2-BC9F5AED8DB1}" destId="{4D09FCB6-959E-4312-BB8C-A0A0CAE74B8E}" srcOrd="0" destOrd="0" parTransId="{8195BB85-2965-4E08-9586-6810AE3BD57A}" sibTransId="{B3040091-91BD-41C6-BFA1-EAF9C8EEA96B}"/>
    <dgm:cxn modelId="{2A790FA9-46ED-42A8-9741-212163B390BB}" type="presOf" srcId="{9155BAB3-B6A2-42C0-AED2-BC9F5AED8DB1}" destId="{3956CED6-3709-414A-9842-970697CA8F47}" srcOrd="0" destOrd="0" presId="urn:microsoft.com/office/officeart/2005/8/layout/vList2"/>
    <dgm:cxn modelId="{A9A1D137-6A34-4512-A732-F41DA67BE843}" type="presOf" srcId="{4D09FCB6-959E-4312-BB8C-A0A0CAE74B8E}" destId="{9D78240D-7B38-4BBC-8A24-1CAE8995CF06}" srcOrd="0" destOrd="0" presId="urn:microsoft.com/office/officeart/2005/8/layout/vList2"/>
    <dgm:cxn modelId="{892DAE40-C929-4EC6-AA06-F25A993CA454}" type="presParOf" srcId="{3956CED6-3709-414A-9842-970697CA8F47}" destId="{9D78240D-7B38-4BBC-8A24-1CAE8995C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1557109" y="437"/>
          <a:ext cx="8633643" cy="896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KJE SE LAHKO VOZIM S KOLESOM?</a:t>
          </a:r>
          <a:endParaRPr lang="sl-SI" sz="36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1600853" y="44181"/>
        <a:ext cx="8546155" cy="8086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1557109" y="437"/>
          <a:ext cx="8633643" cy="896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VKLJUČEVANJE V PROMET</a:t>
          </a:r>
          <a:endParaRPr lang="sl-SI" sz="36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1600853" y="44181"/>
        <a:ext cx="8546155" cy="8086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1557109" y="348"/>
          <a:ext cx="8633643" cy="713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PREČKANJE CESTE</a:t>
          </a:r>
          <a:endParaRPr lang="sl-SI" sz="36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1591935" y="35174"/>
        <a:ext cx="8563991" cy="6437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0" y="875"/>
          <a:ext cx="9152709" cy="8952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MIMOVOŽNJA IN PREHITEVANJE</a:t>
          </a:r>
          <a:endParaRPr lang="sl-SI" sz="36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43702" y="44577"/>
        <a:ext cx="9065305" cy="807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0" y="799"/>
          <a:ext cx="6305006" cy="817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ZAVIJANJE DESNO</a:t>
          </a:r>
          <a:endParaRPr lang="sl-SI" sz="36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39883" y="40682"/>
        <a:ext cx="6225240" cy="737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0" y="815"/>
          <a:ext cx="4497850" cy="4168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Kako zavijemo desno?</a:t>
          </a:r>
          <a:endParaRPr lang="sl-SI" sz="24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20351" y="21166"/>
        <a:ext cx="4457148" cy="3761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0" y="1598"/>
          <a:ext cx="5146765" cy="817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 smtClean="0">
              <a:solidFill>
                <a:srgbClr val="FFFF00"/>
              </a:solidFill>
              <a:latin typeface="Arial Rounded MT Bold" panose="020F0704030504030204" pitchFamily="34" charset="0"/>
            </a:rPr>
            <a:t>ZAVIJANJE LEVO</a:t>
          </a:r>
          <a:endParaRPr lang="sl-SI" sz="3600" kern="1200" dirty="0">
            <a:solidFill>
              <a:srgbClr val="FFFF00"/>
            </a:solidFill>
            <a:latin typeface="Arial Rounded MT Bold" panose="020F0704030504030204" pitchFamily="34" charset="0"/>
          </a:endParaRPr>
        </a:p>
      </dsp:txBody>
      <dsp:txXfrm>
        <a:off x="39883" y="41481"/>
        <a:ext cx="5066999" cy="7372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240D-7B38-4BBC-8A24-1CAE8995CF06}">
      <dsp:nvSpPr>
        <dsp:cNvPr id="0" name=""/>
        <dsp:cNvSpPr/>
      </dsp:nvSpPr>
      <dsp:spPr>
        <a:xfrm>
          <a:off x="0" y="854"/>
          <a:ext cx="6653349" cy="4370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smtClean="0">
              <a:latin typeface="Arial Rounded MT Bold" panose="020F0704030504030204" pitchFamily="34" charset="0"/>
            </a:rPr>
            <a:t>Kako se razvrstimo pri zavijanju levo?</a:t>
          </a:r>
          <a:endParaRPr lang="sl-SI" sz="2400" kern="1200" dirty="0">
            <a:latin typeface="Arial Rounded MT Bold" panose="020F0704030504030204" pitchFamily="34" charset="0"/>
          </a:endParaRPr>
        </a:p>
      </dsp:txBody>
      <dsp:txXfrm>
        <a:off x="21334" y="22188"/>
        <a:ext cx="6610681" cy="394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6.wdp"/><Relationship Id="rId7" Type="http://schemas.openxmlformats.org/officeDocument/2006/relationships/diagramColors" Target="../diagrams/colors4.xml"/><Relationship Id="rId12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microsoft.com/office/2007/relationships/hdphoto" Target="../media/hdphoto7.wdp"/><Relationship Id="rId5" Type="http://schemas.openxmlformats.org/officeDocument/2006/relationships/diagramLayout" Target="../diagrams/layout4.xml"/><Relationship Id="rId10" Type="http://schemas.openxmlformats.org/officeDocument/2006/relationships/image" Target="../media/image17.png"/><Relationship Id="rId4" Type="http://schemas.openxmlformats.org/officeDocument/2006/relationships/diagramData" Target="../diagrams/data4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9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microsoft.com/office/2007/relationships/hdphoto" Target="../media/hdphoto10.wdp"/><Relationship Id="rId4" Type="http://schemas.openxmlformats.org/officeDocument/2006/relationships/diagramData" Target="../diagrams/data7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12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3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png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l-SI" sz="7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Priprava na kolesarski izpit</a:t>
            </a:r>
            <a:endParaRPr lang="sl-SI" sz="72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PONOVI SNOV IN NATANČNO POGLEJ IN PREBERI VKLJUČEVANJE V PROMET</a:t>
            </a:r>
          </a:p>
          <a:p>
            <a:r>
              <a:rPr lang="sl-SI" dirty="0" smtClean="0"/>
              <a:t>(vključevanje v desno</a:t>
            </a:r>
            <a:r>
              <a:rPr lang="sl-SI" smtClean="0"/>
              <a:t>, vključevanje v levo)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27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066" t="13726" r="29322" b="9729"/>
          <a:stretch/>
        </p:blipFill>
        <p:spPr>
          <a:xfrm>
            <a:off x="2573638" y="764391"/>
            <a:ext cx="5878286" cy="6093609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54641711"/>
              </p:ext>
            </p:extLst>
          </p:nvPr>
        </p:nvGraphicFramePr>
        <p:xfrm>
          <a:off x="2795451" y="121920"/>
          <a:ext cx="9152709" cy="89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9"/>
          <a:srcRect l="40758" t="12966" r="43820" b="10423"/>
          <a:stretch/>
        </p:blipFill>
        <p:spPr>
          <a:xfrm>
            <a:off x="-23438" y="-60960"/>
            <a:ext cx="2682241" cy="71480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928" t="10875" r="26452" b="42436"/>
          <a:stretch/>
        </p:blipFill>
        <p:spPr>
          <a:xfrm>
            <a:off x="8023412" y="1018903"/>
            <a:ext cx="3845858" cy="23143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466" t="49458" r="38253" b="9048"/>
          <a:stretch/>
        </p:blipFill>
        <p:spPr>
          <a:xfrm>
            <a:off x="8586395" y="3442447"/>
            <a:ext cx="3520651" cy="2354791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7960659" y="2913529"/>
            <a:ext cx="1272988" cy="528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/>
          <p:cNvSpPr/>
          <p:nvPr/>
        </p:nvSpPr>
        <p:spPr>
          <a:xfrm>
            <a:off x="7888941" y="2913529"/>
            <a:ext cx="1336509" cy="528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/>
          <p:cNvSpPr/>
          <p:nvPr/>
        </p:nvSpPr>
        <p:spPr>
          <a:xfrm>
            <a:off x="11098306" y="3333272"/>
            <a:ext cx="1093694" cy="548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136468" y="6296297"/>
            <a:ext cx="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1328056" y="5124994"/>
            <a:ext cx="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2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870855" y="4243587"/>
            <a:ext cx="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3</a:t>
            </a:r>
          </a:p>
        </p:txBody>
      </p:sp>
      <p:sp>
        <p:nvSpPr>
          <p:cNvPr id="18" name="PoljeZBesedilom 17"/>
          <p:cNvSpPr txBox="1"/>
          <p:nvPr/>
        </p:nvSpPr>
        <p:spPr>
          <a:xfrm>
            <a:off x="387529" y="3257781"/>
            <a:ext cx="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4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274317" y="2176087"/>
            <a:ext cx="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5</a:t>
            </a:r>
            <a:endParaRPr lang="sl-SI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1153180" y="357958"/>
            <a:ext cx="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6</a:t>
            </a:r>
          </a:p>
        </p:txBody>
      </p:sp>
      <p:pic>
        <p:nvPicPr>
          <p:cNvPr id="23" name="Slika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5" y="62903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4147" t="43149" r="6556" b="36089"/>
          <a:stretch/>
        </p:blipFill>
        <p:spPr>
          <a:xfrm>
            <a:off x="2682241" y="1108454"/>
            <a:ext cx="9396548" cy="117202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40758" t="12966" r="43820" b="10423"/>
          <a:stretch/>
        </p:blipFill>
        <p:spPr>
          <a:xfrm>
            <a:off x="0" y="0"/>
            <a:ext cx="2682241" cy="71480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20" t="35178" r="7716" b="39432"/>
          <a:stretch/>
        </p:blipFill>
        <p:spPr>
          <a:xfrm>
            <a:off x="2760616" y="3283132"/>
            <a:ext cx="9431383" cy="1489166"/>
          </a:xfrm>
          <a:prstGeom prst="rect">
            <a:avLst/>
          </a:prstGeom>
        </p:spPr>
      </p:pic>
      <p:cxnSp>
        <p:nvCxnSpPr>
          <p:cNvPr id="7" name="Raven povezovalnik 6"/>
          <p:cNvCxnSpPr/>
          <p:nvPr/>
        </p:nvCxnSpPr>
        <p:spPr>
          <a:xfrm flipV="1">
            <a:off x="10624457" y="4101737"/>
            <a:ext cx="1384663" cy="17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 flipV="1">
            <a:off x="2682241" y="4402183"/>
            <a:ext cx="1384663" cy="17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/>
          <p:cNvCxnSpPr/>
          <p:nvPr/>
        </p:nvCxnSpPr>
        <p:spPr>
          <a:xfrm flipV="1">
            <a:off x="7154093" y="4402183"/>
            <a:ext cx="4855027" cy="26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3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96" y="3809591"/>
            <a:ext cx="3048409" cy="3048409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46291813"/>
              </p:ext>
            </p:extLst>
          </p:nvPr>
        </p:nvGraphicFramePr>
        <p:xfrm>
          <a:off x="2586446" y="174172"/>
          <a:ext cx="6305006" cy="81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8"/>
          <a:srcRect l="5889" t="12383" r="5486" b="11863"/>
          <a:stretch/>
        </p:blipFill>
        <p:spPr>
          <a:xfrm>
            <a:off x="957943" y="992777"/>
            <a:ext cx="9875520" cy="4528457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>
            <a:off x="1558835" y="2612571"/>
            <a:ext cx="766354" cy="6444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H="1">
            <a:off x="10524308" y="2612571"/>
            <a:ext cx="422366" cy="5617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8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9521" t="20646" r="18905" b="10934"/>
          <a:stretch/>
        </p:blipFill>
        <p:spPr>
          <a:xfrm>
            <a:off x="5765074" y="1062447"/>
            <a:ext cx="6426926" cy="38311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23471" t="19399" r="21140" b="9824"/>
          <a:stretch/>
        </p:blipFill>
        <p:spPr>
          <a:xfrm>
            <a:off x="-600635" y="1480617"/>
            <a:ext cx="6243789" cy="4280102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3213463" y="4476206"/>
            <a:ext cx="35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573510" y="2997208"/>
            <a:ext cx="35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319579" y="2608673"/>
            <a:ext cx="35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3</a:t>
            </a:r>
            <a:endParaRPr lang="sl-SI" dirty="0"/>
          </a:p>
        </p:txBody>
      </p:sp>
      <p:sp>
        <p:nvSpPr>
          <p:cNvPr id="7" name="6-kraka zvezda 6"/>
          <p:cNvSpPr/>
          <p:nvPr/>
        </p:nvSpPr>
        <p:spPr>
          <a:xfrm>
            <a:off x="209006" y="220688"/>
            <a:ext cx="831339" cy="84175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08914491"/>
              </p:ext>
            </p:extLst>
          </p:nvPr>
        </p:nvGraphicFramePr>
        <p:xfrm>
          <a:off x="3394229" y="179344"/>
          <a:ext cx="4497850" cy="41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0059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884" t="63648" r="7514" b="18503"/>
          <a:stretch/>
        </p:blipFill>
        <p:spPr>
          <a:xfrm>
            <a:off x="5468983" y="131100"/>
            <a:ext cx="6644640" cy="809426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71839248"/>
              </p:ext>
            </p:extLst>
          </p:nvPr>
        </p:nvGraphicFramePr>
        <p:xfrm>
          <a:off x="322217" y="121921"/>
          <a:ext cx="5146766" cy="81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35" t="25826" r="8314" b="24762"/>
          <a:stretch/>
        </p:blipFill>
        <p:spPr>
          <a:xfrm>
            <a:off x="78377" y="1745217"/>
            <a:ext cx="12113623" cy="368022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367451" y="1419497"/>
            <a:ext cx="4746172" cy="79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11129554" y="1410788"/>
            <a:ext cx="1062446" cy="1088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6-kraka zvezda 7"/>
          <p:cNvSpPr/>
          <p:nvPr/>
        </p:nvSpPr>
        <p:spPr>
          <a:xfrm>
            <a:off x="0" y="110343"/>
            <a:ext cx="831339" cy="84175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39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18694" t="12665" r="15398" b="12504"/>
          <a:stretch/>
        </p:blipFill>
        <p:spPr>
          <a:xfrm rot="593883">
            <a:off x="9391890" y="2089209"/>
            <a:ext cx="2759635" cy="168086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l="43375" t="13228" r="41812" b="16005"/>
          <a:stretch/>
        </p:blipFill>
        <p:spPr>
          <a:xfrm>
            <a:off x="297755" y="437882"/>
            <a:ext cx="2602847" cy="667076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58003" t="13210" r="27586" b="25053"/>
          <a:stretch/>
        </p:blipFill>
        <p:spPr>
          <a:xfrm>
            <a:off x="3334730" y="437882"/>
            <a:ext cx="2760733" cy="6373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72373" t="13210" r="12187" b="25053"/>
          <a:stretch/>
        </p:blipFill>
        <p:spPr>
          <a:xfrm>
            <a:off x="6373373" y="437882"/>
            <a:ext cx="2979632" cy="642011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971225"/>
              </p:ext>
            </p:extLst>
          </p:nvPr>
        </p:nvGraphicFramePr>
        <p:xfrm>
          <a:off x="3387633" y="0"/>
          <a:ext cx="6653350" cy="437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Pravokotnik 7"/>
          <p:cNvSpPr/>
          <p:nvPr/>
        </p:nvSpPr>
        <p:spPr>
          <a:xfrm>
            <a:off x="9527177" y="1645920"/>
            <a:ext cx="1244530" cy="47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 rot="739180">
            <a:off x="10427719" y="1786106"/>
            <a:ext cx="1036320" cy="4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700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14903" y="742318"/>
            <a:ext cx="6548845" cy="168939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Danes bomo spoznali: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3232974" y="2139969"/>
            <a:ext cx="5712701" cy="309388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sl-SI" sz="2800" dirty="0" smtClean="0">
                <a:latin typeface="Arial Rounded MT Bold" panose="020F0704030504030204" pitchFamily="34" charset="0"/>
              </a:rPr>
              <a:t>1. KJE se lahko vozim s kolesom?</a:t>
            </a:r>
          </a:p>
          <a:p>
            <a:pPr algn="l"/>
            <a:r>
              <a:rPr lang="sl-SI" sz="2800" dirty="0" smtClean="0">
                <a:latin typeface="Arial Rounded MT Bold" panose="020F0704030504030204" pitchFamily="34" charset="0"/>
              </a:rPr>
              <a:t>2. Vključevanje v promet </a:t>
            </a:r>
            <a:r>
              <a:rPr lang="sl-SI" dirty="0" smtClean="0">
                <a:latin typeface="Arial Rounded MT Bold" panose="020F0704030504030204" pitchFamily="34" charset="0"/>
              </a:rPr>
              <a:t>(Vključevanje levo/desno)</a:t>
            </a:r>
          </a:p>
          <a:p>
            <a:pPr algn="l"/>
            <a:r>
              <a:rPr lang="sl-SI" sz="2800" dirty="0">
                <a:latin typeface="Arial Rounded MT Bold" panose="020F0704030504030204" pitchFamily="34" charset="0"/>
              </a:rPr>
              <a:t>3</a:t>
            </a:r>
            <a:r>
              <a:rPr lang="sl-SI" sz="2800" dirty="0" smtClean="0">
                <a:latin typeface="Arial Rounded MT Bold" panose="020F0704030504030204" pitchFamily="34" charset="0"/>
              </a:rPr>
              <a:t>. Prečkanje ceste</a:t>
            </a:r>
          </a:p>
          <a:p>
            <a:pPr algn="l"/>
            <a:r>
              <a:rPr lang="sl-SI" sz="2800" dirty="0" smtClean="0">
                <a:latin typeface="Arial Rounded MT Bold" panose="020F0704030504030204" pitchFamily="34" charset="0"/>
              </a:rPr>
              <a:t>4. </a:t>
            </a:r>
            <a:r>
              <a:rPr lang="sl-SI" sz="2800" dirty="0" err="1" smtClean="0">
                <a:latin typeface="Arial Rounded MT Bold" panose="020F0704030504030204" pitchFamily="34" charset="0"/>
              </a:rPr>
              <a:t>Mimovožnja</a:t>
            </a:r>
            <a:r>
              <a:rPr lang="sl-SI" sz="2800" dirty="0" smtClean="0">
                <a:latin typeface="Arial Rounded MT Bold" panose="020F0704030504030204" pitchFamily="34" charset="0"/>
              </a:rPr>
              <a:t> in prehitevanje</a:t>
            </a:r>
          </a:p>
          <a:p>
            <a:pPr algn="l"/>
            <a:r>
              <a:rPr lang="sl-SI" sz="2800" dirty="0">
                <a:latin typeface="Arial Rounded MT Bold" panose="020F0704030504030204" pitchFamily="34" charset="0"/>
              </a:rPr>
              <a:t>5</a:t>
            </a:r>
            <a:r>
              <a:rPr lang="sl-SI" sz="2800" dirty="0" smtClean="0">
                <a:latin typeface="Arial Rounded MT Bold" panose="020F0704030504030204" pitchFamily="34" charset="0"/>
              </a:rPr>
              <a:t>. ZAVIJANJE DESNO</a:t>
            </a:r>
          </a:p>
          <a:p>
            <a:pPr algn="l"/>
            <a:r>
              <a:rPr lang="sl-SI" sz="2800" dirty="0">
                <a:latin typeface="Arial Rounded MT Bold" panose="020F0704030504030204" pitchFamily="34" charset="0"/>
              </a:rPr>
              <a:t>6</a:t>
            </a:r>
            <a:r>
              <a:rPr lang="sl-SI" sz="2800" dirty="0" smtClean="0">
                <a:latin typeface="Arial Rounded MT Bold" panose="020F0704030504030204" pitchFamily="34" charset="0"/>
              </a:rPr>
              <a:t>. ZAVIJANJE LEVO</a:t>
            </a:r>
          </a:p>
          <a:p>
            <a:pPr marL="342900" indent="-342900" algn="l">
              <a:buAutoNum type="arabicPeriod"/>
            </a:pPr>
            <a:endParaRPr lang="sl-SI" sz="2800" dirty="0" smtClean="0">
              <a:latin typeface="Arial Rounded MT Bold" panose="020F0704030504030204" pitchFamily="34" charset="0"/>
            </a:endParaRPr>
          </a:p>
          <a:p>
            <a:pPr marL="342900" indent="-342900" algn="l">
              <a:buAutoNum type="arabicPeriod"/>
            </a:pPr>
            <a:endParaRPr lang="sl-SI" sz="2800" dirty="0" smtClean="0">
              <a:latin typeface="Arial Rounded MT Bold" panose="020F0704030504030204" pitchFamily="34" charset="0"/>
            </a:endParaRPr>
          </a:p>
          <a:p>
            <a:pPr marL="342900" indent="-342900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9369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34582414"/>
              </p:ext>
            </p:extLst>
          </p:nvPr>
        </p:nvGraphicFramePr>
        <p:xfrm>
          <a:off x="217714" y="130629"/>
          <a:ext cx="11747863" cy="89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/>
          <a:srcRect l="31869" t="24591" r="25390" b="12266"/>
          <a:stretch/>
        </p:blipFill>
        <p:spPr>
          <a:xfrm>
            <a:off x="2412275" y="1214721"/>
            <a:ext cx="6862354" cy="5438628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3039291" y="1214722"/>
            <a:ext cx="2647406" cy="4834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Zaobljeni pravokotnik 9"/>
          <p:cNvSpPr/>
          <p:nvPr/>
        </p:nvSpPr>
        <p:spPr>
          <a:xfrm>
            <a:off x="3039291" y="2142185"/>
            <a:ext cx="2647406" cy="4834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>
            <a:off x="3039291" y="3692311"/>
            <a:ext cx="4563292" cy="4834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>
            <a:off x="2952207" y="5425440"/>
            <a:ext cx="3483428" cy="4267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629" y="1114697"/>
            <a:ext cx="2907406" cy="227161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1868" y="3573424"/>
            <a:ext cx="2970167" cy="158089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84" y="4637442"/>
            <a:ext cx="2372891" cy="157599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920418"/>
            <a:ext cx="2627056" cy="14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26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10" t="41683" r="11048" b="37476"/>
          <a:stretch/>
        </p:blipFill>
        <p:spPr>
          <a:xfrm>
            <a:off x="1001485" y="139337"/>
            <a:ext cx="10554788" cy="145433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1691867"/>
            <a:ext cx="7856763" cy="50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38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5532" t="13887" r="24538" b="10143"/>
          <a:stretch/>
        </p:blipFill>
        <p:spPr>
          <a:xfrm>
            <a:off x="1750423" y="-200520"/>
            <a:ext cx="8647611" cy="705852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28" y="134074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81" t="42431" r="6671" b="37356"/>
          <a:stretch/>
        </p:blipFill>
        <p:spPr>
          <a:xfrm>
            <a:off x="1876695" y="914401"/>
            <a:ext cx="8429898" cy="1053737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78158008"/>
              </p:ext>
            </p:extLst>
          </p:nvPr>
        </p:nvGraphicFramePr>
        <p:xfrm>
          <a:off x="217714" y="130629"/>
          <a:ext cx="11747863" cy="89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88" y="289921"/>
            <a:ext cx="847417" cy="8596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440" t="13750" r="49835" b="10478"/>
          <a:stretch/>
        </p:blipFill>
        <p:spPr>
          <a:xfrm>
            <a:off x="217711" y="1811384"/>
            <a:ext cx="5077098" cy="506755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12"/>
          <a:srcRect l="25289" t="10695" r="22673" b="12218"/>
          <a:stretch/>
        </p:blipFill>
        <p:spPr>
          <a:xfrm>
            <a:off x="5753709" y="1881051"/>
            <a:ext cx="6640886" cy="5277395"/>
          </a:xfrm>
          <a:prstGeom prst="rect">
            <a:avLst/>
          </a:prstGeom>
        </p:spPr>
      </p:pic>
      <p:sp>
        <p:nvSpPr>
          <p:cNvPr id="9" name="Prostoročno 8"/>
          <p:cNvSpPr/>
          <p:nvPr/>
        </p:nvSpPr>
        <p:spPr>
          <a:xfrm>
            <a:off x="5641326" y="3840480"/>
            <a:ext cx="3642011" cy="1733006"/>
          </a:xfrm>
          <a:custGeom>
            <a:avLst/>
            <a:gdLst>
              <a:gd name="connsiteX0" fmla="*/ 3459131 w 3642011"/>
              <a:gd name="connsiteY0" fmla="*/ 592183 h 1733006"/>
              <a:gd name="connsiteX1" fmla="*/ 3433005 w 3642011"/>
              <a:gd name="connsiteY1" fmla="*/ 418011 h 1733006"/>
              <a:gd name="connsiteX2" fmla="*/ 3424297 w 3642011"/>
              <a:gd name="connsiteY2" fmla="*/ 357051 h 1733006"/>
              <a:gd name="connsiteX3" fmla="*/ 3406880 w 3642011"/>
              <a:gd name="connsiteY3" fmla="*/ 287383 h 1733006"/>
              <a:gd name="connsiteX4" fmla="*/ 3389463 w 3642011"/>
              <a:gd name="connsiteY4" fmla="*/ 191589 h 1733006"/>
              <a:gd name="connsiteX5" fmla="*/ 3372045 w 3642011"/>
              <a:gd name="connsiteY5" fmla="*/ 174171 h 1733006"/>
              <a:gd name="connsiteX6" fmla="*/ 3354628 w 3642011"/>
              <a:gd name="connsiteY6" fmla="*/ 139337 h 1733006"/>
              <a:gd name="connsiteX7" fmla="*/ 3293668 w 3642011"/>
              <a:gd name="connsiteY7" fmla="*/ 60960 h 1733006"/>
              <a:gd name="connsiteX8" fmla="*/ 3267543 w 3642011"/>
              <a:gd name="connsiteY8" fmla="*/ 52251 h 1733006"/>
              <a:gd name="connsiteX9" fmla="*/ 3241417 w 3642011"/>
              <a:gd name="connsiteY9" fmla="*/ 34834 h 1733006"/>
              <a:gd name="connsiteX10" fmla="*/ 3206583 w 3642011"/>
              <a:gd name="connsiteY10" fmla="*/ 26126 h 1733006"/>
              <a:gd name="connsiteX11" fmla="*/ 3180457 w 3642011"/>
              <a:gd name="connsiteY11" fmla="*/ 17417 h 1733006"/>
              <a:gd name="connsiteX12" fmla="*/ 3119497 w 3642011"/>
              <a:gd name="connsiteY12" fmla="*/ 0 h 1733006"/>
              <a:gd name="connsiteX13" fmla="*/ 2814697 w 3642011"/>
              <a:gd name="connsiteY13" fmla="*/ 8709 h 1733006"/>
              <a:gd name="connsiteX14" fmla="*/ 2771154 w 3642011"/>
              <a:gd name="connsiteY14" fmla="*/ 26126 h 1733006"/>
              <a:gd name="connsiteX15" fmla="*/ 2745028 w 3642011"/>
              <a:gd name="connsiteY15" fmla="*/ 52251 h 1733006"/>
              <a:gd name="connsiteX16" fmla="*/ 2727611 w 3642011"/>
              <a:gd name="connsiteY16" fmla="*/ 156754 h 1733006"/>
              <a:gd name="connsiteX17" fmla="*/ 2710194 w 3642011"/>
              <a:gd name="connsiteY17" fmla="*/ 252549 h 1733006"/>
              <a:gd name="connsiteX18" fmla="*/ 2692777 w 3642011"/>
              <a:gd name="connsiteY18" fmla="*/ 348343 h 1733006"/>
              <a:gd name="connsiteX19" fmla="*/ 2666651 w 3642011"/>
              <a:gd name="connsiteY19" fmla="*/ 374469 h 1733006"/>
              <a:gd name="connsiteX20" fmla="*/ 2640525 w 3642011"/>
              <a:gd name="connsiteY20" fmla="*/ 391886 h 1733006"/>
              <a:gd name="connsiteX21" fmla="*/ 2553440 w 3642011"/>
              <a:gd name="connsiteY21" fmla="*/ 383177 h 1733006"/>
              <a:gd name="connsiteX22" fmla="*/ 2518605 w 3642011"/>
              <a:gd name="connsiteY22" fmla="*/ 357051 h 1733006"/>
              <a:gd name="connsiteX23" fmla="*/ 2483771 w 3642011"/>
              <a:gd name="connsiteY23" fmla="*/ 339634 h 1733006"/>
              <a:gd name="connsiteX24" fmla="*/ 2466354 w 3642011"/>
              <a:gd name="connsiteY24" fmla="*/ 313509 h 1733006"/>
              <a:gd name="connsiteX25" fmla="*/ 2431520 w 3642011"/>
              <a:gd name="connsiteY25" fmla="*/ 296091 h 1733006"/>
              <a:gd name="connsiteX26" fmla="*/ 2361851 w 3642011"/>
              <a:gd name="connsiteY26" fmla="*/ 261257 h 1733006"/>
              <a:gd name="connsiteX27" fmla="*/ 2283474 w 3642011"/>
              <a:gd name="connsiteY27" fmla="*/ 200297 h 1733006"/>
              <a:gd name="connsiteX28" fmla="*/ 2257348 w 3642011"/>
              <a:gd name="connsiteY28" fmla="*/ 182880 h 1733006"/>
              <a:gd name="connsiteX29" fmla="*/ 2178971 w 3642011"/>
              <a:gd name="connsiteY29" fmla="*/ 156754 h 1733006"/>
              <a:gd name="connsiteX30" fmla="*/ 1882880 w 3642011"/>
              <a:gd name="connsiteY30" fmla="*/ 182880 h 1733006"/>
              <a:gd name="connsiteX31" fmla="*/ 1856754 w 3642011"/>
              <a:gd name="connsiteY31" fmla="*/ 200297 h 1733006"/>
              <a:gd name="connsiteX32" fmla="*/ 1795794 w 3642011"/>
              <a:gd name="connsiteY32" fmla="*/ 261257 h 1733006"/>
              <a:gd name="connsiteX33" fmla="*/ 1769668 w 3642011"/>
              <a:gd name="connsiteY33" fmla="*/ 296091 h 1733006"/>
              <a:gd name="connsiteX34" fmla="*/ 1752251 w 3642011"/>
              <a:gd name="connsiteY34" fmla="*/ 313509 h 1733006"/>
              <a:gd name="connsiteX35" fmla="*/ 1734834 w 3642011"/>
              <a:gd name="connsiteY35" fmla="*/ 339634 h 1733006"/>
              <a:gd name="connsiteX36" fmla="*/ 1708708 w 3642011"/>
              <a:gd name="connsiteY36" fmla="*/ 400594 h 1733006"/>
              <a:gd name="connsiteX37" fmla="*/ 1673874 w 3642011"/>
              <a:gd name="connsiteY37" fmla="*/ 435429 h 1733006"/>
              <a:gd name="connsiteX38" fmla="*/ 1647748 w 3642011"/>
              <a:gd name="connsiteY38" fmla="*/ 444137 h 1733006"/>
              <a:gd name="connsiteX39" fmla="*/ 1534537 w 3642011"/>
              <a:gd name="connsiteY39" fmla="*/ 478971 h 1733006"/>
              <a:gd name="connsiteX40" fmla="*/ 1186194 w 3642011"/>
              <a:gd name="connsiteY40" fmla="*/ 461554 h 1733006"/>
              <a:gd name="connsiteX41" fmla="*/ 1081691 w 3642011"/>
              <a:gd name="connsiteY41" fmla="*/ 444137 h 1733006"/>
              <a:gd name="connsiteX42" fmla="*/ 1046857 w 3642011"/>
              <a:gd name="connsiteY42" fmla="*/ 426720 h 1733006"/>
              <a:gd name="connsiteX43" fmla="*/ 1003314 w 3642011"/>
              <a:gd name="connsiteY43" fmla="*/ 409303 h 1733006"/>
              <a:gd name="connsiteX44" fmla="*/ 933645 w 3642011"/>
              <a:gd name="connsiteY44" fmla="*/ 365760 h 1733006"/>
              <a:gd name="connsiteX45" fmla="*/ 907520 w 3642011"/>
              <a:gd name="connsiteY45" fmla="*/ 330926 h 1733006"/>
              <a:gd name="connsiteX46" fmla="*/ 855268 w 3642011"/>
              <a:gd name="connsiteY46" fmla="*/ 296091 h 1733006"/>
              <a:gd name="connsiteX47" fmla="*/ 829143 w 3642011"/>
              <a:gd name="connsiteY47" fmla="*/ 278674 h 1733006"/>
              <a:gd name="connsiteX48" fmla="*/ 768183 w 3642011"/>
              <a:gd name="connsiteY48" fmla="*/ 261257 h 1733006"/>
              <a:gd name="connsiteX49" fmla="*/ 750765 w 3642011"/>
              <a:gd name="connsiteY49" fmla="*/ 243840 h 1733006"/>
              <a:gd name="connsiteX50" fmla="*/ 715931 w 3642011"/>
              <a:gd name="connsiteY50" fmla="*/ 235131 h 1733006"/>
              <a:gd name="connsiteX51" fmla="*/ 533051 w 3642011"/>
              <a:gd name="connsiteY51" fmla="*/ 243840 h 1733006"/>
              <a:gd name="connsiteX52" fmla="*/ 498217 w 3642011"/>
              <a:gd name="connsiteY52" fmla="*/ 269966 h 1733006"/>
              <a:gd name="connsiteX53" fmla="*/ 454674 w 3642011"/>
              <a:gd name="connsiteY53" fmla="*/ 313509 h 1733006"/>
              <a:gd name="connsiteX54" fmla="*/ 445965 w 3642011"/>
              <a:gd name="connsiteY54" fmla="*/ 339634 h 1733006"/>
              <a:gd name="connsiteX55" fmla="*/ 411131 w 3642011"/>
              <a:gd name="connsiteY55" fmla="*/ 435429 h 1733006"/>
              <a:gd name="connsiteX56" fmla="*/ 402423 w 3642011"/>
              <a:gd name="connsiteY56" fmla="*/ 470263 h 1733006"/>
              <a:gd name="connsiteX57" fmla="*/ 393714 w 3642011"/>
              <a:gd name="connsiteY57" fmla="*/ 522514 h 1733006"/>
              <a:gd name="connsiteX58" fmla="*/ 350171 w 3642011"/>
              <a:gd name="connsiteY58" fmla="*/ 592183 h 1733006"/>
              <a:gd name="connsiteX59" fmla="*/ 315337 w 3642011"/>
              <a:gd name="connsiteY59" fmla="*/ 670560 h 1733006"/>
              <a:gd name="connsiteX60" fmla="*/ 306628 w 3642011"/>
              <a:gd name="connsiteY60" fmla="*/ 696686 h 1733006"/>
              <a:gd name="connsiteX61" fmla="*/ 263085 w 3642011"/>
              <a:gd name="connsiteY61" fmla="*/ 740229 h 1733006"/>
              <a:gd name="connsiteX62" fmla="*/ 236960 w 3642011"/>
              <a:gd name="connsiteY62" fmla="*/ 775063 h 1733006"/>
              <a:gd name="connsiteX63" fmla="*/ 219543 w 3642011"/>
              <a:gd name="connsiteY63" fmla="*/ 801189 h 1733006"/>
              <a:gd name="connsiteX64" fmla="*/ 202125 w 3642011"/>
              <a:gd name="connsiteY64" fmla="*/ 818606 h 1733006"/>
              <a:gd name="connsiteX65" fmla="*/ 193417 w 3642011"/>
              <a:gd name="connsiteY65" fmla="*/ 888274 h 1733006"/>
              <a:gd name="connsiteX66" fmla="*/ 176000 w 3642011"/>
              <a:gd name="connsiteY66" fmla="*/ 940526 h 1733006"/>
              <a:gd name="connsiteX67" fmla="*/ 167291 w 3642011"/>
              <a:gd name="connsiteY67" fmla="*/ 984069 h 1733006"/>
              <a:gd name="connsiteX68" fmla="*/ 123748 w 3642011"/>
              <a:gd name="connsiteY68" fmla="*/ 1045029 h 1733006"/>
              <a:gd name="connsiteX69" fmla="*/ 106331 w 3642011"/>
              <a:gd name="connsiteY69" fmla="*/ 1097280 h 1733006"/>
              <a:gd name="connsiteX70" fmla="*/ 97623 w 3642011"/>
              <a:gd name="connsiteY70" fmla="*/ 1123406 h 1733006"/>
              <a:gd name="connsiteX71" fmla="*/ 88914 w 3642011"/>
              <a:gd name="connsiteY71" fmla="*/ 1175657 h 1733006"/>
              <a:gd name="connsiteX72" fmla="*/ 36663 w 3642011"/>
              <a:gd name="connsiteY72" fmla="*/ 1271451 h 1733006"/>
              <a:gd name="connsiteX73" fmla="*/ 19245 w 3642011"/>
              <a:gd name="connsiteY73" fmla="*/ 1288869 h 1733006"/>
              <a:gd name="connsiteX74" fmla="*/ 10537 w 3642011"/>
              <a:gd name="connsiteY74" fmla="*/ 1445623 h 1733006"/>
              <a:gd name="connsiteX75" fmla="*/ 27954 w 3642011"/>
              <a:gd name="connsiteY75" fmla="*/ 1541417 h 1733006"/>
              <a:gd name="connsiteX76" fmla="*/ 36663 w 3642011"/>
              <a:gd name="connsiteY76" fmla="*/ 1567543 h 1733006"/>
              <a:gd name="connsiteX77" fmla="*/ 54080 w 3642011"/>
              <a:gd name="connsiteY77" fmla="*/ 1593669 h 1733006"/>
              <a:gd name="connsiteX78" fmla="*/ 80205 w 3642011"/>
              <a:gd name="connsiteY78" fmla="*/ 1645920 h 1733006"/>
              <a:gd name="connsiteX79" fmla="*/ 97623 w 3642011"/>
              <a:gd name="connsiteY79" fmla="*/ 1663337 h 1733006"/>
              <a:gd name="connsiteX80" fmla="*/ 167291 w 3642011"/>
              <a:gd name="connsiteY80" fmla="*/ 1698171 h 1733006"/>
              <a:gd name="connsiteX81" fmla="*/ 193417 w 3642011"/>
              <a:gd name="connsiteY81" fmla="*/ 1715589 h 1733006"/>
              <a:gd name="connsiteX82" fmla="*/ 254377 w 3642011"/>
              <a:gd name="connsiteY82" fmla="*/ 1733006 h 1733006"/>
              <a:gd name="connsiteX83" fmla="*/ 550468 w 3642011"/>
              <a:gd name="connsiteY83" fmla="*/ 1715589 h 1733006"/>
              <a:gd name="connsiteX84" fmla="*/ 585303 w 3642011"/>
              <a:gd name="connsiteY84" fmla="*/ 1698171 h 1733006"/>
              <a:gd name="connsiteX85" fmla="*/ 628845 w 3642011"/>
              <a:gd name="connsiteY85" fmla="*/ 1689463 h 1733006"/>
              <a:gd name="connsiteX86" fmla="*/ 724640 w 3642011"/>
              <a:gd name="connsiteY86" fmla="*/ 1663337 h 1733006"/>
              <a:gd name="connsiteX87" fmla="*/ 776891 w 3642011"/>
              <a:gd name="connsiteY87" fmla="*/ 1645920 h 1733006"/>
              <a:gd name="connsiteX88" fmla="*/ 933645 w 3642011"/>
              <a:gd name="connsiteY88" fmla="*/ 1628503 h 1733006"/>
              <a:gd name="connsiteX89" fmla="*/ 2065760 w 3642011"/>
              <a:gd name="connsiteY89" fmla="*/ 1637211 h 1733006"/>
              <a:gd name="connsiteX90" fmla="*/ 2100594 w 3642011"/>
              <a:gd name="connsiteY90" fmla="*/ 1645920 h 1733006"/>
              <a:gd name="connsiteX91" fmla="*/ 2187680 w 3642011"/>
              <a:gd name="connsiteY91" fmla="*/ 1680754 h 1733006"/>
              <a:gd name="connsiteX92" fmla="*/ 2596983 w 3642011"/>
              <a:gd name="connsiteY92" fmla="*/ 1672046 h 1733006"/>
              <a:gd name="connsiteX93" fmla="*/ 2631817 w 3642011"/>
              <a:gd name="connsiteY93" fmla="*/ 1663337 h 1733006"/>
              <a:gd name="connsiteX94" fmla="*/ 2718903 w 3642011"/>
              <a:gd name="connsiteY94" fmla="*/ 1628503 h 1733006"/>
              <a:gd name="connsiteX95" fmla="*/ 2779863 w 3642011"/>
              <a:gd name="connsiteY95" fmla="*/ 1593669 h 1733006"/>
              <a:gd name="connsiteX96" fmla="*/ 2849531 w 3642011"/>
              <a:gd name="connsiteY96" fmla="*/ 1567543 h 1733006"/>
              <a:gd name="connsiteX97" fmla="*/ 2901783 w 3642011"/>
              <a:gd name="connsiteY97" fmla="*/ 1541417 h 1733006"/>
              <a:gd name="connsiteX98" fmla="*/ 2971451 w 3642011"/>
              <a:gd name="connsiteY98" fmla="*/ 1480457 h 1733006"/>
              <a:gd name="connsiteX99" fmla="*/ 3006285 w 3642011"/>
              <a:gd name="connsiteY99" fmla="*/ 1463040 h 1733006"/>
              <a:gd name="connsiteX100" fmla="*/ 3023703 w 3642011"/>
              <a:gd name="connsiteY100" fmla="*/ 1445623 h 1733006"/>
              <a:gd name="connsiteX101" fmla="*/ 3067245 w 3642011"/>
              <a:gd name="connsiteY101" fmla="*/ 1410789 h 1733006"/>
              <a:gd name="connsiteX102" fmla="*/ 3084663 w 3642011"/>
              <a:gd name="connsiteY102" fmla="*/ 1384663 h 1733006"/>
              <a:gd name="connsiteX103" fmla="*/ 3119497 w 3642011"/>
              <a:gd name="connsiteY103" fmla="*/ 1358537 h 1733006"/>
              <a:gd name="connsiteX104" fmla="*/ 3154331 w 3642011"/>
              <a:gd name="connsiteY104" fmla="*/ 1306286 h 1733006"/>
              <a:gd name="connsiteX105" fmla="*/ 3180457 w 3642011"/>
              <a:gd name="connsiteY105" fmla="*/ 1288869 h 1733006"/>
              <a:gd name="connsiteX106" fmla="*/ 3224000 w 3642011"/>
              <a:gd name="connsiteY106" fmla="*/ 1245326 h 1733006"/>
              <a:gd name="connsiteX107" fmla="*/ 3276251 w 3642011"/>
              <a:gd name="connsiteY107" fmla="*/ 1227909 h 1733006"/>
              <a:gd name="connsiteX108" fmla="*/ 3302377 w 3642011"/>
              <a:gd name="connsiteY108" fmla="*/ 1219200 h 1733006"/>
              <a:gd name="connsiteX109" fmla="*/ 3337211 w 3642011"/>
              <a:gd name="connsiteY109" fmla="*/ 1201783 h 1733006"/>
              <a:gd name="connsiteX110" fmla="*/ 3363337 w 3642011"/>
              <a:gd name="connsiteY110" fmla="*/ 1184366 h 1733006"/>
              <a:gd name="connsiteX111" fmla="*/ 3398171 w 3642011"/>
              <a:gd name="connsiteY111" fmla="*/ 1175657 h 1733006"/>
              <a:gd name="connsiteX112" fmla="*/ 3424297 w 3642011"/>
              <a:gd name="connsiteY112" fmla="*/ 1158240 h 1733006"/>
              <a:gd name="connsiteX113" fmla="*/ 3502674 w 3642011"/>
              <a:gd name="connsiteY113" fmla="*/ 1123406 h 1733006"/>
              <a:gd name="connsiteX114" fmla="*/ 3520091 w 3642011"/>
              <a:gd name="connsiteY114" fmla="*/ 1097280 h 1733006"/>
              <a:gd name="connsiteX115" fmla="*/ 3572343 w 3642011"/>
              <a:gd name="connsiteY115" fmla="*/ 1053737 h 1733006"/>
              <a:gd name="connsiteX116" fmla="*/ 3598468 w 3642011"/>
              <a:gd name="connsiteY116" fmla="*/ 1010194 h 1733006"/>
              <a:gd name="connsiteX117" fmla="*/ 3615885 w 3642011"/>
              <a:gd name="connsiteY117" fmla="*/ 940526 h 1733006"/>
              <a:gd name="connsiteX118" fmla="*/ 3633303 w 3642011"/>
              <a:gd name="connsiteY118" fmla="*/ 914400 h 1733006"/>
              <a:gd name="connsiteX119" fmla="*/ 3642011 w 3642011"/>
              <a:gd name="connsiteY119" fmla="*/ 879566 h 1733006"/>
              <a:gd name="connsiteX120" fmla="*/ 3624594 w 3642011"/>
              <a:gd name="connsiteY120" fmla="*/ 679269 h 1733006"/>
              <a:gd name="connsiteX121" fmla="*/ 3615885 w 3642011"/>
              <a:gd name="connsiteY121" fmla="*/ 653143 h 1733006"/>
              <a:gd name="connsiteX122" fmla="*/ 3581051 w 3642011"/>
              <a:gd name="connsiteY122" fmla="*/ 583474 h 1733006"/>
              <a:gd name="connsiteX123" fmla="*/ 3572343 w 3642011"/>
              <a:gd name="connsiteY123" fmla="*/ 548640 h 1733006"/>
              <a:gd name="connsiteX124" fmla="*/ 3554925 w 3642011"/>
              <a:gd name="connsiteY124" fmla="*/ 531223 h 1733006"/>
              <a:gd name="connsiteX125" fmla="*/ 3493965 w 3642011"/>
              <a:gd name="connsiteY125" fmla="*/ 505097 h 1733006"/>
              <a:gd name="connsiteX126" fmla="*/ 3433005 w 3642011"/>
              <a:gd name="connsiteY126" fmla="*/ 513806 h 1733006"/>
              <a:gd name="connsiteX127" fmla="*/ 3406880 w 3642011"/>
              <a:gd name="connsiteY127" fmla="*/ 539931 h 173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642011" h="1733006">
                <a:moveTo>
                  <a:pt x="3459131" y="592183"/>
                </a:moveTo>
                <a:cubicBezTo>
                  <a:pt x="3443677" y="499451"/>
                  <a:pt x="3452915" y="557379"/>
                  <a:pt x="3433005" y="418011"/>
                </a:cubicBezTo>
                <a:cubicBezTo>
                  <a:pt x="3430102" y="397691"/>
                  <a:pt x="3429275" y="376964"/>
                  <a:pt x="3424297" y="357051"/>
                </a:cubicBezTo>
                <a:cubicBezTo>
                  <a:pt x="3418491" y="333828"/>
                  <a:pt x="3410265" y="311080"/>
                  <a:pt x="3406880" y="287383"/>
                </a:cubicBezTo>
                <a:cubicBezTo>
                  <a:pt x="3405869" y="280304"/>
                  <a:pt x="3397674" y="208010"/>
                  <a:pt x="3389463" y="191589"/>
                </a:cubicBezTo>
                <a:cubicBezTo>
                  <a:pt x="3385791" y="184245"/>
                  <a:pt x="3376600" y="181003"/>
                  <a:pt x="3372045" y="174171"/>
                </a:cubicBezTo>
                <a:cubicBezTo>
                  <a:pt x="3364844" y="163369"/>
                  <a:pt x="3361307" y="150469"/>
                  <a:pt x="3354628" y="139337"/>
                </a:cubicBezTo>
                <a:cubicBezTo>
                  <a:pt x="3343093" y="120112"/>
                  <a:pt x="3316868" y="76427"/>
                  <a:pt x="3293668" y="60960"/>
                </a:cubicBezTo>
                <a:cubicBezTo>
                  <a:pt x="3286030" y="55868"/>
                  <a:pt x="3275753" y="56356"/>
                  <a:pt x="3267543" y="52251"/>
                </a:cubicBezTo>
                <a:cubicBezTo>
                  <a:pt x="3258182" y="47570"/>
                  <a:pt x="3251037" y="38957"/>
                  <a:pt x="3241417" y="34834"/>
                </a:cubicBezTo>
                <a:cubicBezTo>
                  <a:pt x="3230416" y="30119"/>
                  <a:pt x="3218091" y="29414"/>
                  <a:pt x="3206583" y="26126"/>
                </a:cubicBezTo>
                <a:cubicBezTo>
                  <a:pt x="3197756" y="23604"/>
                  <a:pt x="3189284" y="19939"/>
                  <a:pt x="3180457" y="17417"/>
                </a:cubicBezTo>
                <a:cubicBezTo>
                  <a:pt x="3103912" y="-4453"/>
                  <a:pt x="3182139" y="20881"/>
                  <a:pt x="3119497" y="0"/>
                </a:cubicBezTo>
                <a:cubicBezTo>
                  <a:pt x="3017897" y="2903"/>
                  <a:pt x="2916054" y="1107"/>
                  <a:pt x="2814697" y="8709"/>
                </a:cubicBezTo>
                <a:cubicBezTo>
                  <a:pt x="2799108" y="9878"/>
                  <a:pt x="2784410" y="17841"/>
                  <a:pt x="2771154" y="26126"/>
                </a:cubicBezTo>
                <a:cubicBezTo>
                  <a:pt x="2760710" y="32653"/>
                  <a:pt x="2753737" y="43543"/>
                  <a:pt x="2745028" y="52251"/>
                </a:cubicBezTo>
                <a:cubicBezTo>
                  <a:pt x="2733854" y="108124"/>
                  <a:pt x="2736251" y="91955"/>
                  <a:pt x="2727611" y="156754"/>
                </a:cubicBezTo>
                <a:cubicBezTo>
                  <a:pt x="2716669" y="238817"/>
                  <a:pt x="2726734" y="202932"/>
                  <a:pt x="2710194" y="252549"/>
                </a:cubicBezTo>
                <a:cubicBezTo>
                  <a:pt x="2709826" y="255497"/>
                  <a:pt x="2705167" y="329757"/>
                  <a:pt x="2692777" y="348343"/>
                </a:cubicBezTo>
                <a:cubicBezTo>
                  <a:pt x="2685945" y="358591"/>
                  <a:pt x="2676112" y="366585"/>
                  <a:pt x="2666651" y="374469"/>
                </a:cubicBezTo>
                <a:cubicBezTo>
                  <a:pt x="2658610" y="381169"/>
                  <a:pt x="2649234" y="386080"/>
                  <a:pt x="2640525" y="391886"/>
                </a:cubicBezTo>
                <a:cubicBezTo>
                  <a:pt x="2611497" y="388983"/>
                  <a:pt x="2581491" y="391192"/>
                  <a:pt x="2553440" y="383177"/>
                </a:cubicBezTo>
                <a:cubicBezTo>
                  <a:pt x="2539484" y="379189"/>
                  <a:pt x="2530913" y="364744"/>
                  <a:pt x="2518605" y="357051"/>
                </a:cubicBezTo>
                <a:cubicBezTo>
                  <a:pt x="2507596" y="350171"/>
                  <a:pt x="2495382" y="345440"/>
                  <a:pt x="2483771" y="339634"/>
                </a:cubicBezTo>
                <a:cubicBezTo>
                  <a:pt x="2477965" y="330926"/>
                  <a:pt x="2474394" y="320209"/>
                  <a:pt x="2466354" y="313509"/>
                </a:cubicBezTo>
                <a:cubicBezTo>
                  <a:pt x="2456381" y="305198"/>
                  <a:pt x="2442791" y="302532"/>
                  <a:pt x="2431520" y="296091"/>
                </a:cubicBezTo>
                <a:cubicBezTo>
                  <a:pt x="2370654" y="261310"/>
                  <a:pt x="2447572" y="295545"/>
                  <a:pt x="2361851" y="261257"/>
                </a:cubicBezTo>
                <a:cubicBezTo>
                  <a:pt x="2258845" y="158251"/>
                  <a:pt x="2349464" y="233292"/>
                  <a:pt x="2283474" y="200297"/>
                </a:cubicBezTo>
                <a:cubicBezTo>
                  <a:pt x="2274113" y="195616"/>
                  <a:pt x="2267009" y="186906"/>
                  <a:pt x="2257348" y="182880"/>
                </a:cubicBezTo>
                <a:cubicBezTo>
                  <a:pt x="2231927" y="172288"/>
                  <a:pt x="2178971" y="156754"/>
                  <a:pt x="2178971" y="156754"/>
                </a:cubicBezTo>
                <a:cubicBezTo>
                  <a:pt x="2005208" y="162546"/>
                  <a:pt x="1980681" y="126994"/>
                  <a:pt x="1882880" y="182880"/>
                </a:cubicBezTo>
                <a:cubicBezTo>
                  <a:pt x="1873793" y="188073"/>
                  <a:pt x="1865463" y="194491"/>
                  <a:pt x="1856754" y="200297"/>
                </a:cubicBezTo>
                <a:cubicBezTo>
                  <a:pt x="1817380" y="259360"/>
                  <a:pt x="1868194" y="188858"/>
                  <a:pt x="1795794" y="261257"/>
                </a:cubicBezTo>
                <a:cubicBezTo>
                  <a:pt x="1785531" y="271520"/>
                  <a:pt x="1778960" y="284941"/>
                  <a:pt x="1769668" y="296091"/>
                </a:cubicBezTo>
                <a:cubicBezTo>
                  <a:pt x="1764412" y="302399"/>
                  <a:pt x="1757380" y="307098"/>
                  <a:pt x="1752251" y="313509"/>
                </a:cubicBezTo>
                <a:cubicBezTo>
                  <a:pt x="1745713" y="321682"/>
                  <a:pt x="1739515" y="330273"/>
                  <a:pt x="1734834" y="339634"/>
                </a:cubicBezTo>
                <a:cubicBezTo>
                  <a:pt x="1718018" y="373266"/>
                  <a:pt x="1735890" y="364351"/>
                  <a:pt x="1708708" y="400594"/>
                </a:cubicBezTo>
                <a:cubicBezTo>
                  <a:pt x="1698855" y="413731"/>
                  <a:pt x="1687236" y="425884"/>
                  <a:pt x="1673874" y="435429"/>
                </a:cubicBezTo>
                <a:cubicBezTo>
                  <a:pt x="1666404" y="440765"/>
                  <a:pt x="1656457" y="441234"/>
                  <a:pt x="1647748" y="444137"/>
                </a:cubicBezTo>
                <a:cubicBezTo>
                  <a:pt x="1615067" y="493159"/>
                  <a:pt x="1633030" y="480902"/>
                  <a:pt x="1534537" y="478971"/>
                </a:cubicBezTo>
                <a:cubicBezTo>
                  <a:pt x="1418300" y="476692"/>
                  <a:pt x="1302308" y="467360"/>
                  <a:pt x="1186194" y="461554"/>
                </a:cubicBezTo>
                <a:cubicBezTo>
                  <a:pt x="1160898" y="458392"/>
                  <a:pt x="1110464" y="454927"/>
                  <a:pt x="1081691" y="444137"/>
                </a:cubicBezTo>
                <a:cubicBezTo>
                  <a:pt x="1069536" y="439579"/>
                  <a:pt x="1058720" y="431992"/>
                  <a:pt x="1046857" y="426720"/>
                </a:cubicBezTo>
                <a:cubicBezTo>
                  <a:pt x="1032572" y="420371"/>
                  <a:pt x="1017828" y="415109"/>
                  <a:pt x="1003314" y="409303"/>
                </a:cubicBezTo>
                <a:cubicBezTo>
                  <a:pt x="905494" y="311483"/>
                  <a:pt x="1065593" y="464721"/>
                  <a:pt x="933645" y="365760"/>
                </a:cubicBezTo>
                <a:cubicBezTo>
                  <a:pt x="922034" y="357052"/>
                  <a:pt x="918368" y="340569"/>
                  <a:pt x="907520" y="330926"/>
                </a:cubicBezTo>
                <a:cubicBezTo>
                  <a:pt x="891874" y="317019"/>
                  <a:pt x="872685" y="307703"/>
                  <a:pt x="855268" y="296091"/>
                </a:cubicBezTo>
                <a:cubicBezTo>
                  <a:pt x="846560" y="290285"/>
                  <a:pt x="839072" y="281983"/>
                  <a:pt x="829143" y="278674"/>
                </a:cubicBezTo>
                <a:cubicBezTo>
                  <a:pt x="791662" y="266181"/>
                  <a:pt x="811923" y="272193"/>
                  <a:pt x="768183" y="261257"/>
                </a:cubicBezTo>
                <a:cubicBezTo>
                  <a:pt x="762377" y="255451"/>
                  <a:pt x="758109" y="247512"/>
                  <a:pt x="750765" y="243840"/>
                </a:cubicBezTo>
                <a:cubicBezTo>
                  <a:pt x="740060" y="238487"/>
                  <a:pt x="727900" y="235131"/>
                  <a:pt x="715931" y="235131"/>
                </a:cubicBezTo>
                <a:cubicBezTo>
                  <a:pt x="654902" y="235131"/>
                  <a:pt x="594011" y="240937"/>
                  <a:pt x="533051" y="243840"/>
                </a:cubicBezTo>
                <a:cubicBezTo>
                  <a:pt x="521440" y="252549"/>
                  <a:pt x="509065" y="260323"/>
                  <a:pt x="498217" y="269966"/>
                </a:cubicBezTo>
                <a:cubicBezTo>
                  <a:pt x="482875" y="283603"/>
                  <a:pt x="454674" y="313509"/>
                  <a:pt x="454674" y="313509"/>
                </a:cubicBezTo>
                <a:cubicBezTo>
                  <a:pt x="451771" y="322217"/>
                  <a:pt x="449188" y="331039"/>
                  <a:pt x="445965" y="339634"/>
                </a:cubicBezTo>
                <a:cubicBezTo>
                  <a:pt x="432981" y="374258"/>
                  <a:pt x="420277" y="398842"/>
                  <a:pt x="411131" y="435429"/>
                </a:cubicBezTo>
                <a:cubicBezTo>
                  <a:pt x="408228" y="447040"/>
                  <a:pt x="404770" y="458527"/>
                  <a:pt x="402423" y="470263"/>
                </a:cubicBezTo>
                <a:cubicBezTo>
                  <a:pt x="398960" y="487577"/>
                  <a:pt x="400670" y="506284"/>
                  <a:pt x="393714" y="522514"/>
                </a:cubicBezTo>
                <a:cubicBezTo>
                  <a:pt x="382926" y="547685"/>
                  <a:pt x="350171" y="592183"/>
                  <a:pt x="350171" y="592183"/>
                </a:cubicBezTo>
                <a:cubicBezTo>
                  <a:pt x="334040" y="672842"/>
                  <a:pt x="354832" y="601446"/>
                  <a:pt x="315337" y="670560"/>
                </a:cubicBezTo>
                <a:cubicBezTo>
                  <a:pt x="310782" y="678530"/>
                  <a:pt x="312136" y="689342"/>
                  <a:pt x="306628" y="696686"/>
                </a:cubicBezTo>
                <a:cubicBezTo>
                  <a:pt x="294312" y="713107"/>
                  <a:pt x="275401" y="723808"/>
                  <a:pt x="263085" y="740229"/>
                </a:cubicBezTo>
                <a:cubicBezTo>
                  <a:pt x="254377" y="751840"/>
                  <a:pt x="245396" y="763252"/>
                  <a:pt x="236960" y="775063"/>
                </a:cubicBezTo>
                <a:cubicBezTo>
                  <a:pt x="230877" y="783580"/>
                  <a:pt x="226081" y="793016"/>
                  <a:pt x="219543" y="801189"/>
                </a:cubicBezTo>
                <a:cubicBezTo>
                  <a:pt x="214414" y="807600"/>
                  <a:pt x="207931" y="812800"/>
                  <a:pt x="202125" y="818606"/>
                </a:cubicBezTo>
                <a:cubicBezTo>
                  <a:pt x="199222" y="841829"/>
                  <a:pt x="198321" y="865390"/>
                  <a:pt x="193417" y="888274"/>
                </a:cubicBezTo>
                <a:cubicBezTo>
                  <a:pt x="189570" y="906226"/>
                  <a:pt x="179601" y="922523"/>
                  <a:pt x="176000" y="940526"/>
                </a:cubicBezTo>
                <a:cubicBezTo>
                  <a:pt x="173097" y="955040"/>
                  <a:pt x="172488" y="970210"/>
                  <a:pt x="167291" y="984069"/>
                </a:cubicBezTo>
                <a:cubicBezTo>
                  <a:pt x="164108" y="992557"/>
                  <a:pt x="125248" y="1043029"/>
                  <a:pt x="123748" y="1045029"/>
                </a:cubicBezTo>
                <a:lnTo>
                  <a:pt x="106331" y="1097280"/>
                </a:lnTo>
                <a:cubicBezTo>
                  <a:pt x="103428" y="1105989"/>
                  <a:pt x="99132" y="1114351"/>
                  <a:pt x="97623" y="1123406"/>
                </a:cubicBezTo>
                <a:cubicBezTo>
                  <a:pt x="94720" y="1140823"/>
                  <a:pt x="94853" y="1159028"/>
                  <a:pt x="88914" y="1175657"/>
                </a:cubicBezTo>
                <a:cubicBezTo>
                  <a:pt x="82524" y="1193549"/>
                  <a:pt x="55130" y="1248368"/>
                  <a:pt x="36663" y="1271451"/>
                </a:cubicBezTo>
                <a:cubicBezTo>
                  <a:pt x="31534" y="1277863"/>
                  <a:pt x="25051" y="1283063"/>
                  <a:pt x="19245" y="1288869"/>
                </a:cubicBezTo>
                <a:cubicBezTo>
                  <a:pt x="-8151" y="1371057"/>
                  <a:pt x="-1743" y="1328963"/>
                  <a:pt x="10537" y="1445623"/>
                </a:cubicBezTo>
                <a:cubicBezTo>
                  <a:pt x="14649" y="1484687"/>
                  <a:pt x="17933" y="1506346"/>
                  <a:pt x="27954" y="1541417"/>
                </a:cubicBezTo>
                <a:cubicBezTo>
                  <a:pt x="30476" y="1550244"/>
                  <a:pt x="32558" y="1559332"/>
                  <a:pt x="36663" y="1567543"/>
                </a:cubicBezTo>
                <a:cubicBezTo>
                  <a:pt x="41344" y="1576904"/>
                  <a:pt x="48274" y="1584960"/>
                  <a:pt x="54080" y="1593669"/>
                </a:cubicBezTo>
                <a:cubicBezTo>
                  <a:pt x="63277" y="1621262"/>
                  <a:pt x="60912" y="1621804"/>
                  <a:pt x="80205" y="1645920"/>
                </a:cubicBezTo>
                <a:cubicBezTo>
                  <a:pt x="85334" y="1652331"/>
                  <a:pt x="90582" y="1659113"/>
                  <a:pt x="97623" y="1663337"/>
                </a:cubicBezTo>
                <a:cubicBezTo>
                  <a:pt x="119887" y="1676695"/>
                  <a:pt x="145688" y="1683769"/>
                  <a:pt x="167291" y="1698171"/>
                </a:cubicBezTo>
                <a:cubicBezTo>
                  <a:pt x="176000" y="1703977"/>
                  <a:pt x="184055" y="1710908"/>
                  <a:pt x="193417" y="1715589"/>
                </a:cubicBezTo>
                <a:cubicBezTo>
                  <a:pt x="205905" y="1721833"/>
                  <a:pt x="243223" y="1730217"/>
                  <a:pt x="254377" y="1733006"/>
                </a:cubicBezTo>
                <a:cubicBezTo>
                  <a:pt x="353074" y="1727200"/>
                  <a:pt x="452144" y="1725939"/>
                  <a:pt x="550468" y="1715589"/>
                </a:cubicBezTo>
                <a:cubicBezTo>
                  <a:pt x="563379" y="1714230"/>
                  <a:pt x="572987" y="1702276"/>
                  <a:pt x="585303" y="1698171"/>
                </a:cubicBezTo>
                <a:cubicBezTo>
                  <a:pt x="599345" y="1693490"/>
                  <a:pt x="614331" y="1692366"/>
                  <a:pt x="628845" y="1689463"/>
                </a:cubicBezTo>
                <a:cubicBezTo>
                  <a:pt x="697283" y="1655245"/>
                  <a:pt x="626726" y="1685933"/>
                  <a:pt x="724640" y="1663337"/>
                </a:cubicBezTo>
                <a:cubicBezTo>
                  <a:pt x="742529" y="1659209"/>
                  <a:pt x="759080" y="1650373"/>
                  <a:pt x="776891" y="1645920"/>
                </a:cubicBezTo>
                <a:cubicBezTo>
                  <a:pt x="820260" y="1635078"/>
                  <a:pt x="897384" y="1631525"/>
                  <a:pt x="933645" y="1628503"/>
                </a:cubicBezTo>
                <a:lnTo>
                  <a:pt x="2065760" y="1637211"/>
                </a:lnTo>
                <a:cubicBezTo>
                  <a:pt x="2077727" y="1637390"/>
                  <a:pt x="2089130" y="1642481"/>
                  <a:pt x="2100594" y="1645920"/>
                </a:cubicBezTo>
                <a:cubicBezTo>
                  <a:pt x="2154401" y="1662062"/>
                  <a:pt x="2144033" y="1658931"/>
                  <a:pt x="2187680" y="1680754"/>
                </a:cubicBezTo>
                <a:lnTo>
                  <a:pt x="2596983" y="1672046"/>
                </a:lnTo>
                <a:cubicBezTo>
                  <a:pt x="2608943" y="1671577"/>
                  <a:pt x="2620353" y="1666776"/>
                  <a:pt x="2631817" y="1663337"/>
                </a:cubicBezTo>
                <a:cubicBezTo>
                  <a:pt x="2661880" y="1654318"/>
                  <a:pt x="2692045" y="1645289"/>
                  <a:pt x="2718903" y="1628503"/>
                </a:cubicBezTo>
                <a:cubicBezTo>
                  <a:pt x="2779158" y="1590844"/>
                  <a:pt x="2728534" y="1610777"/>
                  <a:pt x="2779863" y="1593669"/>
                </a:cubicBezTo>
                <a:cubicBezTo>
                  <a:pt x="2838846" y="1554344"/>
                  <a:pt x="2766674" y="1597673"/>
                  <a:pt x="2849531" y="1567543"/>
                </a:cubicBezTo>
                <a:cubicBezTo>
                  <a:pt x="2867832" y="1560888"/>
                  <a:pt x="2885085" y="1551436"/>
                  <a:pt x="2901783" y="1541417"/>
                </a:cubicBezTo>
                <a:cubicBezTo>
                  <a:pt x="2968215" y="1501557"/>
                  <a:pt x="2905467" y="1529945"/>
                  <a:pt x="2971451" y="1480457"/>
                </a:cubicBezTo>
                <a:cubicBezTo>
                  <a:pt x="2981836" y="1472668"/>
                  <a:pt x="2995483" y="1470241"/>
                  <a:pt x="3006285" y="1463040"/>
                </a:cubicBezTo>
                <a:cubicBezTo>
                  <a:pt x="3013117" y="1458486"/>
                  <a:pt x="3017469" y="1450966"/>
                  <a:pt x="3023703" y="1445623"/>
                </a:cubicBezTo>
                <a:cubicBezTo>
                  <a:pt x="3037815" y="1433527"/>
                  <a:pt x="3054102" y="1423932"/>
                  <a:pt x="3067245" y="1410789"/>
                </a:cubicBezTo>
                <a:cubicBezTo>
                  <a:pt x="3074646" y="1403388"/>
                  <a:pt x="3077262" y="1392064"/>
                  <a:pt x="3084663" y="1384663"/>
                </a:cubicBezTo>
                <a:cubicBezTo>
                  <a:pt x="3094926" y="1374400"/>
                  <a:pt x="3109854" y="1369385"/>
                  <a:pt x="3119497" y="1358537"/>
                </a:cubicBezTo>
                <a:cubicBezTo>
                  <a:pt x="3133404" y="1342892"/>
                  <a:pt x="3136914" y="1317897"/>
                  <a:pt x="3154331" y="1306286"/>
                </a:cubicBezTo>
                <a:cubicBezTo>
                  <a:pt x="3163040" y="1300480"/>
                  <a:pt x="3172580" y="1295761"/>
                  <a:pt x="3180457" y="1288869"/>
                </a:cubicBezTo>
                <a:cubicBezTo>
                  <a:pt x="3195905" y="1275352"/>
                  <a:pt x="3204527" y="1251817"/>
                  <a:pt x="3224000" y="1245326"/>
                </a:cubicBezTo>
                <a:lnTo>
                  <a:pt x="3276251" y="1227909"/>
                </a:lnTo>
                <a:cubicBezTo>
                  <a:pt x="3284960" y="1225006"/>
                  <a:pt x="3294166" y="1223305"/>
                  <a:pt x="3302377" y="1219200"/>
                </a:cubicBezTo>
                <a:cubicBezTo>
                  <a:pt x="3313988" y="1213394"/>
                  <a:pt x="3325940" y="1208224"/>
                  <a:pt x="3337211" y="1201783"/>
                </a:cubicBezTo>
                <a:cubicBezTo>
                  <a:pt x="3346298" y="1196590"/>
                  <a:pt x="3353717" y="1188489"/>
                  <a:pt x="3363337" y="1184366"/>
                </a:cubicBezTo>
                <a:cubicBezTo>
                  <a:pt x="3374338" y="1179651"/>
                  <a:pt x="3386560" y="1178560"/>
                  <a:pt x="3398171" y="1175657"/>
                </a:cubicBezTo>
                <a:cubicBezTo>
                  <a:pt x="3406880" y="1169851"/>
                  <a:pt x="3415210" y="1163433"/>
                  <a:pt x="3424297" y="1158240"/>
                </a:cubicBezTo>
                <a:cubicBezTo>
                  <a:pt x="3452774" y="1141967"/>
                  <a:pt x="3471569" y="1135848"/>
                  <a:pt x="3502674" y="1123406"/>
                </a:cubicBezTo>
                <a:cubicBezTo>
                  <a:pt x="3508480" y="1114697"/>
                  <a:pt x="3512690" y="1104681"/>
                  <a:pt x="3520091" y="1097280"/>
                </a:cubicBezTo>
                <a:cubicBezTo>
                  <a:pt x="3538429" y="1078941"/>
                  <a:pt x="3557709" y="1074225"/>
                  <a:pt x="3572343" y="1053737"/>
                </a:cubicBezTo>
                <a:cubicBezTo>
                  <a:pt x="3582181" y="1039963"/>
                  <a:pt x="3589760" y="1024708"/>
                  <a:pt x="3598468" y="1010194"/>
                </a:cubicBezTo>
                <a:cubicBezTo>
                  <a:pt x="3601779" y="993638"/>
                  <a:pt x="3606960" y="958375"/>
                  <a:pt x="3615885" y="940526"/>
                </a:cubicBezTo>
                <a:cubicBezTo>
                  <a:pt x="3620566" y="931164"/>
                  <a:pt x="3627497" y="923109"/>
                  <a:pt x="3633303" y="914400"/>
                </a:cubicBezTo>
                <a:cubicBezTo>
                  <a:pt x="3636206" y="902789"/>
                  <a:pt x="3642011" y="891535"/>
                  <a:pt x="3642011" y="879566"/>
                </a:cubicBezTo>
                <a:cubicBezTo>
                  <a:pt x="3642011" y="813219"/>
                  <a:pt x="3640872" y="744376"/>
                  <a:pt x="3624594" y="679269"/>
                </a:cubicBezTo>
                <a:cubicBezTo>
                  <a:pt x="3622367" y="670363"/>
                  <a:pt x="3619684" y="661500"/>
                  <a:pt x="3615885" y="653143"/>
                </a:cubicBezTo>
                <a:cubicBezTo>
                  <a:pt x="3605141" y="629506"/>
                  <a:pt x="3581051" y="583474"/>
                  <a:pt x="3581051" y="583474"/>
                </a:cubicBezTo>
                <a:cubicBezTo>
                  <a:pt x="3578148" y="571863"/>
                  <a:pt x="3577696" y="559345"/>
                  <a:pt x="3572343" y="548640"/>
                </a:cubicBezTo>
                <a:cubicBezTo>
                  <a:pt x="3568671" y="541296"/>
                  <a:pt x="3561336" y="536352"/>
                  <a:pt x="3554925" y="531223"/>
                </a:cubicBezTo>
                <a:cubicBezTo>
                  <a:pt x="3527588" y="509353"/>
                  <a:pt x="3528951" y="513844"/>
                  <a:pt x="3493965" y="505097"/>
                </a:cubicBezTo>
                <a:cubicBezTo>
                  <a:pt x="3473645" y="508000"/>
                  <a:pt x="3452063" y="506183"/>
                  <a:pt x="3433005" y="513806"/>
                </a:cubicBezTo>
                <a:cubicBezTo>
                  <a:pt x="3421570" y="518380"/>
                  <a:pt x="3406880" y="539931"/>
                  <a:pt x="3406880" y="539931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1" name="Raven puščični povezovalnik 10"/>
          <p:cNvCxnSpPr/>
          <p:nvPr/>
        </p:nvCxnSpPr>
        <p:spPr>
          <a:xfrm>
            <a:off x="3936274" y="2154953"/>
            <a:ext cx="3048000" cy="195549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49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472" t="13750" r="9798" b="10478"/>
          <a:stretch/>
        </p:blipFill>
        <p:spPr>
          <a:xfrm>
            <a:off x="0" y="801189"/>
            <a:ext cx="5992280" cy="613083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25289" t="10695" r="22673" b="12218"/>
          <a:stretch/>
        </p:blipFill>
        <p:spPr>
          <a:xfrm>
            <a:off x="5777760" y="566057"/>
            <a:ext cx="7117582" cy="5656217"/>
          </a:xfrm>
          <a:prstGeom prst="rect">
            <a:avLst/>
          </a:prstGeom>
        </p:spPr>
      </p:pic>
      <p:sp>
        <p:nvSpPr>
          <p:cNvPr id="6" name="Prostoročno 5"/>
          <p:cNvSpPr/>
          <p:nvPr/>
        </p:nvSpPr>
        <p:spPr>
          <a:xfrm>
            <a:off x="8070634" y="2664823"/>
            <a:ext cx="4234577" cy="3509554"/>
          </a:xfrm>
          <a:custGeom>
            <a:avLst/>
            <a:gdLst>
              <a:gd name="connsiteX0" fmla="*/ 1169160 w 4234577"/>
              <a:gd name="connsiteY0" fmla="*/ 139337 h 3509554"/>
              <a:gd name="connsiteX1" fmla="*/ 1099492 w 4234577"/>
              <a:gd name="connsiteY1" fmla="*/ 43543 h 3509554"/>
              <a:gd name="connsiteX2" fmla="*/ 1064657 w 4234577"/>
              <a:gd name="connsiteY2" fmla="*/ 34834 h 3509554"/>
              <a:gd name="connsiteX3" fmla="*/ 1038532 w 4234577"/>
              <a:gd name="connsiteY3" fmla="*/ 17417 h 3509554"/>
              <a:gd name="connsiteX4" fmla="*/ 1003697 w 4234577"/>
              <a:gd name="connsiteY4" fmla="*/ 8708 h 3509554"/>
              <a:gd name="connsiteX5" fmla="*/ 977572 w 4234577"/>
              <a:gd name="connsiteY5" fmla="*/ 0 h 3509554"/>
              <a:gd name="connsiteX6" fmla="*/ 777275 w 4234577"/>
              <a:gd name="connsiteY6" fmla="*/ 17417 h 3509554"/>
              <a:gd name="connsiteX7" fmla="*/ 733732 w 4234577"/>
              <a:gd name="connsiteY7" fmla="*/ 34834 h 3509554"/>
              <a:gd name="connsiteX8" fmla="*/ 672772 w 4234577"/>
              <a:gd name="connsiteY8" fmla="*/ 60960 h 3509554"/>
              <a:gd name="connsiteX9" fmla="*/ 620520 w 4234577"/>
              <a:gd name="connsiteY9" fmla="*/ 95794 h 3509554"/>
              <a:gd name="connsiteX10" fmla="*/ 533435 w 4234577"/>
              <a:gd name="connsiteY10" fmla="*/ 182880 h 3509554"/>
              <a:gd name="connsiteX11" fmla="*/ 533435 w 4234577"/>
              <a:gd name="connsiteY11" fmla="*/ 426720 h 3509554"/>
              <a:gd name="connsiteX12" fmla="*/ 550852 w 4234577"/>
              <a:gd name="connsiteY12" fmla="*/ 478971 h 3509554"/>
              <a:gd name="connsiteX13" fmla="*/ 594395 w 4234577"/>
              <a:gd name="connsiteY13" fmla="*/ 539931 h 3509554"/>
              <a:gd name="connsiteX14" fmla="*/ 603103 w 4234577"/>
              <a:gd name="connsiteY14" fmla="*/ 566057 h 3509554"/>
              <a:gd name="connsiteX15" fmla="*/ 655355 w 4234577"/>
              <a:gd name="connsiteY15" fmla="*/ 635726 h 3509554"/>
              <a:gd name="connsiteX16" fmla="*/ 698897 w 4234577"/>
              <a:gd name="connsiteY16" fmla="*/ 722811 h 3509554"/>
              <a:gd name="connsiteX17" fmla="*/ 707606 w 4234577"/>
              <a:gd name="connsiteY17" fmla="*/ 766354 h 3509554"/>
              <a:gd name="connsiteX18" fmla="*/ 725023 w 4234577"/>
              <a:gd name="connsiteY18" fmla="*/ 818606 h 3509554"/>
              <a:gd name="connsiteX19" fmla="*/ 742440 w 4234577"/>
              <a:gd name="connsiteY19" fmla="*/ 914400 h 3509554"/>
              <a:gd name="connsiteX20" fmla="*/ 716315 w 4234577"/>
              <a:gd name="connsiteY20" fmla="*/ 1105988 h 3509554"/>
              <a:gd name="connsiteX21" fmla="*/ 707606 w 4234577"/>
              <a:gd name="connsiteY21" fmla="*/ 1132114 h 3509554"/>
              <a:gd name="connsiteX22" fmla="*/ 690189 w 4234577"/>
              <a:gd name="connsiteY22" fmla="*/ 1158240 h 3509554"/>
              <a:gd name="connsiteX23" fmla="*/ 681480 w 4234577"/>
              <a:gd name="connsiteY23" fmla="*/ 1201783 h 3509554"/>
              <a:gd name="connsiteX24" fmla="*/ 629229 w 4234577"/>
              <a:gd name="connsiteY24" fmla="*/ 1236617 h 3509554"/>
              <a:gd name="connsiteX25" fmla="*/ 611812 w 4234577"/>
              <a:gd name="connsiteY25" fmla="*/ 1271451 h 3509554"/>
              <a:gd name="connsiteX26" fmla="*/ 629229 w 4234577"/>
              <a:gd name="connsiteY26" fmla="*/ 1410788 h 3509554"/>
              <a:gd name="connsiteX27" fmla="*/ 620520 w 4234577"/>
              <a:gd name="connsiteY27" fmla="*/ 1680754 h 3509554"/>
              <a:gd name="connsiteX28" fmla="*/ 611812 w 4234577"/>
              <a:gd name="connsiteY28" fmla="*/ 1715588 h 3509554"/>
              <a:gd name="connsiteX29" fmla="*/ 594395 w 4234577"/>
              <a:gd name="connsiteY29" fmla="*/ 1733006 h 3509554"/>
              <a:gd name="connsiteX30" fmla="*/ 550852 w 4234577"/>
              <a:gd name="connsiteY30" fmla="*/ 1785257 h 3509554"/>
              <a:gd name="connsiteX31" fmla="*/ 542143 w 4234577"/>
              <a:gd name="connsiteY31" fmla="*/ 1811383 h 3509554"/>
              <a:gd name="connsiteX32" fmla="*/ 516017 w 4234577"/>
              <a:gd name="connsiteY32" fmla="*/ 1828800 h 3509554"/>
              <a:gd name="connsiteX33" fmla="*/ 455057 w 4234577"/>
              <a:gd name="connsiteY33" fmla="*/ 1854926 h 3509554"/>
              <a:gd name="connsiteX34" fmla="*/ 420223 w 4234577"/>
              <a:gd name="connsiteY34" fmla="*/ 1863634 h 3509554"/>
              <a:gd name="connsiteX35" fmla="*/ 333137 w 4234577"/>
              <a:gd name="connsiteY35" fmla="*/ 1889760 h 3509554"/>
              <a:gd name="connsiteX36" fmla="*/ 254760 w 4234577"/>
              <a:gd name="connsiteY36" fmla="*/ 1950720 h 3509554"/>
              <a:gd name="connsiteX37" fmla="*/ 228635 w 4234577"/>
              <a:gd name="connsiteY37" fmla="*/ 1968137 h 3509554"/>
              <a:gd name="connsiteX38" fmla="*/ 211217 w 4234577"/>
              <a:gd name="connsiteY38" fmla="*/ 1985554 h 3509554"/>
              <a:gd name="connsiteX39" fmla="*/ 176383 w 4234577"/>
              <a:gd name="connsiteY39" fmla="*/ 2011680 h 3509554"/>
              <a:gd name="connsiteX40" fmla="*/ 158966 w 4234577"/>
              <a:gd name="connsiteY40" fmla="*/ 2046514 h 3509554"/>
              <a:gd name="connsiteX41" fmla="*/ 141549 w 4234577"/>
              <a:gd name="connsiteY41" fmla="*/ 2072640 h 3509554"/>
              <a:gd name="connsiteX42" fmla="*/ 115423 w 4234577"/>
              <a:gd name="connsiteY42" fmla="*/ 2116183 h 3509554"/>
              <a:gd name="connsiteX43" fmla="*/ 98006 w 4234577"/>
              <a:gd name="connsiteY43" fmla="*/ 2194560 h 3509554"/>
              <a:gd name="connsiteX44" fmla="*/ 89297 w 4234577"/>
              <a:gd name="connsiteY44" fmla="*/ 2229394 h 3509554"/>
              <a:gd name="connsiteX45" fmla="*/ 71880 w 4234577"/>
              <a:gd name="connsiteY45" fmla="*/ 2255520 h 3509554"/>
              <a:gd name="connsiteX46" fmla="*/ 54463 w 4234577"/>
              <a:gd name="connsiteY46" fmla="*/ 2412274 h 3509554"/>
              <a:gd name="connsiteX47" fmla="*/ 37046 w 4234577"/>
              <a:gd name="connsiteY47" fmla="*/ 2612571 h 3509554"/>
              <a:gd name="connsiteX48" fmla="*/ 28337 w 4234577"/>
              <a:gd name="connsiteY48" fmla="*/ 2647406 h 3509554"/>
              <a:gd name="connsiteX49" fmla="*/ 10920 w 4234577"/>
              <a:gd name="connsiteY49" fmla="*/ 2682240 h 3509554"/>
              <a:gd name="connsiteX50" fmla="*/ 10920 w 4234577"/>
              <a:gd name="connsiteY50" fmla="*/ 3013166 h 3509554"/>
              <a:gd name="connsiteX51" fmla="*/ 19629 w 4234577"/>
              <a:gd name="connsiteY51" fmla="*/ 3065417 h 3509554"/>
              <a:gd name="connsiteX52" fmla="*/ 37046 w 4234577"/>
              <a:gd name="connsiteY52" fmla="*/ 3091543 h 3509554"/>
              <a:gd name="connsiteX53" fmla="*/ 54463 w 4234577"/>
              <a:gd name="connsiteY53" fmla="*/ 3126377 h 3509554"/>
              <a:gd name="connsiteX54" fmla="*/ 63172 w 4234577"/>
              <a:gd name="connsiteY54" fmla="*/ 3152503 h 3509554"/>
              <a:gd name="connsiteX55" fmla="*/ 106715 w 4234577"/>
              <a:gd name="connsiteY55" fmla="*/ 3204754 h 3509554"/>
              <a:gd name="connsiteX56" fmla="*/ 141549 w 4234577"/>
              <a:gd name="connsiteY56" fmla="*/ 3257006 h 3509554"/>
              <a:gd name="connsiteX57" fmla="*/ 202509 w 4234577"/>
              <a:gd name="connsiteY57" fmla="*/ 3335383 h 3509554"/>
              <a:gd name="connsiteX58" fmla="*/ 219926 w 4234577"/>
              <a:gd name="connsiteY58" fmla="*/ 3361508 h 3509554"/>
              <a:gd name="connsiteX59" fmla="*/ 246052 w 4234577"/>
              <a:gd name="connsiteY59" fmla="*/ 3378926 h 3509554"/>
              <a:gd name="connsiteX60" fmla="*/ 280886 w 4234577"/>
              <a:gd name="connsiteY60" fmla="*/ 3405051 h 3509554"/>
              <a:gd name="connsiteX61" fmla="*/ 315720 w 4234577"/>
              <a:gd name="connsiteY61" fmla="*/ 3439886 h 3509554"/>
              <a:gd name="connsiteX62" fmla="*/ 367972 w 4234577"/>
              <a:gd name="connsiteY62" fmla="*/ 3457303 h 3509554"/>
              <a:gd name="connsiteX63" fmla="*/ 394097 w 4234577"/>
              <a:gd name="connsiteY63" fmla="*/ 3483428 h 3509554"/>
              <a:gd name="connsiteX64" fmla="*/ 428932 w 4234577"/>
              <a:gd name="connsiteY64" fmla="*/ 3492137 h 3509554"/>
              <a:gd name="connsiteX65" fmla="*/ 498600 w 4234577"/>
              <a:gd name="connsiteY65" fmla="*/ 3509554 h 3509554"/>
              <a:gd name="connsiteX66" fmla="*/ 3233092 w 4234577"/>
              <a:gd name="connsiteY66" fmla="*/ 3500846 h 3509554"/>
              <a:gd name="connsiteX67" fmla="*/ 3320177 w 4234577"/>
              <a:gd name="connsiteY67" fmla="*/ 3492137 h 3509554"/>
              <a:gd name="connsiteX68" fmla="*/ 3450806 w 4234577"/>
              <a:gd name="connsiteY68" fmla="*/ 3466011 h 3509554"/>
              <a:gd name="connsiteX69" fmla="*/ 3520475 w 4234577"/>
              <a:gd name="connsiteY69" fmla="*/ 3448594 h 3509554"/>
              <a:gd name="connsiteX70" fmla="*/ 3555309 w 4234577"/>
              <a:gd name="connsiteY70" fmla="*/ 3431177 h 3509554"/>
              <a:gd name="connsiteX71" fmla="*/ 3642395 w 4234577"/>
              <a:gd name="connsiteY71" fmla="*/ 3413760 h 3509554"/>
              <a:gd name="connsiteX72" fmla="*/ 3720772 w 4234577"/>
              <a:gd name="connsiteY72" fmla="*/ 3387634 h 3509554"/>
              <a:gd name="connsiteX73" fmla="*/ 3746897 w 4234577"/>
              <a:gd name="connsiteY73" fmla="*/ 3378926 h 3509554"/>
              <a:gd name="connsiteX74" fmla="*/ 3781732 w 4234577"/>
              <a:gd name="connsiteY74" fmla="*/ 3370217 h 3509554"/>
              <a:gd name="connsiteX75" fmla="*/ 3860109 w 4234577"/>
              <a:gd name="connsiteY75" fmla="*/ 3344091 h 3509554"/>
              <a:gd name="connsiteX76" fmla="*/ 3912360 w 4234577"/>
              <a:gd name="connsiteY76" fmla="*/ 3326674 h 3509554"/>
              <a:gd name="connsiteX77" fmla="*/ 3938486 w 4234577"/>
              <a:gd name="connsiteY77" fmla="*/ 3317966 h 3509554"/>
              <a:gd name="connsiteX78" fmla="*/ 3999446 w 4234577"/>
              <a:gd name="connsiteY78" fmla="*/ 3291840 h 3509554"/>
              <a:gd name="connsiteX79" fmla="*/ 4034280 w 4234577"/>
              <a:gd name="connsiteY79" fmla="*/ 3283131 h 3509554"/>
              <a:gd name="connsiteX80" fmla="*/ 4060406 w 4234577"/>
              <a:gd name="connsiteY80" fmla="*/ 3274423 h 3509554"/>
              <a:gd name="connsiteX81" fmla="*/ 4103949 w 4234577"/>
              <a:gd name="connsiteY81" fmla="*/ 3239588 h 3509554"/>
              <a:gd name="connsiteX82" fmla="*/ 4164909 w 4234577"/>
              <a:gd name="connsiteY82" fmla="*/ 3187337 h 3509554"/>
              <a:gd name="connsiteX83" fmla="*/ 4173617 w 4234577"/>
              <a:gd name="connsiteY83" fmla="*/ 3152503 h 3509554"/>
              <a:gd name="connsiteX84" fmla="*/ 4191035 w 4234577"/>
              <a:gd name="connsiteY84" fmla="*/ 3126377 h 3509554"/>
              <a:gd name="connsiteX85" fmla="*/ 4208452 w 4234577"/>
              <a:gd name="connsiteY85" fmla="*/ 3091543 h 3509554"/>
              <a:gd name="connsiteX86" fmla="*/ 4217160 w 4234577"/>
              <a:gd name="connsiteY86" fmla="*/ 3039291 h 3509554"/>
              <a:gd name="connsiteX87" fmla="*/ 4234577 w 4234577"/>
              <a:gd name="connsiteY87" fmla="*/ 2969623 h 3509554"/>
              <a:gd name="connsiteX88" fmla="*/ 4208452 w 4234577"/>
              <a:gd name="connsiteY88" fmla="*/ 2734491 h 3509554"/>
              <a:gd name="connsiteX89" fmla="*/ 4191035 w 4234577"/>
              <a:gd name="connsiteY89" fmla="*/ 2682240 h 3509554"/>
              <a:gd name="connsiteX90" fmla="*/ 4164909 w 4234577"/>
              <a:gd name="connsiteY90" fmla="*/ 2647406 h 3509554"/>
              <a:gd name="connsiteX91" fmla="*/ 4147492 w 4234577"/>
              <a:gd name="connsiteY91" fmla="*/ 2621280 h 3509554"/>
              <a:gd name="connsiteX92" fmla="*/ 4103949 w 4234577"/>
              <a:gd name="connsiteY92" fmla="*/ 2603863 h 3509554"/>
              <a:gd name="connsiteX93" fmla="*/ 4042989 w 4234577"/>
              <a:gd name="connsiteY93" fmla="*/ 2577737 h 3509554"/>
              <a:gd name="connsiteX94" fmla="*/ 4008155 w 4234577"/>
              <a:gd name="connsiteY94" fmla="*/ 2551611 h 3509554"/>
              <a:gd name="connsiteX95" fmla="*/ 3990737 w 4234577"/>
              <a:gd name="connsiteY95" fmla="*/ 2534194 h 3509554"/>
              <a:gd name="connsiteX96" fmla="*/ 3929777 w 4234577"/>
              <a:gd name="connsiteY96" fmla="*/ 2481943 h 3509554"/>
              <a:gd name="connsiteX97" fmla="*/ 3903652 w 4234577"/>
              <a:gd name="connsiteY97" fmla="*/ 2429691 h 3509554"/>
              <a:gd name="connsiteX98" fmla="*/ 3877526 w 4234577"/>
              <a:gd name="connsiteY98" fmla="*/ 2403566 h 3509554"/>
              <a:gd name="connsiteX99" fmla="*/ 3868817 w 4234577"/>
              <a:gd name="connsiteY99" fmla="*/ 2368731 h 3509554"/>
              <a:gd name="connsiteX100" fmla="*/ 3851400 w 4234577"/>
              <a:gd name="connsiteY100" fmla="*/ 2333897 h 3509554"/>
              <a:gd name="connsiteX101" fmla="*/ 3842692 w 4234577"/>
              <a:gd name="connsiteY101" fmla="*/ 2299063 h 3509554"/>
              <a:gd name="connsiteX102" fmla="*/ 3816566 w 4234577"/>
              <a:gd name="connsiteY102" fmla="*/ 2238103 h 3509554"/>
              <a:gd name="connsiteX103" fmla="*/ 3799149 w 4234577"/>
              <a:gd name="connsiteY103" fmla="*/ 2151017 h 3509554"/>
              <a:gd name="connsiteX104" fmla="*/ 3781732 w 4234577"/>
              <a:gd name="connsiteY104" fmla="*/ 2072640 h 3509554"/>
              <a:gd name="connsiteX105" fmla="*/ 3764315 w 4234577"/>
              <a:gd name="connsiteY105" fmla="*/ 2020388 h 3509554"/>
              <a:gd name="connsiteX106" fmla="*/ 3729480 w 4234577"/>
              <a:gd name="connsiteY106" fmla="*/ 1942011 h 3509554"/>
              <a:gd name="connsiteX107" fmla="*/ 3720772 w 4234577"/>
              <a:gd name="connsiteY107" fmla="*/ 1907177 h 3509554"/>
              <a:gd name="connsiteX108" fmla="*/ 3651103 w 4234577"/>
              <a:gd name="connsiteY108" fmla="*/ 1793966 h 3509554"/>
              <a:gd name="connsiteX109" fmla="*/ 3633686 w 4234577"/>
              <a:gd name="connsiteY109" fmla="*/ 1759131 h 3509554"/>
              <a:gd name="connsiteX110" fmla="*/ 3598852 w 4234577"/>
              <a:gd name="connsiteY110" fmla="*/ 1706880 h 3509554"/>
              <a:gd name="connsiteX111" fmla="*/ 3555309 w 4234577"/>
              <a:gd name="connsiteY111" fmla="*/ 1619794 h 3509554"/>
              <a:gd name="connsiteX112" fmla="*/ 3520475 w 4234577"/>
              <a:gd name="connsiteY112" fmla="*/ 1567543 h 3509554"/>
              <a:gd name="connsiteX113" fmla="*/ 3494349 w 4234577"/>
              <a:gd name="connsiteY113" fmla="*/ 1558834 h 3509554"/>
              <a:gd name="connsiteX114" fmla="*/ 3146006 w 4234577"/>
              <a:gd name="connsiteY114" fmla="*/ 1567543 h 3509554"/>
              <a:gd name="connsiteX115" fmla="*/ 3032795 w 4234577"/>
              <a:gd name="connsiteY115" fmla="*/ 1584960 h 3509554"/>
              <a:gd name="connsiteX116" fmla="*/ 2937000 w 4234577"/>
              <a:gd name="connsiteY116" fmla="*/ 1602377 h 3509554"/>
              <a:gd name="connsiteX117" fmla="*/ 2867332 w 4234577"/>
              <a:gd name="connsiteY117" fmla="*/ 1628503 h 3509554"/>
              <a:gd name="connsiteX118" fmla="*/ 2832497 w 4234577"/>
              <a:gd name="connsiteY118" fmla="*/ 1654628 h 3509554"/>
              <a:gd name="connsiteX119" fmla="*/ 2788955 w 4234577"/>
              <a:gd name="connsiteY119" fmla="*/ 1672046 h 3509554"/>
              <a:gd name="connsiteX120" fmla="*/ 2719286 w 4234577"/>
              <a:gd name="connsiteY120" fmla="*/ 1733006 h 3509554"/>
              <a:gd name="connsiteX121" fmla="*/ 2640909 w 4234577"/>
              <a:gd name="connsiteY121" fmla="*/ 1802674 h 3509554"/>
              <a:gd name="connsiteX122" fmla="*/ 2571240 w 4234577"/>
              <a:gd name="connsiteY122" fmla="*/ 1881051 h 3509554"/>
              <a:gd name="connsiteX123" fmla="*/ 2536406 w 4234577"/>
              <a:gd name="connsiteY123" fmla="*/ 1889760 h 3509554"/>
              <a:gd name="connsiteX124" fmla="*/ 2475446 w 4234577"/>
              <a:gd name="connsiteY124" fmla="*/ 1915886 h 3509554"/>
              <a:gd name="connsiteX125" fmla="*/ 2397069 w 4234577"/>
              <a:gd name="connsiteY125" fmla="*/ 1924594 h 3509554"/>
              <a:gd name="connsiteX126" fmla="*/ 2301275 w 4234577"/>
              <a:gd name="connsiteY126" fmla="*/ 1942011 h 3509554"/>
              <a:gd name="connsiteX127" fmla="*/ 2031309 w 4234577"/>
              <a:gd name="connsiteY127" fmla="*/ 1933303 h 3509554"/>
              <a:gd name="connsiteX128" fmla="*/ 1987766 w 4234577"/>
              <a:gd name="connsiteY128" fmla="*/ 1915886 h 3509554"/>
              <a:gd name="connsiteX129" fmla="*/ 1935515 w 4234577"/>
              <a:gd name="connsiteY129" fmla="*/ 1907177 h 3509554"/>
              <a:gd name="connsiteX130" fmla="*/ 1883263 w 4234577"/>
              <a:gd name="connsiteY130" fmla="*/ 1889760 h 3509554"/>
              <a:gd name="connsiteX131" fmla="*/ 1822303 w 4234577"/>
              <a:gd name="connsiteY131" fmla="*/ 1872343 h 3509554"/>
              <a:gd name="connsiteX132" fmla="*/ 1726509 w 4234577"/>
              <a:gd name="connsiteY132" fmla="*/ 1820091 h 3509554"/>
              <a:gd name="connsiteX133" fmla="*/ 1674257 w 4234577"/>
              <a:gd name="connsiteY133" fmla="*/ 1802674 h 3509554"/>
              <a:gd name="connsiteX134" fmla="*/ 1648132 w 4234577"/>
              <a:gd name="connsiteY134" fmla="*/ 1785257 h 3509554"/>
              <a:gd name="connsiteX135" fmla="*/ 1578463 w 4234577"/>
              <a:gd name="connsiteY135" fmla="*/ 1741714 h 3509554"/>
              <a:gd name="connsiteX136" fmla="*/ 1526212 w 4234577"/>
              <a:gd name="connsiteY136" fmla="*/ 1689463 h 3509554"/>
              <a:gd name="connsiteX137" fmla="*/ 1500086 w 4234577"/>
              <a:gd name="connsiteY137" fmla="*/ 1663337 h 3509554"/>
              <a:gd name="connsiteX138" fmla="*/ 1473960 w 4234577"/>
              <a:gd name="connsiteY138" fmla="*/ 1645920 h 3509554"/>
              <a:gd name="connsiteX139" fmla="*/ 1465252 w 4234577"/>
              <a:gd name="connsiteY139" fmla="*/ 1611086 h 3509554"/>
              <a:gd name="connsiteX140" fmla="*/ 1439126 w 4234577"/>
              <a:gd name="connsiteY140" fmla="*/ 1567543 h 3509554"/>
              <a:gd name="connsiteX141" fmla="*/ 1421709 w 4234577"/>
              <a:gd name="connsiteY141" fmla="*/ 1480457 h 3509554"/>
              <a:gd name="connsiteX142" fmla="*/ 1413000 w 4234577"/>
              <a:gd name="connsiteY142" fmla="*/ 1384663 h 3509554"/>
              <a:gd name="connsiteX143" fmla="*/ 1386875 w 4234577"/>
              <a:gd name="connsiteY143" fmla="*/ 1245326 h 3509554"/>
              <a:gd name="connsiteX144" fmla="*/ 1378166 w 4234577"/>
              <a:gd name="connsiteY144" fmla="*/ 757646 h 3509554"/>
              <a:gd name="connsiteX145" fmla="*/ 1360749 w 4234577"/>
              <a:gd name="connsiteY145" fmla="*/ 714103 h 3509554"/>
              <a:gd name="connsiteX146" fmla="*/ 1352040 w 4234577"/>
              <a:gd name="connsiteY146" fmla="*/ 653143 h 3509554"/>
              <a:gd name="connsiteX147" fmla="*/ 1343332 w 4234577"/>
              <a:gd name="connsiteY147" fmla="*/ 513806 h 3509554"/>
              <a:gd name="connsiteX148" fmla="*/ 1325915 w 4234577"/>
              <a:gd name="connsiteY148" fmla="*/ 452846 h 3509554"/>
              <a:gd name="connsiteX149" fmla="*/ 1317206 w 4234577"/>
              <a:gd name="connsiteY149" fmla="*/ 418011 h 3509554"/>
              <a:gd name="connsiteX150" fmla="*/ 1299789 w 4234577"/>
              <a:gd name="connsiteY150" fmla="*/ 348343 h 3509554"/>
              <a:gd name="connsiteX151" fmla="*/ 1291080 w 4234577"/>
              <a:gd name="connsiteY151" fmla="*/ 313508 h 3509554"/>
              <a:gd name="connsiteX152" fmla="*/ 1256246 w 4234577"/>
              <a:gd name="connsiteY152" fmla="*/ 252548 h 3509554"/>
              <a:gd name="connsiteX153" fmla="*/ 1221412 w 4234577"/>
              <a:gd name="connsiteY153" fmla="*/ 200297 h 3509554"/>
              <a:gd name="connsiteX154" fmla="*/ 1186577 w 4234577"/>
              <a:gd name="connsiteY154" fmla="*/ 156754 h 3509554"/>
              <a:gd name="connsiteX155" fmla="*/ 1151743 w 4234577"/>
              <a:gd name="connsiteY155" fmla="*/ 104503 h 3509554"/>
              <a:gd name="connsiteX156" fmla="*/ 1116909 w 4234577"/>
              <a:gd name="connsiteY156" fmla="*/ 87086 h 350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234577" h="3509554">
                <a:moveTo>
                  <a:pt x="1169160" y="139337"/>
                </a:moveTo>
                <a:cubicBezTo>
                  <a:pt x="1155987" y="106405"/>
                  <a:pt x="1141696" y="54094"/>
                  <a:pt x="1099492" y="43543"/>
                </a:cubicBezTo>
                <a:lnTo>
                  <a:pt x="1064657" y="34834"/>
                </a:lnTo>
                <a:cubicBezTo>
                  <a:pt x="1055949" y="29028"/>
                  <a:pt x="1048152" y="21540"/>
                  <a:pt x="1038532" y="17417"/>
                </a:cubicBezTo>
                <a:cubicBezTo>
                  <a:pt x="1027531" y="12702"/>
                  <a:pt x="1015206" y="11996"/>
                  <a:pt x="1003697" y="8708"/>
                </a:cubicBezTo>
                <a:cubicBezTo>
                  <a:pt x="994871" y="6186"/>
                  <a:pt x="986280" y="2903"/>
                  <a:pt x="977572" y="0"/>
                </a:cubicBezTo>
                <a:cubicBezTo>
                  <a:pt x="910806" y="5806"/>
                  <a:pt x="843619" y="7939"/>
                  <a:pt x="777275" y="17417"/>
                </a:cubicBezTo>
                <a:cubicBezTo>
                  <a:pt x="761800" y="19628"/>
                  <a:pt x="748369" y="29345"/>
                  <a:pt x="733732" y="34834"/>
                </a:cubicBezTo>
                <a:cubicBezTo>
                  <a:pt x="709795" y="43810"/>
                  <a:pt x="695305" y="44865"/>
                  <a:pt x="672772" y="60960"/>
                </a:cubicBezTo>
                <a:cubicBezTo>
                  <a:pt x="615694" y="101730"/>
                  <a:pt x="676562" y="77115"/>
                  <a:pt x="620520" y="95794"/>
                </a:cubicBezTo>
                <a:cubicBezTo>
                  <a:pt x="540467" y="155835"/>
                  <a:pt x="563834" y="122082"/>
                  <a:pt x="533435" y="182880"/>
                </a:cubicBezTo>
                <a:cubicBezTo>
                  <a:pt x="513502" y="282540"/>
                  <a:pt x="515582" y="254140"/>
                  <a:pt x="533435" y="426720"/>
                </a:cubicBezTo>
                <a:cubicBezTo>
                  <a:pt x="535324" y="444982"/>
                  <a:pt x="540668" y="463695"/>
                  <a:pt x="550852" y="478971"/>
                </a:cubicBezTo>
                <a:cubicBezTo>
                  <a:pt x="576320" y="517174"/>
                  <a:pt x="561989" y="496724"/>
                  <a:pt x="594395" y="539931"/>
                </a:cubicBezTo>
                <a:cubicBezTo>
                  <a:pt x="597298" y="548640"/>
                  <a:pt x="598645" y="558032"/>
                  <a:pt x="603103" y="566057"/>
                </a:cubicBezTo>
                <a:cubicBezTo>
                  <a:pt x="627720" y="610368"/>
                  <a:pt x="628930" y="609301"/>
                  <a:pt x="655355" y="635726"/>
                </a:cubicBezTo>
                <a:cubicBezTo>
                  <a:pt x="677362" y="701746"/>
                  <a:pt x="661757" y="673290"/>
                  <a:pt x="698897" y="722811"/>
                </a:cubicBezTo>
                <a:cubicBezTo>
                  <a:pt x="701800" y="737325"/>
                  <a:pt x="703711" y="752074"/>
                  <a:pt x="707606" y="766354"/>
                </a:cubicBezTo>
                <a:cubicBezTo>
                  <a:pt x="712437" y="784067"/>
                  <a:pt x="722005" y="800496"/>
                  <a:pt x="725023" y="818606"/>
                </a:cubicBezTo>
                <a:cubicBezTo>
                  <a:pt x="736166" y="885457"/>
                  <a:pt x="730269" y="853543"/>
                  <a:pt x="742440" y="914400"/>
                </a:cubicBezTo>
                <a:cubicBezTo>
                  <a:pt x="732273" y="1005900"/>
                  <a:pt x="735822" y="1037714"/>
                  <a:pt x="716315" y="1105988"/>
                </a:cubicBezTo>
                <a:cubicBezTo>
                  <a:pt x="713793" y="1114815"/>
                  <a:pt x="711711" y="1123903"/>
                  <a:pt x="707606" y="1132114"/>
                </a:cubicBezTo>
                <a:cubicBezTo>
                  <a:pt x="702925" y="1141475"/>
                  <a:pt x="695995" y="1149531"/>
                  <a:pt x="690189" y="1158240"/>
                </a:cubicBezTo>
                <a:cubicBezTo>
                  <a:pt x="687286" y="1172754"/>
                  <a:pt x="690567" y="1190099"/>
                  <a:pt x="681480" y="1201783"/>
                </a:cubicBezTo>
                <a:cubicBezTo>
                  <a:pt x="668629" y="1218306"/>
                  <a:pt x="629229" y="1236617"/>
                  <a:pt x="629229" y="1236617"/>
                </a:cubicBezTo>
                <a:cubicBezTo>
                  <a:pt x="623423" y="1248228"/>
                  <a:pt x="612574" y="1258492"/>
                  <a:pt x="611812" y="1271451"/>
                </a:cubicBezTo>
                <a:cubicBezTo>
                  <a:pt x="607105" y="1351462"/>
                  <a:pt x="611975" y="1359029"/>
                  <a:pt x="629229" y="1410788"/>
                </a:cubicBezTo>
                <a:cubicBezTo>
                  <a:pt x="626326" y="1500777"/>
                  <a:pt x="625656" y="1590865"/>
                  <a:pt x="620520" y="1680754"/>
                </a:cubicBezTo>
                <a:cubicBezTo>
                  <a:pt x="619837" y="1692703"/>
                  <a:pt x="617164" y="1704883"/>
                  <a:pt x="611812" y="1715588"/>
                </a:cubicBezTo>
                <a:cubicBezTo>
                  <a:pt x="608140" y="1722932"/>
                  <a:pt x="599524" y="1726595"/>
                  <a:pt x="594395" y="1733006"/>
                </a:cubicBezTo>
                <a:cubicBezTo>
                  <a:pt x="545899" y="1793626"/>
                  <a:pt x="612908" y="1723198"/>
                  <a:pt x="550852" y="1785257"/>
                </a:cubicBezTo>
                <a:cubicBezTo>
                  <a:pt x="547949" y="1793966"/>
                  <a:pt x="547878" y="1804215"/>
                  <a:pt x="542143" y="1811383"/>
                </a:cubicBezTo>
                <a:cubicBezTo>
                  <a:pt x="535605" y="1819556"/>
                  <a:pt x="525104" y="1823607"/>
                  <a:pt x="516017" y="1828800"/>
                </a:cubicBezTo>
                <a:cubicBezTo>
                  <a:pt x="492796" y="1842069"/>
                  <a:pt x="479481" y="1847948"/>
                  <a:pt x="455057" y="1854926"/>
                </a:cubicBezTo>
                <a:cubicBezTo>
                  <a:pt x="443549" y="1858214"/>
                  <a:pt x="431687" y="1860195"/>
                  <a:pt x="420223" y="1863634"/>
                </a:cubicBezTo>
                <a:cubicBezTo>
                  <a:pt x="314195" y="1895442"/>
                  <a:pt x="413440" y="1869684"/>
                  <a:pt x="333137" y="1889760"/>
                </a:cubicBezTo>
                <a:cubicBezTo>
                  <a:pt x="307011" y="1910080"/>
                  <a:pt x="282299" y="1932360"/>
                  <a:pt x="254760" y="1950720"/>
                </a:cubicBezTo>
                <a:cubicBezTo>
                  <a:pt x="246052" y="1956526"/>
                  <a:pt x="236808" y="1961599"/>
                  <a:pt x="228635" y="1968137"/>
                </a:cubicBezTo>
                <a:cubicBezTo>
                  <a:pt x="222224" y="1973266"/>
                  <a:pt x="217525" y="1980298"/>
                  <a:pt x="211217" y="1985554"/>
                </a:cubicBezTo>
                <a:cubicBezTo>
                  <a:pt x="200067" y="1994846"/>
                  <a:pt x="187994" y="2002971"/>
                  <a:pt x="176383" y="2011680"/>
                </a:cubicBezTo>
                <a:cubicBezTo>
                  <a:pt x="170577" y="2023291"/>
                  <a:pt x="165407" y="2035243"/>
                  <a:pt x="158966" y="2046514"/>
                </a:cubicBezTo>
                <a:cubicBezTo>
                  <a:pt x="153773" y="2055601"/>
                  <a:pt x="147096" y="2063764"/>
                  <a:pt x="141549" y="2072640"/>
                </a:cubicBezTo>
                <a:cubicBezTo>
                  <a:pt x="132578" y="2086994"/>
                  <a:pt x="124132" y="2101669"/>
                  <a:pt x="115423" y="2116183"/>
                </a:cubicBezTo>
                <a:cubicBezTo>
                  <a:pt x="94177" y="2201172"/>
                  <a:pt x="120129" y="2095012"/>
                  <a:pt x="98006" y="2194560"/>
                </a:cubicBezTo>
                <a:cubicBezTo>
                  <a:pt x="95409" y="2206244"/>
                  <a:pt x="94012" y="2218393"/>
                  <a:pt x="89297" y="2229394"/>
                </a:cubicBezTo>
                <a:cubicBezTo>
                  <a:pt x="85174" y="2239014"/>
                  <a:pt x="77686" y="2246811"/>
                  <a:pt x="71880" y="2255520"/>
                </a:cubicBezTo>
                <a:cubicBezTo>
                  <a:pt x="48900" y="2324466"/>
                  <a:pt x="66032" y="2265739"/>
                  <a:pt x="54463" y="2412274"/>
                </a:cubicBezTo>
                <a:cubicBezTo>
                  <a:pt x="49188" y="2479084"/>
                  <a:pt x="44447" y="2545963"/>
                  <a:pt x="37046" y="2612571"/>
                </a:cubicBezTo>
                <a:cubicBezTo>
                  <a:pt x="35724" y="2624467"/>
                  <a:pt x="32540" y="2636199"/>
                  <a:pt x="28337" y="2647406"/>
                </a:cubicBezTo>
                <a:cubicBezTo>
                  <a:pt x="23779" y="2659561"/>
                  <a:pt x="16726" y="2670629"/>
                  <a:pt x="10920" y="2682240"/>
                </a:cubicBezTo>
                <a:cubicBezTo>
                  <a:pt x="-4455" y="2836004"/>
                  <a:pt x="-2802" y="2779898"/>
                  <a:pt x="10920" y="3013166"/>
                </a:cubicBezTo>
                <a:cubicBezTo>
                  <a:pt x="11957" y="3030793"/>
                  <a:pt x="14045" y="3048666"/>
                  <a:pt x="19629" y="3065417"/>
                </a:cubicBezTo>
                <a:cubicBezTo>
                  <a:pt x="22939" y="3075346"/>
                  <a:pt x="31853" y="3082456"/>
                  <a:pt x="37046" y="3091543"/>
                </a:cubicBezTo>
                <a:cubicBezTo>
                  <a:pt x="43487" y="3102814"/>
                  <a:pt x="49349" y="3114445"/>
                  <a:pt x="54463" y="3126377"/>
                </a:cubicBezTo>
                <a:cubicBezTo>
                  <a:pt x="58079" y="3134815"/>
                  <a:pt x="58618" y="3144533"/>
                  <a:pt x="63172" y="3152503"/>
                </a:cubicBezTo>
                <a:cubicBezTo>
                  <a:pt x="102324" y="3221020"/>
                  <a:pt x="74451" y="3161735"/>
                  <a:pt x="106715" y="3204754"/>
                </a:cubicBezTo>
                <a:cubicBezTo>
                  <a:pt x="119275" y="3221500"/>
                  <a:pt x="128697" y="3240483"/>
                  <a:pt x="141549" y="3257006"/>
                </a:cubicBezTo>
                <a:cubicBezTo>
                  <a:pt x="161869" y="3283132"/>
                  <a:pt x="184149" y="3307844"/>
                  <a:pt x="202509" y="3335383"/>
                </a:cubicBezTo>
                <a:cubicBezTo>
                  <a:pt x="208315" y="3344091"/>
                  <a:pt x="212525" y="3354107"/>
                  <a:pt x="219926" y="3361508"/>
                </a:cubicBezTo>
                <a:cubicBezTo>
                  <a:pt x="227327" y="3368909"/>
                  <a:pt x="237535" y="3372842"/>
                  <a:pt x="246052" y="3378926"/>
                </a:cubicBezTo>
                <a:cubicBezTo>
                  <a:pt x="257863" y="3387362"/>
                  <a:pt x="269963" y="3395493"/>
                  <a:pt x="280886" y="3405051"/>
                </a:cubicBezTo>
                <a:cubicBezTo>
                  <a:pt x="293244" y="3415864"/>
                  <a:pt x="301639" y="3431437"/>
                  <a:pt x="315720" y="3439886"/>
                </a:cubicBezTo>
                <a:cubicBezTo>
                  <a:pt x="331463" y="3449332"/>
                  <a:pt x="367972" y="3457303"/>
                  <a:pt x="367972" y="3457303"/>
                </a:cubicBezTo>
                <a:cubicBezTo>
                  <a:pt x="376680" y="3466011"/>
                  <a:pt x="383404" y="3477318"/>
                  <a:pt x="394097" y="3483428"/>
                </a:cubicBezTo>
                <a:cubicBezTo>
                  <a:pt x="404489" y="3489366"/>
                  <a:pt x="417248" y="3489540"/>
                  <a:pt x="428932" y="3492137"/>
                </a:cubicBezTo>
                <a:cubicBezTo>
                  <a:pt x="491987" y="3506150"/>
                  <a:pt x="451915" y="3493993"/>
                  <a:pt x="498600" y="3509554"/>
                </a:cubicBezTo>
                <a:lnTo>
                  <a:pt x="3233092" y="3500846"/>
                </a:lnTo>
                <a:cubicBezTo>
                  <a:pt x="3262265" y="3500666"/>
                  <a:pt x="3291504" y="3497513"/>
                  <a:pt x="3320177" y="3492137"/>
                </a:cubicBezTo>
                <a:cubicBezTo>
                  <a:pt x="3544726" y="3450033"/>
                  <a:pt x="3143197" y="3500192"/>
                  <a:pt x="3450806" y="3466011"/>
                </a:cubicBezTo>
                <a:cubicBezTo>
                  <a:pt x="3474029" y="3460205"/>
                  <a:pt x="3499064" y="3459299"/>
                  <a:pt x="3520475" y="3448594"/>
                </a:cubicBezTo>
                <a:cubicBezTo>
                  <a:pt x="3532086" y="3442788"/>
                  <a:pt x="3543154" y="3435735"/>
                  <a:pt x="3555309" y="3431177"/>
                </a:cubicBezTo>
                <a:cubicBezTo>
                  <a:pt x="3576099" y="3423380"/>
                  <a:pt x="3624328" y="3416771"/>
                  <a:pt x="3642395" y="3413760"/>
                </a:cubicBezTo>
                <a:lnTo>
                  <a:pt x="3720772" y="3387634"/>
                </a:lnTo>
                <a:cubicBezTo>
                  <a:pt x="3729480" y="3384731"/>
                  <a:pt x="3737992" y="3381152"/>
                  <a:pt x="3746897" y="3378926"/>
                </a:cubicBezTo>
                <a:cubicBezTo>
                  <a:pt x="3758509" y="3376023"/>
                  <a:pt x="3770268" y="3373656"/>
                  <a:pt x="3781732" y="3370217"/>
                </a:cubicBezTo>
                <a:cubicBezTo>
                  <a:pt x="3781770" y="3370205"/>
                  <a:pt x="3847027" y="3348451"/>
                  <a:pt x="3860109" y="3344091"/>
                </a:cubicBezTo>
                <a:lnTo>
                  <a:pt x="3912360" y="3326674"/>
                </a:lnTo>
                <a:cubicBezTo>
                  <a:pt x="3921069" y="3323771"/>
                  <a:pt x="3930049" y="3321582"/>
                  <a:pt x="3938486" y="3317966"/>
                </a:cubicBezTo>
                <a:cubicBezTo>
                  <a:pt x="3958806" y="3309257"/>
                  <a:pt x="3978670" y="3299395"/>
                  <a:pt x="3999446" y="3291840"/>
                </a:cubicBezTo>
                <a:cubicBezTo>
                  <a:pt x="4010694" y="3287750"/>
                  <a:pt x="4022772" y="3286419"/>
                  <a:pt x="4034280" y="3283131"/>
                </a:cubicBezTo>
                <a:cubicBezTo>
                  <a:pt x="4043106" y="3280609"/>
                  <a:pt x="4051697" y="3277326"/>
                  <a:pt x="4060406" y="3274423"/>
                </a:cubicBezTo>
                <a:cubicBezTo>
                  <a:pt x="4140819" y="3220816"/>
                  <a:pt x="4041904" y="3289225"/>
                  <a:pt x="4103949" y="3239588"/>
                </a:cubicBezTo>
                <a:cubicBezTo>
                  <a:pt x="4170271" y="3186529"/>
                  <a:pt x="4081046" y="3271200"/>
                  <a:pt x="4164909" y="3187337"/>
                </a:cubicBezTo>
                <a:cubicBezTo>
                  <a:pt x="4167812" y="3175726"/>
                  <a:pt x="4168902" y="3163504"/>
                  <a:pt x="4173617" y="3152503"/>
                </a:cubicBezTo>
                <a:cubicBezTo>
                  <a:pt x="4177740" y="3142883"/>
                  <a:pt x="4185842" y="3135465"/>
                  <a:pt x="4191035" y="3126377"/>
                </a:cubicBezTo>
                <a:cubicBezTo>
                  <a:pt x="4197476" y="3115106"/>
                  <a:pt x="4202646" y="3103154"/>
                  <a:pt x="4208452" y="3091543"/>
                </a:cubicBezTo>
                <a:cubicBezTo>
                  <a:pt x="4211355" y="3074126"/>
                  <a:pt x="4213460" y="3056557"/>
                  <a:pt x="4217160" y="3039291"/>
                </a:cubicBezTo>
                <a:cubicBezTo>
                  <a:pt x="4222175" y="3015885"/>
                  <a:pt x="4234577" y="2969623"/>
                  <a:pt x="4234577" y="2969623"/>
                </a:cubicBezTo>
                <a:cubicBezTo>
                  <a:pt x="4227771" y="2860720"/>
                  <a:pt x="4231455" y="2832256"/>
                  <a:pt x="4208452" y="2734491"/>
                </a:cubicBezTo>
                <a:cubicBezTo>
                  <a:pt x="4204247" y="2716620"/>
                  <a:pt x="4199246" y="2698661"/>
                  <a:pt x="4191035" y="2682240"/>
                </a:cubicBezTo>
                <a:cubicBezTo>
                  <a:pt x="4184544" y="2669258"/>
                  <a:pt x="4173345" y="2659217"/>
                  <a:pt x="4164909" y="2647406"/>
                </a:cubicBezTo>
                <a:cubicBezTo>
                  <a:pt x="4158825" y="2638889"/>
                  <a:pt x="4156009" y="2627364"/>
                  <a:pt x="4147492" y="2621280"/>
                </a:cubicBezTo>
                <a:cubicBezTo>
                  <a:pt x="4134771" y="2612194"/>
                  <a:pt x="4118234" y="2610212"/>
                  <a:pt x="4103949" y="2603863"/>
                </a:cubicBezTo>
                <a:cubicBezTo>
                  <a:pt x="4039378" y="2575165"/>
                  <a:pt x="4096652" y="2595626"/>
                  <a:pt x="4042989" y="2577737"/>
                </a:cubicBezTo>
                <a:cubicBezTo>
                  <a:pt x="4031378" y="2569028"/>
                  <a:pt x="4019305" y="2560903"/>
                  <a:pt x="4008155" y="2551611"/>
                </a:cubicBezTo>
                <a:cubicBezTo>
                  <a:pt x="4001847" y="2546355"/>
                  <a:pt x="3997045" y="2539450"/>
                  <a:pt x="3990737" y="2534194"/>
                </a:cubicBezTo>
                <a:cubicBezTo>
                  <a:pt x="3923709" y="2478337"/>
                  <a:pt x="3985124" y="2537288"/>
                  <a:pt x="3929777" y="2481943"/>
                </a:cubicBezTo>
                <a:cubicBezTo>
                  <a:pt x="3921069" y="2464526"/>
                  <a:pt x="3914454" y="2445894"/>
                  <a:pt x="3903652" y="2429691"/>
                </a:cubicBezTo>
                <a:cubicBezTo>
                  <a:pt x="3896821" y="2419444"/>
                  <a:pt x="3883636" y="2414259"/>
                  <a:pt x="3877526" y="2403566"/>
                </a:cubicBezTo>
                <a:cubicBezTo>
                  <a:pt x="3871588" y="2393174"/>
                  <a:pt x="3873020" y="2379938"/>
                  <a:pt x="3868817" y="2368731"/>
                </a:cubicBezTo>
                <a:cubicBezTo>
                  <a:pt x="3864259" y="2356576"/>
                  <a:pt x="3857206" y="2345508"/>
                  <a:pt x="3851400" y="2333897"/>
                </a:cubicBezTo>
                <a:cubicBezTo>
                  <a:pt x="3848497" y="2322286"/>
                  <a:pt x="3846894" y="2310270"/>
                  <a:pt x="3842692" y="2299063"/>
                </a:cubicBezTo>
                <a:cubicBezTo>
                  <a:pt x="3827062" y="2257380"/>
                  <a:pt x="3825215" y="2275580"/>
                  <a:pt x="3816566" y="2238103"/>
                </a:cubicBezTo>
                <a:cubicBezTo>
                  <a:pt x="3809909" y="2209258"/>
                  <a:pt x="3804955" y="2180046"/>
                  <a:pt x="3799149" y="2151017"/>
                </a:cubicBezTo>
                <a:cubicBezTo>
                  <a:pt x="3794179" y="2126168"/>
                  <a:pt x="3789108" y="2097228"/>
                  <a:pt x="3781732" y="2072640"/>
                </a:cubicBezTo>
                <a:cubicBezTo>
                  <a:pt x="3776457" y="2055055"/>
                  <a:pt x="3772526" y="2036809"/>
                  <a:pt x="3764315" y="2020388"/>
                </a:cubicBezTo>
                <a:cubicBezTo>
                  <a:pt x="3749139" y="1990037"/>
                  <a:pt x="3740600" y="1975373"/>
                  <a:pt x="3729480" y="1942011"/>
                </a:cubicBezTo>
                <a:cubicBezTo>
                  <a:pt x="3725695" y="1930657"/>
                  <a:pt x="3726372" y="1917755"/>
                  <a:pt x="3720772" y="1907177"/>
                </a:cubicBezTo>
                <a:cubicBezTo>
                  <a:pt x="3700040" y="1868016"/>
                  <a:pt x="3673569" y="1832158"/>
                  <a:pt x="3651103" y="1793966"/>
                </a:cubicBezTo>
                <a:cubicBezTo>
                  <a:pt x="3644521" y="1782776"/>
                  <a:pt x="3640365" y="1770263"/>
                  <a:pt x="3633686" y="1759131"/>
                </a:cubicBezTo>
                <a:cubicBezTo>
                  <a:pt x="3622916" y="1741181"/>
                  <a:pt x="3610090" y="1724540"/>
                  <a:pt x="3598852" y="1706880"/>
                </a:cubicBezTo>
                <a:cubicBezTo>
                  <a:pt x="3511778" y="1570049"/>
                  <a:pt x="3627873" y="1752828"/>
                  <a:pt x="3555309" y="1619794"/>
                </a:cubicBezTo>
                <a:cubicBezTo>
                  <a:pt x="3545285" y="1601417"/>
                  <a:pt x="3540333" y="1574163"/>
                  <a:pt x="3520475" y="1567543"/>
                </a:cubicBezTo>
                <a:lnTo>
                  <a:pt x="3494349" y="1558834"/>
                </a:lnTo>
                <a:lnTo>
                  <a:pt x="3146006" y="1567543"/>
                </a:lnTo>
                <a:cubicBezTo>
                  <a:pt x="3098152" y="1569537"/>
                  <a:pt x="3076200" y="1577068"/>
                  <a:pt x="3032795" y="1584960"/>
                </a:cubicBezTo>
                <a:cubicBezTo>
                  <a:pt x="3004311" y="1590139"/>
                  <a:pt x="2965694" y="1595203"/>
                  <a:pt x="2937000" y="1602377"/>
                </a:cubicBezTo>
                <a:cubicBezTo>
                  <a:pt x="2922782" y="1605932"/>
                  <a:pt x="2873865" y="1624874"/>
                  <a:pt x="2867332" y="1628503"/>
                </a:cubicBezTo>
                <a:cubicBezTo>
                  <a:pt x="2854644" y="1635552"/>
                  <a:pt x="2845185" y="1647579"/>
                  <a:pt x="2832497" y="1654628"/>
                </a:cubicBezTo>
                <a:cubicBezTo>
                  <a:pt x="2818832" y="1662220"/>
                  <a:pt x="2803469" y="1666240"/>
                  <a:pt x="2788955" y="1672046"/>
                </a:cubicBezTo>
                <a:cubicBezTo>
                  <a:pt x="2765732" y="1692366"/>
                  <a:pt x="2743169" y="1713466"/>
                  <a:pt x="2719286" y="1733006"/>
                </a:cubicBezTo>
                <a:cubicBezTo>
                  <a:pt x="2656595" y="1784298"/>
                  <a:pt x="2738380" y="1695456"/>
                  <a:pt x="2640909" y="1802674"/>
                </a:cubicBezTo>
                <a:cubicBezTo>
                  <a:pt x="2624447" y="1820782"/>
                  <a:pt x="2593925" y="1866873"/>
                  <a:pt x="2571240" y="1881051"/>
                </a:cubicBezTo>
                <a:cubicBezTo>
                  <a:pt x="2561091" y="1887394"/>
                  <a:pt x="2547613" y="1885557"/>
                  <a:pt x="2536406" y="1889760"/>
                </a:cubicBezTo>
                <a:cubicBezTo>
                  <a:pt x="2511030" y="1899276"/>
                  <a:pt x="2501394" y="1911561"/>
                  <a:pt x="2475446" y="1915886"/>
                </a:cubicBezTo>
                <a:cubicBezTo>
                  <a:pt x="2449517" y="1920207"/>
                  <a:pt x="2423065" y="1920695"/>
                  <a:pt x="2397069" y="1924594"/>
                </a:cubicBezTo>
                <a:cubicBezTo>
                  <a:pt x="2364973" y="1929408"/>
                  <a:pt x="2333206" y="1936205"/>
                  <a:pt x="2301275" y="1942011"/>
                </a:cubicBezTo>
                <a:cubicBezTo>
                  <a:pt x="2211286" y="1939108"/>
                  <a:pt x="2121033" y="1940780"/>
                  <a:pt x="2031309" y="1933303"/>
                </a:cubicBezTo>
                <a:cubicBezTo>
                  <a:pt x="2015731" y="1932005"/>
                  <a:pt x="2002848" y="1919999"/>
                  <a:pt x="1987766" y="1915886"/>
                </a:cubicBezTo>
                <a:cubicBezTo>
                  <a:pt x="1970731" y="1911240"/>
                  <a:pt x="1952645" y="1911460"/>
                  <a:pt x="1935515" y="1907177"/>
                </a:cubicBezTo>
                <a:cubicBezTo>
                  <a:pt x="1917704" y="1902724"/>
                  <a:pt x="1900811" y="1895159"/>
                  <a:pt x="1883263" y="1889760"/>
                </a:cubicBezTo>
                <a:cubicBezTo>
                  <a:pt x="1863064" y="1883545"/>
                  <a:pt x="1842352" y="1879026"/>
                  <a:pt x="1822303" y="1872343"/>
                </a:cubicBezTo>
                <a:cubicBezTo>
                  <a:pt x="1735778" y="1843502"/>
                  <a:pt x="1823296" y="1868485"/>
                  <a:pt x="1726509" y="1820091"/>
                </a:cubicBezTo>
                <a:cubicBezTo>
                  <a:pt x="1710088" y="1811880"/>
                  <a:pt x="1691674" y="1808480"/>
                  <a:pt x="1674257" y="1802674"/>
                </a:cubicBezTo>
                <a:cubicBezTo>
                  <a:pt x="1665549" y="1796868"/>
                  <a:pt x="1657219" y="1790450"/>
                  <a:pt x="1648132" y="1785257"/>
                </a:cubicBezTo>
                <a:cubicBezTo>
                  <a:pt x="1608382" y="1762543"/>
                  <a:pt x="1614664" y="1774295"/>
                  <a:pt x="1578463" y="1741714"/>
                </a:cubicBezTo>
                <a:cubicBezTo>
                  <a:pt x="1560155" y="1725236"/>
                  <a:pt x="1543629" y="1706880"/>
                  <a:pt x="1526212" y="1689463"/>
                </a:cubicBezTo>
                <a:cubicBezTo>
                  <a:pt x="1517503" y="1680754"/>
                  <a:pt x="1510334" y="1670169"/>
                  <a:pt x="1500086" y="1663337"/>
                </a:cubicBezTo>
                <a:lnTo>
                  <a:pt x="1473960" y="1645920"/>
                </a:lnTo>
                <a:cubicBezTo>
                  <a:pt x="1471057" y="1634309"/>
                  <a:pt x="1470113" y="1622023"/>
                  <a:pt x="1465252" y="1611086"/>
                </a:cubicBezTo>
                <a:cubicBezTo>
                  <a:pt x="1458378" y="1595618"/>
                  <a:pt x="1444479" y="1583601"/>
                  <a:pt x="1439126" y="1567543"/>
                </a:cubicBezTo>
                <a:cubicBezTo>
                  <a:pt x="1429765" y="1539459"/>
                  <a:pt x="1421709" y="1480457"/>
                  <a:pt x="1421709" y="1480457"/>
                </a:cubicBezTo>
                <a:cubicBezTo>
                  <a:pt x="1418806" y="1448526"/>
                  <a:pt x="1417147" y="1416457"/>
                  <a:pt x="1413000" y="1384663"/>
                </a:cubicBezTo>
                <a:cubicBezTo>
                  <a:pt x="1402427" y="1303601"/>
                  <a:pt x="1401161" y="1302475"/>
                  <a:pt x="1386875" y="1245326"/>
                </a:cubicBezTo>
                <a:cubicBezTo>
                  <a:pt x="1383972" y="1082766"/>
                  <a:pt x="1386152" y="920036"/>
                  <a:pt x="1378166" y="757646"/>
                </a:cubicBezTo>
                <a:cubicBezTo>
                  <a:pt x="1377398" y="742032"/>
                  <a:pt x="1364540" y="729269"/>
                  <a:pt x="1360749" y="714103"/>
                </a:cubicBezTo>
                <a:cubicBezTo>
                  <a:pt x="1355771" y="694190"/>
                  <a:pt x="1354943" y="673463"/>
                  <a:pt x="1352040" y="653143"/>
                </a:cubicBezTo>
                <a:cubicBezTo>
                  <a:pt x="1349137" y="606697"/>
                  <a:pt x="1349351" y="559951"/>
                  <a:pt x="1343332" y="513806"/>
                </a:cubicBezTo>
                <a:cubicBezTo>
                  <a:pt x="1340599" y="492850"/>
                  <a:pt x="1331476" y="473234"/>
                  <a:pt x="1325915" y="452846"/>
                </a:cubicBezTo>
                <a:cubicBezTo>
                  <a:pt x="1322766" y="441299"/>
                  <a:pt x="1319803" y="429695"/>
                  <a:pt x="1317206" y="418011"/>
                </a:cubicBezTo>
                <a:cubicBezTo>
                  <a:pt x="1290647" y="298499"/>
                  <a:pt x="1323131" y="430041"/>
                  <a:pt x="1299789" y="348343"/>
                </a:cubicBezTo>
                <a:cubicBezTo>
                  <a:pt x="1296501" y="336834"/>
                  <a:pt x="1295283" y="324715"/>
                  <a:pt x="1291080" y="313508"/>
                </a:cubicBezTo>
                <a:cubicBezTo>
                  <a:pt x="1268182" y="252447"/>
                  <a:pt x="1281509" y="303074"/>
                  <a:pt x="1256246" y="252548"/>
                </a:cubicBezTo>
                <a:cubicBezTo>
                  <a:pt x="1231040" y="202137"/>
                  <a:pt x="1270936" y="249823"/>
                  <a:pt x="1221412" y="200297"/>
                </a:cubicBezTo>
                <a:cubicBezTo>
                  <a:pt x="1201799" y="141462"/>
                  <a:pt x="1228999" y="205236"/>
                  <a:pt x="1186577" y="156754"/>
                </a:cubicBezTo>
                <a:cubicBezTo>
                  <a:pt x="1172793" y="141001"/>
                  <a:pt x="1171601" y="111123"/>
                  <a:pt x="1151743" y="104503"/>
                </a:cubicBezTo>
                <a:cubicBezTo>
                  <a:pt x="1121723" y="94496"/>
                  <a:pt x="1132108" y="102285"/>
                  <a:pt x="1116909" y="87086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" name="Raven puščični povezovalnik 7"/>
          <p:cNvCxnSpPr/>
          <p:nvPr/>
        </p:nvCxnSpPr>
        <p:spPr>
          <a:xfrm>
            <a:off x="4153989" y="801189"/>
            <a:ext cx="4310742" cy="186363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2" y="0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0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/>
          <p:cNvSpPr/>
          <p:nvPr/>
        </p:nvSpPr>
        <p:spPr>
          <a:xfrm>
            <a:off x="6200503" y="174171"/>
            <a:ext cx="949234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37588453"/>
              </p:ext>
            </p:extLst>
          </p:nvPr>
        </p:nvGraphicFramePr>
        <p:xfrm>
          <a:off x="217714" y="130630"/>
          <a:ext cx="11747863" cy="714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519" t="13378" r="22495" b="9919"/>
          <a:stretch/>
        </p:blipFill>
        <p:spPr>
          <a:xfrm>
            <a:off x="1854925" y="888273"/>
            <a:ext cx="8351520" cy="6030357"/>
          </a:xfrm>
          <a:prstGeom prst="rect">
            <a:avLst/>
          </a:prstGeom>
        </p:spPr>
      </p:pic>
      <p:cxnSp>
        <p:nvCxnSpPr>
          <p:cNvPr id="9" name="Raven povezovalnik 8"/>
          <p:cNvCxnSpPr/>
          <p:nvPr/>
        </p:nvCxnSpPr>
        <p:spPr>
          <a:xfrm flipV="1">
            <a:off x="2046513" y="2203269"/>
            <a:ext cx="2368733" cy="87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ovezovalnik 9"/>
          <p:cNvCxnSpPr/>
          <p:nvPr/>
        </p:nvCxnSpPr>
        <p:spPr>
          <a:xfrm>
            <a:off x="2029095" y="2451463"/>
            <a:ext cx="1515292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 flipV="1">
            <a:off x="2029095" y="2690949"/>
            <a:ext cx="1515292" cy="871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lika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770" y="130630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55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555" t="13718" r="20402" b="8874"/>
          <a:stretch/>
        </p:blipFill>
        <p:spPr>
          <a:xfrm>
            <a:off x="1837509" y="109730"/>
            <a:ext cx="8917577" cy="66045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62" y="174173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197</TotalTime>
  <Words>101</Words>
  <Application>Microsoft Office PowerPoint</Application>
  <PresentationFormat>Širokozaslonsko</PresentationFormat>
  <Paragraphs>28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 Rounded MT Bold</vt:lpstr>
      <vt:lpstr>Calibri Light</vt:lpstr>
      <vt:lpstr>Rockwell</vt:lpstr>
      <vt:lpstr>Wingdings</vt:lpstr>
      <vt:lpstr>Atlas</vt:lpstr>
      <vt:lpstr>Priprava na kolesarski izpit</vt:lpstr>
      <vt:lpstr>Danes bomo spoznali: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Laura Belak</dc:creator>
  <cp:lastModifiedBy>Uporabnik</cp:lastModifiedBy>
  <cp:revision>29</cp:revision>
  <dcterms:created xsi:type="dcterms:W3CDTF">2021-01-15T10:54:37Z</dcterms:created>
  <dcterms:modified xsi:type="dcterms:W3CDTF">2021-11-22T10:38:07Z</dcterms:modified>
</cp:coreProperties>
</file>