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0" r:id="rId3"/>
    <p:sldId id="262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6023C-4101-4E79-A228-EFC39DB4593D}" type="datetimeFigureOut">
              <a:rPr lang="sl-SI" smtClean="0"/>
              <a:t>23. 11. 2021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676B2B-A0F5-4940-9B5A-1757719E043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84085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0CE6E-3F21-4056-AA20-57AF0C70D3DC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222069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0CE6E-3F21-4056-AA20-57AF0C70D3DC}" type="slidenum">
              <a:rPr lang="sl-SI" smtClean="0"/>
              <a:t>12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670008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0CE6E-3F21-4056-AA20-57AF0C70D3DC}" type="slidenum">
              <a:rPr lang="sl-SI" smtClean="0"/>
              <a:t>13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417620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0CE6E-3F21-4056-AA20-57AF0C70D3DC}" type="slidenum">
              <a:rPr lang="sl-SI" smtClean="0"/>
              <a:t>14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471971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0CE6E-3F21-4056-AA20-57AF0C70D3DC}" type="slidenum">
              <a:rPr lang="sl-SI" smtClean="0"/>
              <a:t>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189058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0CE6E-3F21-4056-AA20-57AF0C70D3DC}" type="slidenum">
              <a:rPr lang="sl-SI" smtClean="0"/>
              <a:t>16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746687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0CE6E-3F21-4056-AA20-57AF0C70D3DC}" type="slidenum">
              <a:rPr lang="sl-SI" smtClean="0"/>
              <a:t>17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2610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0CE6E-3F21-4056-AA20-57AF0C70D3DC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62891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0CE6E-3F21-4056-AA20-57AF0C70D3DC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73556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0CE6E-3F21-4056-AA20-57AF0C70D3DC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94609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0CE6E-3F21-4056-AA20-57AF0C70D3DC}" type="slidenum">
              <a:rPr lang="sl-SI" smtClean="0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49024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0CE6E-3F21-4056-AA20-57AF0C70D3DC}" type="slidenum">
              <a:rPr lang="sl-SI" smtClean="0"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23098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0CE6E-3F21-4056-AA20-57AF0C70D3DC}" type="slidenum">
              <a:rPr lang="sl-SI" smtClean="0"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39577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0CE6E-3F21-4056-AA20-57AF0C70D3DC}" type="slidenum">
              <a:rPr lang="sl-SI" smtClean="0"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61414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0CE6E-3F21-4056-AA20-57AF0C70D3DC}" type="slidenum">
              <a:rPr lang="sl-SI" smtClean="0"/>
              <a:t>11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60013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F92B-EFBA-4FFE-ACC1-537410FC684C}" type="datetimeFigureOut">
              <a:rPr lang="sl-SI" smtClean="0"/>
              <a:t>23. 11. 2021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F4E9-54DF-4CAD-8759-06C4C99223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18528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F92B-EFBA-4FFE-ACC1-537410FC684C}" type="datetimeFigureOut">
              <a:rPr lang="sl-SI" smtClean="0"/>
              <a:t>23. 11. 2021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F4E9-54DF-4CAD-8759-06C4C99223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79314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F92B-EFBA-4FFE-ACC1-537410FC684C}" type="datetimeFigureOut">
              <a:rPr lang="sl-SI" smtClean="0"/>
              <a:t>23. 11. 2021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F4E9-54DF-4CAD-8759-06C4C99223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69377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F92B-EFBA-4FFE-ACC1-537410FC684C}" type="datetimeFigureOut">
              <a:rPr lang="sl-SI" smtClean="0"/>
              <a:t>23. 11. 2021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F4E9-54DF-4CAD-8759-06C4C99223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5781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F92B-EFBA-4FFE-ACC1-537410FC684C}" type="datetimeFigureOut">
              <a:rPr lang="sl-SI" smtClean="0"/>
              <a:t>23. 11. 2021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F4E9-54DF-4CAD-8759-06C4C99223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84664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F92B-EFBA-4FFE-ACC1-537410FC684C}" type="datetimeFigureOut">
              <a:rPr lang="sl-SI" smtClean="0"/>
              <a:t>23. 11. 2021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F4E9-54DF-4CAD-8759-06C4C99223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0883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F92B-EFBA-4FFE-ACC1-537410FC684C}" type="datetimeFigureOut">
              <a:rPr lang="sl-SI" smtClean="0"/>
              <a:t>23. 11. 2021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F4E9-54DF-4CAD-8759-06C4C99223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90727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F92B-EFBA-4FFE-ACC1-537410FC684C}" type="datetimeFigureOut">
              <a:rPr lang="sl-SI" smtClean="0"/>
              <a:t>23. 11. 2021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F4E9-54DF-4CAD-8759-06C4C99223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32367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F92B-EFBA-4FFE-ACC1-537410FC684C}" type="datetimeFigureOut">
              <a:rPr lang="sl-SI" smtClean="0"/>
              <a:t>23. 11. 2021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F4E9-54DF-4CAD-8759-06C4C99223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66741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F92B-EFBA-4FFE-ACC1-537410FC684C}" type="datetimeFigureOut">
              <a:rPr lang="sl-SI" smtClean="0"/>
              <a:t>23. 11. 2021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F4E9-54DF-4CAD-8759-06C4C99223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29684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F92B-EFBA-4FFE-ACC1-537410FC684C}" type="datetimeFigureOut">
              <a:rPr lang="sl-SI" smtClean="0"/>
              <a:t>23. 11. 2021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F4E9-54DF-4CAD-8759-06C4C99223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32143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2F92B-EFBA-4FFE-ACC1-537410FC684C}" type="datetimeFigureOut">
              <a:rPr lang="sl-SI" smtClean="0"/>
              <a:t>23. 11. 2021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6F4E9-54DF-4CAD-8759-06C4C99223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25238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10.png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openxmlformats.org/officeDocument/2006/relationships/image" Target="../media/image11.png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5" Type="http://schemas.openxmlformats.org/officeDocument/2006/relationships/image" Target="../media/image12.png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5" Type="http://schemas.openxmlformats.org/officeDocument/2006/relationships/image" Target="../media/image13.png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5" Type="http://schemas.openxmlformats.org/officeDocument/2006/relationships/image" Target="../media/image14.png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5" Type="http://schemas.openxmlformats.org/officeDocument/2006/relationships/image" Target="../media/image15.png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5" Type="http://schemas.openxmlformats.org/officeDocument/2006/relationships/image" Target="../media/image16.png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5" Type="http://schemas.openxmlformats.org/officeDocument/2006/relationships/image" Target="../media/image17.pn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7.pn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8.pn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9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469" y="86652"/>
            <a:ext cx="8264432" cy="6611546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2567940" y="2849880"/>
            <a:ext cx="4754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ŠPORT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sl-SI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JOGA</a:t>
            </a:r>
          </a:p>
        </p:txBody>
      </p:sp>
    </p:spTree>
    <p:extLst>
      <p:ext uri="{BB962C8B-B14F-4D97-AF65-F5344CB8AC3E}">
        <p14:creationId xmlns:p14="http://schemas.microsoft.com/office/powerpoint/2010/main" val="70903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70"/>
    </mc:Choice>
    <mc:Fallback xmlns="">
      <p:transition spd="slow" advTm="1707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zaženi štoparico"/>
          <p:cNvGrpSpPr/>
          <p:nvPr/>
        </p:nvGrpSpPr>
        <p:grpSpPr>
          <a:xfrm>
            <a:off x="900122" y="187200"/>
            <a:ext cx="3860594" cy="799962"/>
            <a:chOff x="1332706" y="185859"/>
            <a:chExt cx="2636838" cy="799962"/>
          </a:xfrm>
        </p:grpSpPr>
        <p:sp>
          <p:nvSpPr>
            <p:cNvPr id="121" name="Zaobljeni pravokotnik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Zaobljeni pravokotnik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sl-SI" sz="2800" dirty="0">
                  <a:latin typeface="Arial" panose="020B0604020202020204" pitchFamily="34" charset="0"/>
                  <a:cs typeface="Arial" panose="020B0604020202020204" pitchFamily="34" charset="0"/>
                </a:rPr>
                <a:t>ZAŽENI ŠTOPARICO</a:t>
              </a:r>
            </a:p>
          </p:txBody>
        </p:sp>
      </p:grpSp>
      <p:grpSp>
        <p:nvGrpSpPr>
          <p:cNvPr id="123" name="čas se je iztekel"/>
          <p:cNvGrpSpPr/>
          <p:nvPr/>
        </p:nvGrpSpPr>
        <p:grpSpPr>
          <a:xfrm>
            <a:off x="900122" y="187200"/>
            <a:ext cx="3860594" cy="799962"/>
            <a:chOff x="4321176" y="185859"/>
            <a:chExt cx="2636838" cy="799962"/>
          </a:xfrm>
        </p:grpSpPr>
        <p:sp>
          <p:nvSpPr>
            <p:cNvPr id="124" name="Zaobljeni pravokotnik 123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Zaobljeni pravokotnik 124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sl-SI" sz="2800" dirty="0">
                  <a:latin typeface="Arial" panose="020B0604020202020204" pitchFamily="34" charset="0"/>
                  <a:cs typeface="Arial" panose="020B0604020202020204" pitchFamily="34" charset="0"/>
                </a:rPr>
                <a:t>ČAS SE JE IZTEKEL!</a:t>
              </a:r>
            </a:p>
          </p:txBody>
        </p:sp>
      </p:grpSp>
      <p:sp>
        <p:nvSpPr>
          <p:cNvPr id="138" name="Samooblika 3"/>
          <p:cNvSpPr>
            <a:spLocks noChangeAspect="1" noChangeArrowheads="1" noTextEdit="1"/>
          </p:cNvSpPr>
          <p:nvPr/>
        </p:nvSpPr>
        <p:spPr bwMode="auto">
          <a:xfrm>
            <a:off x="0" y="1176728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39" name="Pravokotnik 5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0" name="Pravokotnik 6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1" name="Pravokotnik 7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2" name="Pravokotnik 8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3" name="Prostoročno 9"/>
          <p:cNvSpPr>
            <a:spLocks/>
          </p:cNvSpPr>
          <p:nvPr/>
        </p:nvSpPr>
        <p:spPr bwMode="auto">
          <a:xfrm>
            <a:off x="2498725" y="1633928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4" name="Prostoročno 10"/>
          <p:cNvSpPr>
            <a:spLocks/>
          </p:cNvSpPr>
          <p:nvPr/>
        </p:nvSpPr>
        <p:spPr bwMode="auto">
          <a:xfrm>
            <a:off x="3525838" y="1881578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5" name="Prostoročno 11"/>
          <p:cNvSpPr>
            <a:spLocks/>
          </p:cNvSpPr>
          <p:nvPr/>
        </p:nvSpPr>
        <p:spPr bwMode="auto">
          <a:xfrm>
            <a:off x="1027113" y="1860941"/>
            <a:ext cx="909638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6" name="Prostoročno 12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7" name="Prostoročno 13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8" name="Prostoročno 14"/>
          <p:cNvSpPr>
            <a:spLocks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9" name="Prostoročno 15"/>
          <p:cNvSpPr>
            <a:spLocks/>
          </p:cNvSpPr>
          <p:nvPr/>
        </p:nvSpPr>
        <p:spPr bwMode="auto">
          <a:xfrm>
            <a:off x="4198938" y="2343541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0" name="Prostoročno 16"/>
          <p:cNvSpPr>
            <a:spLocks/>
          </p:cNvSpPr>
          <p:nvPr/>
        </p:nvSpPr>
        <p:spPr bwMode="auto">
          <a:xfrm>
            <a:off x="3959225" y="2189553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1" name="Prostoročno 17"/>
          <p:cNvSpPr>
            <a:spLocks/>
          </p:cNvSpPr>
          <p:nvPr/>
        </p:nvSpPr>
        <p:spPr bwMode="auto">
          <a:xfrm>
            <a:off x="457200" y="1349766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2" name="Prostoročno 18"/>
          <p:cNvSpPr>
            <a:spLocks noEditPoints="1"/>
          </p:cNvSpPr>
          <p:nvPr/>
        </p:nvSpPr>
        <p:spPr bwMode="auto">
          <a:xfrm>
            <a:off x="673100" y="2553091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3" name="Prostoročno 19"/>
          <p:cNvSpPr>
            <a:spLocks/>
          </p:cNvSpPr>
          <p:nvPr/>
        </p:nvSpPr>
        <p:spPr bwMode="auto">
          <a:xfrm>
            <a:off x="606425" y="1589478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4" name="Prostoročno 20"/>
          <p:cNvSpPr>
            <a:spLocks/>
          </p:cNvSpPr>
          <p:nvPr/>
        </p:nvSpPr>
        <p:spPr bwMode="auto">
          <a:xfrm>
            <a:off x="1068388" y="5628078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5" name="Prostoročno 21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6" name="Prostoročno 22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7" name="Prostoročno 23"/>
          <p:cNvSpPr>
            <a:spLocks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8" name="Prostoročno 24"/>
          <p:cNvSpPr>
            <a:spLocks/>
          </p:cNvSpPr>
          <p:nvPr/>
        </p:nvSpPr>
        <p:spPr bwMode="auto">
          <a:xfrm>
            <a:off x="3633788" y="5628078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9" name="Prostoročno 25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60" name="Prostoročno 26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61" name="Prostoročno 27"/>
          <p:cNvSpPr>
            <a:spLocks/>
          </p:cNvSpPr>
          <p:nvPr/>
        </p:nvSpPr>
        <p:spPr bwMode="auto">
          <a:xfrm>
            <a:off x="3795713" y="5899541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4" name="Vrtenje urnega kazalca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17563" y="2264166"/>
            <a:ext cx="3829050" cy="3830638"/>
            <a:chOff x="817563" y="2264166"/>
            <a:chExt cx="3829050" cy="3830638"/>
          </a:xfrm>
        </p:grpSpPr>
        <p:sp>
          <p:nvSpPr>
            <p:cNvPr id="162" name="Elipsa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9" name="urni kazalec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163" name="Prostoročno 29"/>
          <p:cNvSpPr>
            <a:spLocks noEditPoints="1"/>
          </p:cNvSpPr>
          <p:nvPr/>
        </p:nvSpPr>
        <p:spPr bwMode="auto">
          <a:xfrm>
            <a:off x="538163" y="1986353"/>
            <a:ext cx="4387850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64" name="Prostoročno 30"/>
          <p:cNvSpPr>
            <a:spLocks noEditPoints="1"/>
          </p:cNvSpPr>
          <p:nvPr/>
        </p:nvSpPr>
        <p:spPr bwMode="auto">
          <a:xfrm>
            <a:off x="711200" y="2157803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65" name="Prostoročno 31"/>
          <p:cNvSpPr>
            <a:spLocks noEditPoints="1"/>
          </p:cNvSpPr>
          <p:nvPr/>
        </p:nvSpPr>
        <p:spPr bwMode="auto">
          <a:xfrm>
            <a:off x="620713" y="2067316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0FC7B21D-F367-47EE-B66B-97792050C10C}"/>
              </a:ext>
            </a:extLst>
          </p:cNvPr>
          <p:cNvGrpSpPr/>
          <p:nvPr/>
        </p:nvGrpSpPr>
        <p:grpSpPr>
          <a:xfrm>
            <a:off x="2455863" y="2411803"/>
            <a:ext cx="566738" cy="566738"/>
            <a:chOff x="2455863" y="2411803"/>
            <a:chExt cx="566738" cy="566738"/>
          </a:xfrm>
        </p:grpSpPr>
        <p:sp>
          <p:nvSpPr>
            <p:cNvPr id="166" name="Elipsa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7" name="Elipsa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8" name="Prostoročno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9" name="Prostoročno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0" name="Pravokotnik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1" name="Pravokotnik 37"/>
            <p:cNvSpPr>
              <a:spLocks noChangeArrowheads="1"/>
            </p:cNvSpPr>
            <p:nvPr/>
          </p:nvSpPr>
          <p:spPr bwMode="auto">
            <a:xfrm>
              <a:off x="2593975" y="2499116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i="0" u="none" strike="noStrike" cap="none" normalizeH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30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74" name="Prostoročno 40"/>
          <p:cNvSpPr>
            <a:spLocks noEditPoints="1"/>
          </p:cNvSpPr>
          <p:nvPr/>
        </p:nvSpPr>
        <p:spPr bwMode="auto">
          <a:xfrm>
            <a:off x="3244850" y="2851541"/>
            <a:ext cx="20638" cy="122238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26421DDD-07C3-42B6-869F-AD3A53DC2A79}"/>
              </a:ext>
            </a:extLst>
          </p:cNvPr>
          <p:cNvGrpSpPr/>
          <p:nvPr/>
        </p:nvGrpSpPr>
        <p:grpSpPr>
          <a:xfrm>
            <a:off x="3722688" y="3113478"/>
            <a:ext cx="585788" cy="587375"/>
            <a:chOff x="3722688" y="3113478"/>
            <a:chExt cx="585788" cy="587375"/>
          </a:xfrm>
        </p:grpSpPr>
        <p:sp>
          <p:nvSpPr>
            <p:cNvPr id="178" name="Prostoročno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9" name="Prostoročno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0" name="Prostoročno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1" name="Prostoročno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2" name="Pravokotnik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3" name="Pravokotnik 49"/>
            <p:cNvSpPr>
              <a:spLocks noChangeArrowheads="1"/>
            </p:cNvSpPr>
            <p:nvPr/>
          </p:nvSpPr>
          <p:spPr bwMode="auto">
            <a:xfrm>
              <a:off x="3941763" y="3216666"/>
              <a:ext cx="131446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5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86" name="Prostoročno 52"/>
          <p:cNvSpPr>
            <a:spLocks noEditPoints="1"/>
          </p:cNvSpPr>
          <p:nvPr/>
        </p:nvSpPr>
        <p:spPr bwMode="auto">
          <a:xfrm>
            <a:off x="3994150" y="3978666"/>
            <a:ext cx="60325" cy="158750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5AAA3125-6198-4B7D-906A-040AAB47590B}"/>
              </a:ext>
            </a:extLst>
          </p:cNvPr>
          <p:cNvGrpSpPr/>
          <p:nvPr/>
        </p:nvGrpSpPr>
        <p:grpSpPr>
          <a:xfrm>
            <a:off x="3754438" y="4585091"/>
            <a:ext cx="566738" cy="568325"/>
            <a:chOff x="3754438" y="4585091"/>
            <a:chExt cx="566738" cy="568325"/>
          </a:xfrm>
        </p:grpSpPr>
        <p:sp>
          <p:nvSpPr>
            <p:cNvPr id="190" name="Prostoročno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1" name="Elipsa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2" name="Prostoročno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3" name="Prostoročno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4" name="Pravokotnik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5" name="Pravokotnik 61"/>
            <p:cNvSpPr>
              <a:spLocks noChangeArrowheads="1"/>
            </p:cNvSpPr>
            <p:nvPr/>
          </p:nvSpPr>
          <p:spPr bwMode="auto">
            <a:xfrm>
              <a:off x="3911600" y="4672403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10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98" name="Prostoročno 64"/>
          <p:cNvSpPr>
            <a:spLocks noEditPoints="1"/>
          </p:cNvSpPr>
          <p:nvPr/>
        </p:nvSpPr>
        <p:spPr bwMode="auto">
          <a:xfrm>
            <a:off x="3281363" y="5326453"/>
            <a:ext cx="17463" cy="168275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04" name="Prostoročno 70"/>
          <p:cNvSpPr>
            <a:spLocks noEditPoints="1"/>
          </p:cNvSpPr>
          <p:nvPr/>
        </p:nvSpPr>
        <p:spPr bwMode="auto">
          <a:xfrm>
            <a:off x="1763713" y="2859478"/>
            <a:ext cx="1588" cy="55563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12" name="Prostoročno 78"/>
          <p:cNvSpPr>
            <a:spLocks noEditPoints="1"/>
          </p:cNvSpPr>
          <p:nvPr/>
        </p:nvSpPr>
        <p:spPr bwMode="auto">
          <a:xfrm>
            <a:off x="1012825" y="4132653"/>
            <a:ext cx="44450" cy="134938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20" name="Prostoročno 86"/>
          <p:cNvSpPr>
            <a:spLocks noEditPoints="1"/>
          </p:cNvSpPr>
          <p:nvPr/>
        </p:nvSpPr>
        <p:spPr bwMode="auto">
          <a:xfrm>
            <a:off x="1724025" y="5348678"/>
            <a:ext cx="9525" cy="117475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C75428FF-0A84-4E2E-92DA-584511ABC382}"/>
              </a:ext>
            </a:extLst>
          </p:cNvPr>
          <p:cNvGrpSpPr/>
          <p:nvPr/>
        </p:nvGrpSpPr>
        <p:grpSpPr>
          <a:xfrm>
            <a:off x="2498725" y="5334391"/>
            <a:ext cx="568325" cy="566738"/>
            <a:chOff x="2498725" y="5334391"/>
            <a:chExt cx="568325" cy="566738"/>
          </a:xfrm>
        </p:grpSpPr>
        <p:sp>
          <p:nvSpPr>
            <p:cNvPr id="222" name="Prostoročno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3" name="Elipsa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4" name="Prostoročno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5" name="Prostoročno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6" name="Pravokotnik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7" name="Pravokotnik 93"/>
            <p:cNvSpPr>
              <a:spLocks noChangeArrowheads="1"/>
            </p:cNvSpPr>
            <p:nvPr/>
          </p:nvSpPr>
          <p:spPr bwMode="auto">
            <a:xfrm>
              <a:off x="2665413" y="5421703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i="0" u="none" strike="noStrike" cap="none" normalizeH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15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9" name="Skupina 8">
            <a:extLst>
              <a:ext uri="{FF2B5EF4-FFF2-40B4-BE49-F238E27FC236}">
                <a16:creationId xmlns:a16="http://schemas.microsoft.com/office/drawing/2014/main" id="{FABADD7C-3D5A-44FF-8043-BD36A4C614D6}"/>
              </a:ext>
            </a:extLst>
          </p:cNvPr>
          <p:cNvGrpSpPr/>
          <p:nvPr/>
        </p:nvGrpSpPr>
        <p:grpSpPr>
          <a:xfrm>
            <a:off x="1157288" y="3113478"/>
            <a:ext cx="584200" cy="587375"/>
            <a:chOff x="1157288" y="3113478"/>
            <a:chExt cx="584200" cy="587375"/>
          </a:xfrm>
        </p:grpSpPr>
        <p:sp>
          <p:nvSpPr>
            <p:cNvPr id="206" name="Prostoročno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7" name="Prostoročno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8" name="Prostoročno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9" name="Prostoročno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0" name="Pravokotnik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1" name="Pravokotnik 97"/>
            <p:cNvSpPr>
              <a:spLocks noChangeArrowheads="1"/>
            </p:cNvSpPr>
            <p:nvPr/>
          </p:nvSpPr>
          <p:spPr bwMode="auto">
            <a:xfrm>
              <a:off x="1311275" y="3218253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i="0" u="none" strike="noStrike" cap="none" normalizeH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25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8" name="Skupina 7">
            <a:extLst>
              <a:ext uri="{FF2B5EF4-FFF2-40B4-BE49-F238E27FC236}">
                <a16:creationId xmlns:a16="http://schemas.microsoft.com/office/drawing/2014/main" id="{4DD91C3C-3852-430A-9A83-22625BBCEAE3}"/>
              </a:ext>
            </a:extLst>
          </p:cNvPr>
          <p:cNvGrpSpPr/>
          <p:nvPr/>
        </p:nvGrpSpPr>
        <p:grpSpPr>
          <a:xfrm>
            <a:off x="1162050" y="4580328"/>
            <a:ext cx="569913" cy="568325"/>
            <a:chOff x="1162050" y="4580328"/>
            <a:chExt cx="569913" cy="568325"/>
          </a:xfrm>
        </p:grpSpPr>
        <p:sp>
          <p:nvSpPr>
            <p:cNvPr id="214" name="Prostoročno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5" name="Prostoročno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6" name="Prostoročno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7" name="Prostoročno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4" name="Pravokotnik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5" name="Pravokotnik 101"/>
            <p:cNvSpPr>
              <a:spLocks noChangeArrowheads="1"/>
            </p:cNvSpPr>
            <p:nvPr/>
          </p:nvSpPr>
          <p:spPr bwMode="auto">
            <a:xfrm>
              <a:off x="1328738" y="4699391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20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241" name="Elipsa 107"/>
          <p:cNvSpPr>
            <a:spLocks noChangeArrowheads="1"/>
          </p:cNvSpPr>
          <p:nvPr/>
        </p:nvSpPr>
        <p:spPr bwMode="auto">
          <a:xfrm>
            <a:off x="2600325" y="4042166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2" name="Elipsa 108"/>
          <p:cNvSpPr>
            <a:spLocks noChangeArrowheads="1"/>
          </p:cNvSpPr>
          <p:nvPr/>
        </p:nvSpPr>
        <p:spPr bwMode="auto">
          <a:xfrm>
            <a:off x="2659063" y="4104078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3" name="Prostoročno 109"/>
          <p:cNvSpPr>
            <a:spLocks/>
          </p:cNvSpPr>
          <p:nvPr/>
        </p:nvSpPr>
        <p:spPr bwMode="auto">
          <a:xfrm>
            <a:off x="1808163" y="1302141"/>
            <a:ext cx="377825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4" name="Prostoročno 110"/>
          <p:cNvSpPr>
            <a:spLocks/>
          </p:cNvSpPr>
          <p:nvPr/>
        </p:nvSpPr>
        <p:spPr bwMode="auto">
          <a:xfrm>
            <a:off x="1963738" y="1218003"/>
            <a:ext cx="379413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5" name="Prostoročno 111"/>
          <p:cNvSpPr>
            <a:spLocks/>
          </p:cNvSpPr>
          <p:nvPr/>
        </p:nvSpPr>
        <p:spPr bwMode="auto">
          <a:xfrm>
            <a:off x="30163" y="2205428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6" name="Prostoročno 112"/>
          <p:cNvSpPr>
            <a:spLocks/>
          </p:cNvSpPr>
          <p:nvPr/>
        </p:nvSpPr>
        <p:spPr bwMode="auto">
          <a:xfrm>
            <a:off x="-104775" y="2321316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7" name="Prostoročno 113"/>
          <p:cNvSpPr>
            <a:spLocks/>
          </p:cNvSpPr>
          <p:nvPr/>
        </p:nvSpPr>
        <p:spPr bwMode="auto">
          <a:xfrm>
            <a:off x="3340100" y="125927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8" name="Prostoročno 114"/>
          <p:cNvSpPr>
            <a:spLocks/>
          </p:cNvSpPr>
          <p:nvPr/>
        </p:nvSpPr>
        <p:spPr bwMode="auto">
          <a:xfrm>
            <a:off x="3184525" y="117672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9" name="Prostoročno 115"/>
          <p:cNvSpPr>
            <a:spLocks/>
          </p:cNvSpPr>
          <p:nvPr/>
        </p:nvSpPr>
        <p:spPr bwMode="auto">
          <a:xfrm>
            <a:off x="3446463" y="1371991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50" name="Prostoročno 116"/>
          <p:cNvSpPr>
            <a:spLocks/>
          </p:cNvSpPr>
          <p:nvPr/>
        </p:nvSpPr>
        <p:spPr bwMode="auto">
          <a:xfrm>
            <a:off x="4773613" y="2661041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51" name="Prostoročno 117"/>
          <p:cNvSpPr>
            <a:spLocks/>
          </p:cNvSpPr>
          <p:nvPr/>
        </p:nvSpPr>
        <p:spPr bwMode="auto">
          <a:xfrm>
            <a:off x="4495800" y="1611703"/>
            <a:ext cx="363538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62" name="Polje z besedilom 261"/>
          <p:cNvSpPr txBox="1"/>
          <p:nvPr/>
        </p:nvSpPr>
        <p:spPr>
          <a:xfrm>
            <a:off x="7343722" y="185859"/>
            <a:ext cx="4038705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sl-SI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ČASOVNA OMEJITEV: </a:t>
            </a:r>
          </a:p>
          <a:p>
            <a:pPr algn="ctr" rtl="0"/>
            <a:r>
              <a:rPr lang="sl-SI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sekund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5"/>
          <a:srcRect t="3108" b="4436"/>
          <a:stretch/>
        </p:blipFill>
        <p:spPr>
          <a:xfrm>
            <a:off x="7737476" y="2250832"/>
            <a:ext cx="2919358" cy="288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773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322"/>
    </mc:Choice>
    <mc:Fallback xmlns="">
      <p:transition spd="slow" advTm="65322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triggerEvt type="onClick" time="20988" objId="120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zaženi štoparico"/>
          <p:cNvGrpSpPr/>
          <p:nvPr/>
        </p:nvGrpSpPr>
        <p:grpSpPr>
          <a:xfrm>
            <a:off x="900122" y="187200"/>
            <a:ext cx="3860594" cy="799962"/>
            <a:chOff x="1332706" y="185859"/>
            <a:chExt cx="2636838" cy="799962"/>
          </a:xfrm>
        </p:grpSpPr>
        <p:sp>
          <p:nvSpPr>
            <p:cNvPr id="121" name="Zaobljeni pravokotnik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Zaobljeni pravokotnik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sl-SI" sz="2800" dirty="0">
                  <a:latin typeface="Arial" panose="020B0604020202020204" pitchFamily="34" charset="0"/>
                  <a:cs typeface="Arial" panose="020B0604020202020204" pitchFamily="34" charset="0"/>
                </a:rPr>
                <a:t>ZAŽENI ŠTOPARICO</a:t>
              </a:r>
            </a:p>
          </p:txBody>
        </p:sp>
      </p:grpSp>
      <p:grpSp>
        <p:nvGrpSpPr>
          <p:cNvPr id="123" name="čas se je iztekel"/>
          <p:cNvGrpSpPr/>
          <p:nvPr/>
        </p:nvGrpSpPr>
        <p:grpSpPr>
          <a:xfrm>
            <a:off x="900122" y="187200"/>
            <a:ext cx="3860594" cy="799962"/>
            <a:chOff x="4321176" y="185859"/>
            <a:chExt cx="2636838" cy="799962"/>
          </a:xfrm>
        </p:grpSpPr>
        <p:sp>
          <p:nvSpPr>
            <p:cNvPr id="124" name="Zaobljeni pravokotnik 123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Zaobljeni pravokotnik 124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sl-SI" sz="2800" dirty="0">
                  <a:latin typeface="Arial" panose="020B0604020202020204" pitchFamily="34" charset="0"/>
                  <a:cs typeface="Arial" panose="020B0604020202020204" pitchFamily="34" charset="0"/>
                </a:rPr>
                <a:t>ČAS SE JE IZTEKEL!</a:t>
              </a:r>
            </a:p>
          </p:txBody>
        </p:sp>
      </p:grpSp>
      <p:sp>
        <p:nvSpPr>
          <p:cNvPr id="138" name="Samooblika 3"/>
          <p:cNvSpPr>
            <a:spLocks noChangeAspect="1" noChangeArrowheads="1" noTextEdit="1"/>
          </p:cNvSpPr>
          <p:nvPr/>
        </p:nvSpPr>
        <p:spPr bwMode="auto">
          <a:xfrm>
            <a:off x="0" y="1176728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39" name="Pravokotnik 5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0" name="Pravokotnik 6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1" name="Pravokotnik 7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2" name="Pravokotnik 8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3" name="Prostoročno 9"/>
          <p:cNvSpPr>
            <a:spLocks/>
          </p:cNvSpPr>
          <p:nvPr/>
        </p:nvSpPr>
        <p:spPr bwMode="auto">
          <a:xfrm>
            <a:off x="2498725" y="1633928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4" name="Prostoročno 10"/>
          <p:cNvSpPr>
            <a:spLocks/>
          </p:cNvSpPr>
          <p:nvPr/>
        </p:nvSpPr>
        <p:spPr bwMode="auto">
          <a:xfrm>
            <a:off x="3525838" y="1881578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5" name="Prostoročno 11"/>
          <p:cNvSpPr>
            <a:spLocks/>
          </p:cNvSpPr>
          <p:nvPr/>
        </p:nvSpPr>
        <p:spPr bwMode="auto">
          <a:xfrm>
            <a:off x="1027113" y="1860941"/>
            <a:ext cx="909638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6" name="Prostoročno 12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7" name="Prostoročno 13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8" name="Prostoročno 14"/>
          <p:cNvSpPr>
            <a:spLocks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9" name="Prostoročno 15"/>
          <p:cNvSpPr>
            <a:spLocks/>
          </p:cNvSpPr>
          <p:nvPr/>
        </p:nvSpPr>
        <p:spPr bwMode="auto">
          <a:xfrm>
            <a:off x="4198938" y="2343541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0" name="Prostoročno 16"/>
          <p:cNvSpPr>
            <a:spLocks/>
          </p:cNvSpPr>
          <p:nvPr/>
        </p:nvSpPr>
        <p:spPr bwMode="auto">
          <a:xfrm>
            <a:off x="3959225" y="2189553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1" name="Prostoročno 17"/>
          <p:cNvSpPr>
            <a:spLocks/>
          </p:cNvSpPr>
          <p:nvPr/>
        </p:nvSpPr>
        <p:spPr bwMode="auto">
          <a:xfrm>
            <a:off x="457200" y="1349766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2" name="Prostoročno 18"/>
          <p:cNvSpPr>
            <a:spLocks noEditPoints="1"/>
          </p:cNvSpPr>
          <p:nvPr/>
        </p:nvSpPr>
        <p:spPr bwMode="auto">
          <a:xfrm>
            <a:off x="673100" y="2553091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3" name="Prostoročno 19"/>
          <p:cNvSpPr>
            <a:spLocks/>
          </p:cNvSpPr>
          <p:nvPr/>
        </p:nvSpPr>
        <p:spPr bwMode="auto">
          <a:xfrm>
            <a:off x="606425" y="1589478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4" name="Prostoročno 20"/>
          <p:cNvSpPr>
            <a:spLocks/>
          </p:cNvSpPr>
          <p:nvPr/>
        </p:nvSpPr>
        <p:spPr bwMode="auto">
          <a:xfrm>
            <a:off x="1068388" y="5628078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5" name="Prostoročno 21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6" name="Prostoročno 22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7" name="Prostoročno 23"/>
          <p:cNvSpPr>
            <a:spLocks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8" name="Prostoročno 24"/>
          <p:cNvSpPr>
            <a:spLocks/>
          </p:cNvSpPr>
          <p:nvPr/>
        </p:nvSpPr>
        <p:spPr bwMode="auto">
          <a:xfrm>
            <a:off x="3633788" y="5628078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9" name="Prostoročno 25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60" name="Prostoročno 26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61" name="Prostoročno 27"/>
          <p:cNvSpPr>
            <a:spLocks/>
          </p:cNvSpPr>
          <p:nvPr/>
        </p:nvSpPr>
        <p:spPr bwMode="auto">
          <a:xfrm>
            <a:off x="3795713" y="5899541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4" name="Vrtenje urnega kazalca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17563" y="2264166"/>
            <a:ext cx="3829050" cy="3830638"/>
            <a:chOff x="817563" y="2264166"/>
            <a:chExt cx="3829050" cy="3830638"/>
          </a:xfrm>
        </p:grpSpPr>
        <p:sp>
          <p:nvSpPr>
            <p:cNvPr id="162" name="Elipsa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9" name="urni kazalec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163" name="Prostoročno 29"/>
          <p:cNvSpPr>
            <a:spLocks noEditPoints="1"/>
          </p:cNvSpPr>
          <p:nvPr/>
        </p:nvSpPr>
        <p:spPr bwMode="auto">
          <a:xfrm>
            <a:off x="538163" y="1986353"/>
            <a:ext cx="4387850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64" name="Prostoročno 30"/>
          <p:cNvSpPr>
            <a:spLocks noEditPoints="1"/>
          </p:cNvSpPr>
          <p:nvPr/>
        </p:nvSpPr>
        <p:spPr bwMode="auto">
          <a:xfrm>
            <a:off x="711200" y="2157803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65" name="Prostoročno 31"/>
          <p:cNvSpPr>
            <a:spLocks noEditPoints="1"/>
          </p:cNvSpPr>
          <p:nvPr/>
        </p:nvSpPr>
        <p:spPr bwMode="auto">
          <a:xfrm>
            <a:off x="620713" y="2067316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0FC7B21D-F367-47EE-B66B-97792050C10C}"/>
              </a:ext>
            </a:extLst>
          </p:cNvPr>
          <p:cNvGrpSpPr/>
          <p:nvPr/>
        </p:nvGrpSpPr>
        <p:grpSpPr>
          <a:xfrm>
            <a:off x="2455863" y="2411803"/>
            <a:ext cx="566738" cy="566738"/>
            <a:chOff x="2455863" y="2411803"/>
            <a:chExt cx="566738" cy="566738"/>
          </a:xfrm>
        </p:grpSpPr>
        <p:sp>
          <p:nvSpPr>
            <p:cNvPr id="166" name="Elipsa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7" name="Elipsa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8" name="Prostoročno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9" name="Prostoročno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0" name="Pravokotnik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1" name="Pravokotnik 37"/>
            <p:cNvSpPr>
              <a:spLocks noChangeArrowheads="1"/>
            </p:cNvSpPr>
            <p:nvPr/>
          </p:nvSpPr>
          <p:spPr bwMode="auto">
            <a:xfrm>
              <a:off x="2593975" y="2499116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i="0" u="none" strike="noStrike" cap="none" normalizeH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30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74" name="Prostoročno 40"/>
          <p:cNvSpPr>
            <a:spLocks noEditPoints="1"/>
          </p:cNvSpPr>
          <p:nvPr/>
        </p:nvSpPr>
        <p:spPr bwMode="auto">
          <a:xfrm>
            <a:off x="3244850" y="2851541"/>
            <a:ext cx="20638" cy="122238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26421DDD-07C3-42B6-869F-AD3A53DC2A79}"/>
              </a:ext>
            </a:extLst>
          </p:cNvPr>
          <p:cNvGrpSpPr/>
          <p:nvPr/>
        </p:nvGrpSpPr>
        <p:grpSpPr>
          <a:xfrm>
            <a:off x="3722688" y="3113478"/>
            <a:ext cx="585788" cy="587375"/>
            <a:chOff x="3722688" y="3113478"/>
            <a:chExt cx="585788" cy="587375"/>
          </a:xfrm>
        </p:grpSpPr>
        <p:sp>
          <p:nvSpPr>
            <p:cNvPr id="178" name="Prostoročno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9" name="Prostoročno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0" name="Prostoročno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1" name="Prostoročno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2" name="Pravokotnik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3" name="Pravokotnik 49"/>
            <p:cNvSpPr>
              <a:spLocks noChangeArrowheads="1"/>
            </p:cNvSpPr>
            <p:nvPr/>
          </p:nvSpPr>
          <p:spPr bwMode="auto">
            <a:xfrm>
              <a:off x="3941763" y="3216666"/>
              <a:ext cx="131446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5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86" name="Prostoročno 52"/>
          <p:cNvSpPr>
            <a:spLocks noEditPoints="1"/>
          </p:cNvSpPr>
          <p:nvPr/>
        </p:nvSpPr>
        <p:spPr bwMode="auto">
          <a:xfrm>
            <a:off x="3994150" y="3978666"/>
            <a:ext cx="60325" cy="158750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5AAA3125-6198-4B7D-906A-040AAB47590B}"/>
              </a:ext>
            </a:extLst>
          </p:cNvPr>
          <p:cNvGrpSpPr/>
          <p:nvPr/>
        </p:nvGrpSpPr>
        <p:grpSpPr>
          <a:xfrm>
            <a:off x="3754438" y="4585091"/>
            <a:ext cx="566738" cy="568325"/>
            <a:chOff x="3754438" y="4585091"/>
            <a:chExt cx="566738" cy="568325"/>
          </a:xfrm>
        </p:grpSpPr>
        <p:sp>
          <p:nvSpPr>
            <p:cNvPr id="190" name="Prostoročno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1" name="Elipsa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2" name="Prostoročno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3" name="Prostoročno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4" name="Pravokotnik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5" name="Pravokotnik 61"/>
            <p:cNvSpPr>
              <a:spLocks noChangeArrowheads="1"/>
            </p:cNvSpPr>
            <p:nvPr/>
          </p:nvSpPr>
          <p:spPr bwMode="auto">
            <a:xfrm>
              <a:off x="3911600" y="4672403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10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98" name="Prostoročno 64"/>
          <p:cNvSpPr>
            <a:spLocks noEditPoints="1"/>
          </p:cNvSpPr>
          <p:nvPr/>
        </p:nvSpPr>
        <p:spPr bwMode="auto">
          <a:xfrm>
            <a:off x="3281363" y="5326453"/>
            <a:ext cx="17463" cy="168275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04" name="Prostoročno 70"/>
          <p:cNvSpPr>
            <a:spLocks noEditPoints="1"/>
          </p:cNvSpPr>
          <p:nvPr/>
        </p:nvSpPr>
        <p:spPr bwMode="auto">
          <a:xfrm>
            <a:off x="1763713" y="2859478"/>
            <a:ext cx="1588" cy="55563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12" name="Prostoročno 78"/>
          <p:cNvSpPr>
            <a:spLocks noEditPoints="1"/>
          </p:cNvSpPr>
          <p:nvPr/>
        </p:nvSpPr>
        <p:spPr bwMode="auto">
          <a:xfrm>
            <a:off x="1012825" y="4132653"/>
            <a:ext cx="44450" cy="134938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20" name="Prostoročno 86"/>
          <p:cNvSpPr>
            <a:spLocks noEditPoints="1"/>
          </p:cNvSpPr>
          <p:nvPr/>
        </p:nvSpPr>
        <p:spPr bwMode="auto">
          <a:xfrm>
            <a:off x="1724025" y="5348678"/>
            <a:ext cx="9525" cy="117475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C75428FF-0A84-4E2E-92DA-584511ABC382}"/>
              </a:ext>
            </a:extLst>
          </p:cNvPr>
          <p:cNvGrpSpPr/>
          <p:nvPr/>
        </p:nvGrpSpPr>
        <p:grpSpPr>
          <a:xfrm>
            <a:off x="2498725" y="5334391"/>
            <a:ext cx="568325" cy="566738"/>
            <a:chOff x="2498725" y="5334391"/>
            <a:chExt cx="568325" cy="566738"/>
          </a:xfrm>
        </p:grpSpPr>
        <p:sp>
          <p:nvSpPr>
            <p:cNvPr id="222" name="Prostoročno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3" name="Elipsa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4" name="Prostoročno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5" name="Prostoročno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6" name="Pravokotnik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7" name="Pravokotnik 93"/>
            <p:cNvSpPr>
              <a:spLocks noChangeArrowheads="1"/>
            </p:cNvSpPr>
            <p:nvPr/>
          </p:nvSpPr>
          <p:spPr bwMode="auto">
            <a:xfrm>
              <a:off x="2665413" y="5421703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i="0" u="none" strike="noStrike" cap="none" normalizeH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15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9" name="Skupina 8">
            <a:extLst>
              <a:ext uri="{FF2B5EF4-FFF2-40B4-BE49-F238E27FC236}">
                <a16:creationId xmlns:a16="http://schemas.microsoft.com/office/drawing/2014/main" id="{FABADD7C-3D5A-44FF-8043-BD36A4C614D6}"/>
              </a:ext>
            </a:extLst>
          </p:cNvPr>
          <p:cNvGrpSpPr/>
          <p:nvPr/>
        </p:nvGrpSpPr>
        <p:grpSpPr>
          <a:xfrm>
            <a:off x="1157288" y="3113478"/>
            <a:ext cx="584200" cy="587375"/>
            <a:chOff x="1157288" y="3113478"/>
            <a:chExt cx="584200" cy="587375"/>
          </a:xfrm>
        </p:grpSpPr>
        <p:sp>
          <p:nvSpPr>
            <p:cNvPr id="206" name="Prostoročno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7" name="Prostoročno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8" name="Prostoročno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9" name="Prostoročno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0" name="Pravokotnik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1" name="Pravokotnik 97"/>
            <p:cNvSpPr>
              <a:spLocks noChangeArrowheads="1"/>
            </p:cNvSpPr>
            <p:nvPr/>
          </p:nvSpPr>
          <p:spPr bwMode="auto">
            <a:xfrm>
              <a:off x="1311275" y="3218253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i="0" u="none" strike="noStrike" cap="none" normalizeH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25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8" name="Skupina 7">
            <a:extLst>
              <a:ext uri="{FF2B5EF4-FFF2-40B4-BE49-F238E27FC236}">
                <a16:creationId xmlns:a16="http://schemas.microsoft.com/office/drawing/2014/main" id="{4DD91C3C-3852-430A-9A83-22625BBCEAE3}"/>
              </a:ext>
            </a:extLst>
          </p:cNvPr>
          <p:cNvGrpSpPr/>
          <p:nvPr/>
        </p:nvGrpSpPr>
        <p:grpSpPr>
          <a:xfrm>
            <a:off x="1162050" y="4580328"/>
            <a:ext cx="569913" cy="568325"/>
            <a:chOff x="1162050" y="4580328"/>
            <a:chExt cx="569913" cy="568325"/>
          </a:xfrm>
        </p:grpSpPr>
        <p:sp>
          <p:nvSpPr>
            <p:cNvPr id="214" name="Prostoročno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5" name="Prostoročno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6" name="Prostoročno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7" name="Prostoročno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4" name="Pravokotnik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5" name="Pravokotnik 101"/>
            <p:cNvSpPr>
              <a:spLocks noChangeArrowheads="1"/>
            </p:cNvSpPr>
            <p:nvPr/>
          </p:nvSpPr>
          <p:spPr bwMode="auto">
            <a:xfrm>
              <a:off x="1328738" y="4699391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20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241" name="Elipsa 107"/>
          <p:cNvSpPr>
            <a:spLocks noChangeArrowheads="1"/>
          </p:cNvSpPr>
          <p:nvPr/>
        </p:nvSpPr>
        <p:spPr bwMode="auto">
          <a:xfrm>
            <a:off x="2600325" y="4042166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2" name="Elipsa 108"/>
          <p:cNvSpPr>
            <a:spLocks noChangeArrowheads="1"/>
          </p:cNvSpPr>
          <p:nvPr/>
        </p:nvSpPr>
        <p:spPr bwMode="auto">
          <a:xfrm>
            <a:off x="2659063" y="4104078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3" name="Prostoročno 109"/>
          <p:cNvSpPr>
            <a:spLocks/>
          </p:cNvSpPr>
          <p:nvPr/>
        </p:nvSpPr>
        <p:spPr bwMode="auto">
          <a:xfrm>
            <a:off x="1808163" y="1302141"/>
            <a:ext cx="377825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4" name="Prostoročno 110"/>
          <p:cNvSpPr>
            <a:spLocks/>
          </p:cNvSpPr>
          <p:nvPr/>
        </p:nvSpPr>
        <p:spPr bwMode="auto">
          <a:xfrm>
            <a:off x="1963738" y="1218003"/>
            <a:ext cx="379413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5" name="Prostoročno 111"/>
          <p:cNvSpPr>
            <a:spLocks/>
          </p:cNvSpPr>
          <p:nvPr/>
        </p:nvSpPr>
        <p:spPr bwMode="auto">
          <a:xfrm>
            <a:off x="30163" y="2205428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6" name="Prostoročno 112"/>
          <p:cNvSpPr>
            <a:spLocks/>
          </p:cNvSpPr>
          <p:nvPr/>
        </p:nvSpPr>
        <p:spPr bwMode="auto">
          <a:xfrm>
            <a:off x="-104775" y="2321316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7" name="Prostoročno 113"/>
          <p:cNvSpPr>
            <a:spLocks/>
          </p:cNvSpPr>
          <p:nvPr/>
        </p:nvSpPr>
        <p:spPr bwMode="auto">
          <a:xfrm>
            <a:off x="3340100" y="125927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8" name="Prostoročno 114"/>
          <p:cNvSpPr>
            <a:spLocks/>
          </p:cNvSpPr>
          <p:nvPr/>
        </p:nvSpPr>
        <p:spPr bwMode="auto">
          <a:xfrm>
            <a:off x="3184525" y="117672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9" name="Prostoročno 115"/>
          <p:cNvSpPr>
            <a:spLocks/>
          </p:cNvSpPr>
          <p:nvPr/>
        </p:nvSpPr>
        <p:spPr bwMode="auto">
          <a:xfrm>
            <a:off x="3446463" y="1371991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50" name="Prostoročno 116"/>
          <p:cNvSpPr>
            <a:spLocks/>
          </p:cNvSpPr>
          <p:nvPr/>
        </p:nvSpPr>
        <p:spPr bwMode="auto">
          <a:xfrm>
            <a:off x="4773613" y="2661041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51" name="Prostoročno 117"/>
          <p:cNvSpPr>
            <a:spLocks/>
          </p:cNvSpPr>
          <p:nvPr/>
        </p:nvSpPr>
        <p:spPr bwMode="auto">
          <a:xfrm>
            <a:off x="4495800" y="1611703"/>
            <a:ext cx="363538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62" name="Polje z besedilom 261"/>
          <p:cNvSpPr txBox="1"/>
          <p:nvPr/>
        </p:nvSpPr>
        <p:spPr>
          <a:xfrm>
            <a:off x="7343722" y="185859"/>
            <a:ext cx="4038705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sl-SI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ČASOVNA OMEJITEV: </a:t>
            </a:r>
          </a:p>
          <a:p>
            <a:pPr algn="ctr" rtl="0"/>
            <a:r>
              <a:rPr lang="sl-SI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sekund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5"/>
          <a:srcRect t="2394" b="4526"/>
          <a:stretch/>
        </p:blipFill>
        <p:spPr>
          <a:xfrm>
            <a:off x="7484452" y="2397368"/>
            <a:ext cx="3140731" cy="288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3740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733"/>
    </mc:Choice>
    <mc:Fallback xmlns="">
      <p:transition spd="slow" advTm="73733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triggerEvt type="onClick" time="31366" objId="120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zaženi štoparico"/>
          <p:cNvGrpSpPr/>
          <p:nvPr/>
        </p:nvGrpSpPr>
        <p:grpSpPr>
          <a:xfrm>
            <a:off x="900122" y="187200"/>
            <a:ext cx="3860594" cy="799962"/>
            <a:chOff x="1332706" y="185859"/>
            <a:chExt cx="2636838" cy="799962"/>
          </a:xfrm>
        </p:grpSpPr>
        <p:sp>
          <p:nvSpPr>
            <p:cNvPr id="121" name="Zaobljeni pravokotnik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Zaobljeni pravokotnik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sl-SI" sz="2800" dirty="0">
                  <a:latin typeface="Arial" panose="020B0604020202020204" pitchFamily="34" charset="0"/>
                  <a:cs typeface="Arial" panose="020B0604020202020204" pitchFamily="34" charset="0"/>
                </a:rPr>
                <a:t>ZAŽENI ŠTOPARICO</a:t>
              </a:r>
            </a:p>
          </p:txBody>
        </p:sp>
      </p:grpSp>
      <p:grpSp>
        <p:nvGrpSpPr>
          <p:cNvPr id="123" name="čas se je iztekel"/>
          <p:cNvGrpSpPr/>
          <p:nvPr/>
        </p:nvGrpSpPr>
        <p:grpSpPr>
          <a:xfrm>
            <a:off x="900122" y="187200"/>
            <a:ext cx="3860594" cy="799962"/>
            <a:chOff x="4321176" y="185859"/>
            <a:chExt cx="2636838" cy="799962"/>
          </a:xfrm>
        </p:grpSpPr>
        <p:sp>
          <p:nvSpPr>
            <p:cNvPr id="124" name="Zaobljeni pravokotnik 123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Zaobljeni pravokotnik 124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sl-SI" sz="2800" dirty="0">
                  <a:latin typeface="Arial" panose="020B0604020202020204" pitchFamily="34" charset="0"/>
                  <a:cs typeface="Arial" panose="020B0604020202020204" pitchFamily="34" charset="0"/>
                </a:rPr>
                <a:t>ČAS SE JE IZTEKEL!</a:t>
              </a:r>
            </a:p>
          </p:txBody>
        </p:sp>
      </p:grpSp>
      <p:sp>
        <p:nvSpPr>
          <p:cNvPr id="138" name="Samooblika 3"/>
          <p:cNvSpPr>
            <a:spLocks noChangeAspect="1" noChangeArrowheads="1" noTextEdit="1"/>
          </p:cNvSpPr>
          <p:nvPr/>
        </p:nvSpPr>
        <p:spPr bwMode="auto">
          <a:xfrm>
            <a:off x="0" y="1176728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39" name="Pravokotnik 5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0" name="Pravokotnik 6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1" name="Pravokotnik 7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2" name="Pravokotnik 8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3" name="Prostoročno 9"/>
          <p:cNvSpPr>
            <a:spLocks/>
          </p:cNvSpPr>
          <p:nvPr/>
        </p:nvSpPr>
        <p:spPr bwMode="auto">
          <a:xfrm>
            <a:off x="2498725" y="1633928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4" name="Prostoročno 10"/>
          <p:cNvSpPr>
            <a:spLocks/>
          </p:cNvSpPr>
          <p:nvPr/>
        </p:nvSpPr>
        <p:spPr bwMode="auto">
          <a:xfrm>
            <a:off x="3525838" y="1881578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5" name="Prostoročno 11"/>
          <p:cNvSpPr>
            <a:spLocks/>
          </p:cNvSpPr>
          <p:nvPr/>
        </p:nvSpPr>
        <p:spPr bwMode="auto">
          <a:xfrm>
            <a:off x="1027113" y="1860941"/>
            <a:ext cx="909638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6" name="Prostoročno 12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7" name="Prostoročno 13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8" name="Prostoročno 14"/>
          <p:cNvSpPr>
            <a:spLocks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9" name="Prostoročno 15"/>
          <p:cNvSpPr>
            <a:spLocks/>
          </p:cNvSpPr>
          <p:nvPr/>
        </p:nvSpPr>
        <p:spPr bwMode="auto">
          <a:xfrm>
            <a:off x="4198938" y="2343541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0" name="Prostoročno 16"/>
          <p:cNvSpPr>
            <a:spLocks/>
          </p:cNvSpPr>
          <p:nvPr/>
        </p:nvSpPr>
        <p:spPr bwMode="auto">
          <a:xfrm>
            <a:off x="3959225" y="2189553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1" name="Prostoročno 17"/>
          <p:cNvSpPr>
            <a:spLocks/>
          </p:cNvSpPr>
          <p:nvPr/>
        </p:nvSpPr>
        <p:spPr bwMode="auto">
          <a:xfrm>
            <a:off x="457200" y="1349766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2" name="Prostoročno 18"/>
          <p:cNvSpPr>
            <a:spLocks noEditPoints="1"/>
          </p:cNvSpPr>
          <p:nvPr/>
        </p:nvSpPr>
        <p:spPr bwMode="auto">
          <a:xfrm>
            <a:off x="673100" y="2553091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3" name="Prostoročno 19"/>
          <p:cNvSpPr>
            <a:spLocks/>
          </p:cNvSpPr>
          <p:nvPr/>
        </p:nvSpPr>
        <p:spPr bwMode="auto">
          <a:xfrm>
            <a:off x="606425" y="1589478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4" name="Prostoročno 20"/>
          <p:cNvSpPr>
            <a:spLocks/>
          </p:cNvSpPr>
          <p:nvPr/>
        </p:nvSpPr>
        <p:spPr bwMode="auto">
          <a:xfrm>
            <a:off x="1068388" y="5628078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5" name="Prostoročno 21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6" name="Prostoročno 22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7" name="Prostoročno 23"/>
          <p:cNvSpPr>
            <a:spLocks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8" name="Prostoročno 24"/>
          <p:cNvSpPr>
            <a:spLocks/>
          </p:cNvSpPr>
          <p:nvPr/>
        </p:nvSpPr>
        <p:spPr bwMode="auto">
          <a:xfrm>
            <a:off x="3633788" y="5628078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9" name="Prostoročno 25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60" name="Prostoročno 26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61" name="Prostoročno 27"/>
          <p:cNvSpPr>
            <a:spLocks/>
          </p:cNvSpPr>
          <p:nvPr/>
        </p:nvSpPr>
        <p:spPr bwMode="auto">
          <a:xfrm>
            <a:off x="3795713" y="5899541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4" name="Vrtenje urnega kazalca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17563" y="2264166"/>
            <a:ext cx="3829050" cy="3830638"/>
            <a:chOff x="817563" y="2264166"/>
            <a:chExt cx="3829050" cy="3830638"/>
          </a:xfrm>
        </p:grpSpPr>
        <p:sp>
          <p:nvSpPr>
            <p:cNvPr id="162" name="Elipsa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9" name="urni kazalec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163" name="Prostoročno 29"/>
          <p:cNvSpPr>
            <a:spLocks noEditPoints="1"/>
          </p:cNvSpPr>
          <p:nvPr/>
        </p:nvSpPr>
        <p:spPr bwMode="auto">
          <a:xfrm>
            <a:off x="538163" y="1986353"/>
            <a:ext cx="4387850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64" name="Prostoročno 30"/>
          <p:cNvSpPr>
            <a:spLocks noEditPoints="1"/>
          </p:cNvSpPr>
          <p:nvPr/>
        </p:nvSpPr>
        <p:spPr bwMode="auto">
          <a:xfrm>
            <a:off x="711200" y="2157803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65" name="Prostoročno 31"/>
          <p:cNvSpPr>
            <a:spLocks noEditPoints="1"/>
          </p:cNvSpPr>
          <p:nvPr/>
        </p:nvSpPr>
        <p:spPr bwMode="auto">
          <a:xfrm>
            <a:off x="620713" y="2067316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0FC7B21D-F367-47EE-B66B-97792050C10C}"/>
              </a:ext>
            </a:extLst>
          </p:cNvPr>
          <p:cNvGrpSpPr/>
          <p:nvPr/>
        </p:nvGrpSpPr>
        <p:grpSpPr>
          <a:xfrm>
            <a:off x="2455863" y="2411803"/>
            <a:ext cx="566738" cy="566738"/>
            <a:chOff x="2455863" y="2411803"/>
            <a:chExt cx="566738" cy="566738"/>
          </a:xfrm>
        </p:grpSpPr>
        <p:sp>
          <p:nvSpPr>
            <p:cNvPr id="166" name="Elipsa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7" name="Elipsa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8" name="Prostoročno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9" name="Prostoročno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0" name="Pravokotnik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1" name="Pravokotnik 37"/>
            <p:cNvSpPr>
              <a:spLocks noChangeArrowheads="1"/>
            </p:cNvSpPr>
            <p:nvPr/>
          </p:nvSpPr>
          <p:spPr bwMode="auto">
            <a:xfrm>
              <a:off x="2593975" y="2499116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i="0" u="none" strike="noStrike" cap="none" normalizeH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30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74" name="Prostoročno 40"/>
          <p:cNvSpPr>
            <a:spLocks noEditPoints="1"/>
          </p:cNvSpPr>
          <p:nvPr/>
        </p:nvSpPr>
        <p:spPr bwMode="auto">
          <a:xfrm>
            <a:off x="3244850" y="2851541"/>
            <a:ext cx="20638" cy="122238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26421DDD-07C3-42B6-869F-AD3A53DC2A79}"/>
              </a:ext>
            </a:extLst>
          </p:cNvPr>
          <p:cNvGrpSpPr/>
          <p:nvPr/>
        </p:nvGrpSpPr>
        <p:grpSpPr>
          <a:xfrm>
            <a:off x="3722688" y="3113478"/>
            <a:ext cx="585788" cy="587375"/>
            <a:chOff x="3722688" y="3113478"/>
            <a:chExt cx="585788" cy="587375"/>
          </a:xfrm>
        </p:grpSpPr>
        <p:sp>
          <p:nvSpPr>
            <p:cNvPr id="178" name="Prostoročno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9" name="Prostoročno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0" name="Prostoročno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1" name="Prostoročno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2" name="Pravokotnik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3" name="Pravokotnik 49"/>
            <p:cNvSpPr>
              <a:spLocks noChangeArrowheads="1"/>
            </p:cNvSpPr>
            <p:nvPr/>
          </p:nvSpPr>
          <p:spPr bwMode="auto">
            <a:xfrm>
              <a:off x="3941763" y="3216666"/>
              <a:ext cx="131446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5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86" name="Prostoročno 52"/>
          <p:cNvSpPr>
            <a:spLocks noEditPoints="1"/>
          </p:cNvSpPr>
          <p:nvPr/>
        </p:nvSpPr>
        <p:spPr bwMode="auto">
          <a:xfrm>
            <a:off x="3994150" y="3978666"/>
            <a:ext cx="60325" cy="158750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5AAA3125-6198-4B7D-906A-040AAB47590B}"/>
              </a:ext>
            </a:extLst>
          </p:cNvPr>
          <p:cNvGrpSpPr/>
          <p:nvPr/>
        </p:nvGrpSpPr>
        <p:grpSpPr>
          <a:xfrm>
            <a:off x="3754438" y="4585091"/>
            <a:ext cx="566738" cy="568325"/>
            <a:chOff x="3754438" y="4585091"/>
            <a:chExt cx="566738" cy="568325"/>
          </a:xfrm>
        </p:grpSpPr>
        <p:sp>
          <p:nvSpPr>
            <p:cNvPr id="190" name="Prostoročno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1" name="Elipsa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2" name="Prostoročno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3" name="Prostoročno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4" name="Pravokotnik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5" name="Pravokotnik 61"/>
            <p:cNvSpPr>
              <a:spLocks noChangeArrowheads="1"/>
            </p:cNvSpPr>
            <p:nvPr/>
          </p:nvSpPr>
          <p:spPr bwMode="auto">
            <a:xfrm>
              <a:off x="3911600" y="4672403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10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98" name="Prostoročno 64"/>
          <p:cNvSpPr>
            <a:spLocks noEditPoints="1"/>
          </p:cNvSpPr>
          <p:nvPr/>
        </p:nvSpPr>
        <p:spPr bwMode="auto">
          <a:xfrm>
            <a:off x="3281363" y="5326453"/>
            <a:ext cx="17463" cy="168275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04" name="Prostoročno 70"/>
          <p:cNvSpPr>
            <a:spLocks noEditPoints="1"/>
          </p:cNvSpPr>
          <p:nvPr/>
        </p:nvSpPr>
        <p:spPr bwMode="auto">
          <a:xfrm>
            <a:off x="1763713" y="2859478"/>
            <a:ext cx="1588" cy="55563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12" name="Prostoročno 78"/>
          <p:cNvSpPr>
            <a:spLocks noEditPoints="1"/>
          </p:cNvSpPr>
          <p:nvPr/>
        </p:nvSpPr>
        <p:spPr bwMode="auto">
          <a:xfrm>
            <a:off x="1012825" y="4132653"/>
            <a:ext cx="44450" cy="134938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20" name="Prostoročno 86"/>
          <p:cNvSpPr>
            <a:spLocks noEditPoints="1"/>
          </p:cNvSpPr>
          <p:nvPr/>
        </p:nvSpPr>
        <p:spPr bwMode="auto">
          <a:xfrm>
            <a:off x="1724025" y="5348678"/>
            <a:ext cx="9525" cy="117475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C75428FF-0A84-4E2E-92DA-584511ABC382}"/>
              </a:ext>
            </a:extLst>
          </p:cNvPr>
          <p:cNvGrpSpPr/>
          <p:nvPr/>
        </p:nvGrpSpPr>
        <p:grpSpPr>
          <a:xfrm>
            <a:off x="2498725" y="5334391"/>
            <a:ext cx="568325" cy="566738"/>
            <a:chOff x="2498725" y="5334391"/>
            <a:chExt cx="568325" cy="566738"/>
          </a:xfrm>
        </p:grpSpPr>
        <p:sp>
          <p:nvSpPr>
            <p:cNvPr id="222" name="Prostoročno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3" name="Elipsa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4" name="Prostoročno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5" name="Prostoročno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6" name="Pravokotnik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7" name="Pravokotnik 93"/>
            <p:cNvSpPr>
              <a:spLocks noChangeArrowheads="1"/>
            </p:cNvSpPr>
            <p:nvPr/>
          </p:nvSpPr>
          <p:spPr bwMode="auto">
            <a:xfrm>
              <a:off x="2665413" y="5421703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i="0" u="none" strike="noStrike" cap="none" normalizeH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15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9" name="Skupina 8">
            <a:extLst>
              <a:ext uri="{FF2B5EF4-FFF2-40B4-BE49-F238E27FC236}">
                <a16:creationId xmlns:a16="http://schemas.microsoft.com/office/drawing/2014/main" id="{FABADD7C-3D5A-44FF-8043-BD36A4C614D6}"/>
              </a:ext>
            </a:extLst>
          </p:cNvPr>
          <p:cNvGrpSpPr/>
          <p:nvPr/>
        </p:nvGrpSpPr>
        <p:grpSpPr>
          <a:xfrm>
            <a:off x="1157288" y="3113478"/>
            <a:ext cx="584200" cy="587375"/>
            <a:chOff x="1157288" y="3113478"/>
            <a:chExt cx="584200" cy="587375"/>
          </a:xfrm>
        </p:grpSpPr>
        <p:sp>
          <p:nvSpPr>
            <p:cNvPr id="206" name="Prostoročno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7" name="Prostoročno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8" name="Prostoročno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9" name="Prostoročno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0" name="Pravokotnik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1" name="Pravokotnik 97"/>
            <p:cNvSpPr>
              <a:spLocks noChangeArrowheads="1"/>
            </p:cNvSpPr>
            <p:nvPr/>
          </p:nvSpPr>
          <p:spPr bwMode="auto">
            <a:xfrm>
              <a:off x="1311275" y="3218253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i="0" u="none" strike="noStrike" cap="none" normalizeH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25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8" name="Skupina 7">
            <a:extLst>
              <a:ext uri="{FF2B5EF4-FFF2-40B4-BE49-F238E27FC236}">
                <a16:creationId xmlns:a16="http://schemas.microsoft.com/office/drawing/2014/main" id="{4DD91C3C-3852-430A-9A83-22625BBCEAE3}"/>
              </a:ext>
            </a:extLst>
          </p:cNvPr>
          <p:cNvGrpSpPr/>
          <p:nvPr/>
        </p:nvGrpSpPr>
        <p:grpSpPr>
          <a:xfrm>
            <a:off x="1162050" y="4580328"/>
            <a:ext cx="569913" cy="568325"/>
            <a:chOff x="1162050" y="4580328"/>
            <a:chExt cx="569913" cy="568325"/>
          </a:xfrm>
        </p:grpSpPr>
        <p:sp>
          <p:nvSpPr>
            <p:cNvPr id="214" name="Prostoročno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5" name="Prostoročno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6" name="Prostoročno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7" name="Prostoročno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4" name="Pravokotnik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5" name="Pravokotnik 101"/>
            <p:cNvSpPr>
              <a:spLocks noChangeArrowheads="1"/>
            </p:cNvSpPr>
            <p:nvPr/>
          </p:nvSpPr>
          <p:spPr bwMode="auto">
            <a:xfrm>
              <a:off x="1328738" y="4699391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20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241" name="Elipsa 107"/>
          <p:cNvSpPr>
            <a:spLocks noChangeArrowheads="1"/>
          </p:cNvSpPr>
          <p:nvPr/>
        </p:nvSpPr>
        <p:spPr bwMode="auto">
          <a:xfrm>
            <a:off x="2600325" y="4042166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2" name="Elipsa 108"/>
          <p:cNvSpPr>
            <a:spLocks noChangeArrowheads="1"/>
          </p:cNvSpPr>
          <p:nvPr/>
        </p:nvSpPr>
        <p:spPr bwMode="auto">
          <a:xfrm>
            <a:off x="2659063" y="4104078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3" name="Prostoročno 109"/>
          <p:cNvSpPr>
            <a:spLocks/>
          </p:cNvSpPr>
          <p:nvPr/>
        </p:nvSpPr>
        <p:spPr bwMode="auto">
          <a:xfrm>
            <a:off x="1808163" y="1302141"/>
            <a:ext cx="377825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4" name="Prostoročno 110"/>
          <p:cNvSpPr>
            <a:spLocks/>
          </p:cNvSpPr>
          <p:nvPr/>
        </p:nvSpPr>
        <p:spPr bwMode="auto">
          <a:xfrm>
            <a:off x="1963738" y="1218003"/>
            <a:ext cx="379413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5" name="Prostoročno 111"/>
          <p:cNvSpPr>
            <a:spLocks/>
          </p:cNvSpPr>
          <p:nvPr/>
        </p:nvSpPr>
        <p:spPr bwMode="auto">
          <a:xfrm>
            <a:off x="30163" y="2205428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6" name="Prostoročno 112"/>
          <p:cNvSpPr>
            <a:spLocks/>
          </p:cNvSpPr>
          <p:nvPr/>
        </p:nvSpPr>
        <p:spPr bwMode="auto">
          <a:xfrm>
            <a:off x="-104775" y="2321316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7" name="Prostoročno 113"/>
          <p:cNvSpPr>
            <a:spLocks/>
          </p:cNvSpPr>
          <p:nvPr/>
        </p:nvSpPr>
        <p:spPr bwMode="auto">
          <a:xfrm>
            <a:off x="3340100" y="125927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8" name="Prostoročno 114"/>
          <p:cNvSpPr>
            <a:spLocks/>
          </p:cNvSpPr>
          <p:nvPr/>
        </p:nvSpPr>
        <p:spPr bwMode="auto">
          <a:xfrm>
            <a:off x="3184525" y="117672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9" name="Prostoročno 115"/>
          <p:cNvSpPr>
            <a:spLocks/>
          </p:cNvSpPr>
          <p:nvPr/>
        </p:nvSpPr>
        <p:spPr bwMode="auto">
          <a:xfrm>
            <a:off x="3446463" y="1371991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50" name="Prostoročno 116"/>
          <p:cNvSpPr>
            <a:spLocks/>
          </p:cNvSpPr>
          <p:nvPr/>
        </p:nvSpPr>
        <p:spPr bwMode="auto">
          <a:xfrm>
            <a:off x="4773613" y="2661041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51" name="Prostoročno 117"/>
          <p:cNvSpPr>
            <a:spLocks/>
          </p:cNvSpPr>
          <p:nvPr/>
        </p:nvSpPr>
        <p:spPr bwMode="auto">
          <a:xfrm>
            <a:off x="4495800" y="1611703"/>
            <a:ext cx="363538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62" name="Polje z besedilom 261"/>
          <p:cNvSpPr txBox="1"/>
          <p:nvPr/>
        </p:nvSpPr>
        <p:spPr>
          <a:xfrm>
            <a:off x="7343722" y="185859"/>
            <a:ext cx="4038705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sl-SI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ČASOVNA OMEJITEV: </a:t>
            </a:r>
          </a:p>
          <a:p>
            <a:pPr algn="ctr" rtl="0"/>
            <a:r>
              <a:rPr lang="sl-SI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sekund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5"/>
          <a:srcRect t="4619" b="3229"/>
          <a:stretch/>
        </p:blipFill>
        <p:spPr>
          <a:xfrm>
            <a:off x="7656514" y="2450122"/>
            <a:ext cx="3109529" cy="288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083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640"/>
    </mc:Choice>
    <mc:Fallback xmlns="">
      <p:transition spd="slow" advTm="7464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triggerEvt type="onClick" time="30040" objId="120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zaženi štoparico"/>
          <p:cNvGrpSpPr/>
          <p:nvPr/>
        </p:nvGrpSpPr>
        <p:grpSpPr>
          <a:xfrm>
            <a:off x="900122" y="187200"/>
            <a:ext cx="3860594" cy="799962"/>
            <a:chOff x="1332706" y="185859"/>
            <a:chExt cx="2636838" cy="799962"/>
          </a:xfrm>
        </p:grpSpPr>
        <p:sp>
          <p:nvSpPr>
            <p:cNvPr id="121" name="Zaobljeni pravokotnik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Zaobljeni pravokotnik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sl-SI" sz="2800" dirty="0">
                  <a:latin typeface="Arial" panose="020B0604020202020204" pitchFamily="34" charset="0"/>
                  <a:cs typeface="Arial" panose="020B0604020202020204" pitchFamily="34" charset="0"/>
                </a:rPr>
                <a:t>ZAŽENI ŠTOPARICO</a:t>
              </a:r>
            </a:p>
          </p:txBody>
        </p:sp>
      </p:grpSp>
      <p:grpSp>
        <p:nvGrpSpPr>
          <p:cNvPr id="123" name="čas se je iztekel"/>
          <p:cNvGrpSpPr/>
          <p:nvPr/>
        </p:nvGrpSpPr>
        <p:grpSpPr>
          <a:xfrm>
            <a:off x="900122" y="187200"/>
            <a:ext cx="3860594" cy="799962"/>
            <a:chOff x="4321176" y="185859"/>
            <a:chExt cx="2636838" cy="799962"/>
          </a:xfrm>
        </p:grpSpPr>
        <p:sp>
          <p:nvSpPr>
            <p:cNvPr id="124" name="Zaobljeni pravokotnik 123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Zaobljeni pravokotnik 124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sl-SI" sz="2800" dirty="0">
                  <a:latin typeface="Arial" panose="020B0604020202020204" pitchFamily="34" charset="0"/>
                  <a:cs typeface="Arial" panose="020B0604020202020204" pitchFamily="34" charset="0"/>
                </a:rPr>
                <a:t>ČAS SE JE IZTEKEL!</a:t>
              </a:r>
            </a:p>
          </p:txBody>
        </p:sp>
      </p:grpSp>
      <p:sp>
        <p:nvSpPr>
          <p:cNvPr id="138" name="Samooblika 3"/>
          <p:cNvSpPr>
            <a:spLocks noChangeAspect="1" noChangeArrowheads="1" noTextEdit="1"/>
          </p:cNvSpPr>
          <p:nvPr/>
        </p:nvSpPr>
        <p:spPr bwMode="auto">
          <a:xfrm>
            <a:off x="0" y="1176728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39" name="Pravokotnik 5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0" name="Pravokotnik 6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1" name="Pravokotnik 7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2" name="Pravokotnik 8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3" name="Prostoročno 9"/>
          <p:cNvSpPr>
            <a:spLocks/>
          </p:cNvSpPr>
          <p:nvPr/>
        </p:nvSpPr>
        <p:spPr bwMode="auto">
          <a:xfrm>
            <a:off x="2498725" y="1633928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4" name="Prostoročno 10"/>
          <p:cNvSpPr>
            <a:spLocks/>
          </p:cNvSpPr>
          <p:nvPr/>
        </p:nvSpPr>
        <p:spPr bwMode="auto">
          <a:xfrm>
            <a:off x="3525838" y="1881578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5" name="Prostoročno 11"/>
          <p:cNvSpPr>
            <a:spLocks/>
          </p:cNvSpPr>
          <p:nvPr/>
        </p:nvSpPr>
        <p:spPr bwMode="auto">
          <a:xfrm>
            <a:off x="1027113" y="1860941"/>
            <a:ext cx="909638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6" name="Prostoročno 12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7" name="Prostoročno 13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8" name="Prostoročno 14"/>
          <p:cNvSpPr>
            <a:spLocks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9" name="Prostoročno 15"/>
          <p:cNvSpPr>
            <a:spLocks/>
          </p:cNvSpPr>
          <p:nvPr/>
        </p:nvSpPr>
        <p:spPr bwMode="auto">
          <a:xfrm>
            <a:off x="4198938" y="2343541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0" name="Prostoročno 16"/>
          <p:cNvSpPr>
            <a:spLocks/>
          </p:cNvSpPr>
          <p:nvPr/>
        </p:nvSpPr>
        <p:spPr bwMode="auto">
          <a:xfrm>
            <a:off x="3959225" y="2189553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1" name="Prostoročno 17"/>
          <p:cNvSpPr>
            <a:spLocks/>
          </p:cNvSpPr>
          <p:nvPr/>
        </p:nvSpPr>
        <p:spPr bwMode="auto">
          <a:xfrm>
            <a:off x="457200" y="1349766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2" name="Prostoročno 18"/>
          <p:cNvSpPr>
            <a:spLocks noEditPoints="1"/>
          </p:cNvSpPr>
          <p:nvPr/>
        </p:nvSpPr>
        <p:spPr bwMode="auto">
          <a:xfrm>
            <a:off x="673100" y="2553091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3" name="Prostoročno 19"/>
          <p:cNvSpPr>
            <a:spLocks/>
          </p:cNvSpPr>
          <p:nvPr/>
        </p:nvSpPr>
        <p:spPr bwMode="auto">
          <a:xfrm>
            <a:off x="606425" y="1589478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4" name="Prostoročno 20"/>
          <p:cNvSpPr>
            <a:spLocks/>
          </p:cNvSpPr>
          <p:nvPr/>
        </p:nvSpPr>
        <p:spPr bwMode="auto">
          <a:xfrm>
            <a:off x="1068388" y="5628078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5" name="Prostoročno 21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6" name="Prostoročno 22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7" name="Prostoročno 23"/>
          <p:cNvSpPr>
            <a:spLocks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8" name="Prostoročno 24"/>
          <p:cNvSpPr>
            <a:spLocks/>
          </p:cNvSpPr>
          <p:nvPr/>
        </p:nvSpPr>
        <p:spPr bwMode="auto">
          <a:xfrm>
            <a:off x="3633788" y="5628078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9" name="Prostoročno 25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60" name="Prostoročno 26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61" name="Prostoročno 27"/>
          <p:cNvSpPr>
            <a:spLocks/>
          </p:cNvSpPr>
          <p:nvPr/>
        </p:nvSpPr>
        <p:spPr bwMode="auto">
          <a:xfrm>
            <a:off x="3795713" y="5899541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4" name="Vrtenje urnega kazalca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17563" y="2264166"/>
            <a:ext cx="3829050" cy="3830638"/>
            <a:chOff x="817563" y="2264166"/>
            <a:chExt cx="3829050" cy="3830638"/>
          </a:xfrm>
        </p:grpSpPr>
        <p:sp>
          <p:nvSpPr>
            <p:cNvPr id="162" name="Elipsa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9" name="urni kazalec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163" name="Prostoročno 29"/>
          <p:cNvSpPr>
            <a:spLocks noEditPoints="1"/>
          </p:cNvSpPr>
          <p:nvPr/>
        </p:nvSpPr>
        <p:spPr bwMode="auto">
          <a:xfrm>
            <a:off x="538163" y="1986353"/>
            <a:ext cx="4387850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64" name="Prostoročno 30"/>
          <p:cNvSpPr>
            <a:spLocks noEditPoints="1"/>
          </p:cNvSpPr>
          <p:nvPr/>
        </p:nvSpPr>
        <p:spPr bwMode="auto">
          <a:xfrm>
            <a:off x="711200" y="2157803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65" name="Prostoročno 31"/>
          <p:cNvSpPr>
            <a:spLocks noEditPoints="1"/>
          </p:cNvSpPr>
          <p:nvPr/>
        </p:nvSpPr>
        <p:spPr bwMode="auto">
          <a:xfrm>
            <a:off x="620713" y="2067316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0FC7B21D-F367-47EE-B66B-97792050C10C}"/>
              </a:ext>
            </a:extLst>
          </p:cNvPr>
          <p:cNvGrpSpPr/>
          <p:nvPr/>
        </p:nvGrpSpPr>
        <p:grpSpPr>
          <a:xfrm>
            <a:off x="2455863" y="2411803"/>
            <a:ext cx="566738" cy="566738"/>
            <a:chOff x="2455863" y="2411803"/>
            <a:chExt cx="566738" cy="566738"/>
          </a:xfrm>
        </p:grpSpPr>
        <p:sp>
          <p:nvSpPr>
            <p:cNvPr id="166" name="Elipsa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7" name="Elipsa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8" name="Prostoročno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9" name="Prostoročno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0" name="Pravokotnik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1" name="Pravokotnik 37"/>
            <p:cNvSpPr>
              <a:spLocks noChangeArrowheads="1"/>
            </p:cNvSpPr>
            <p:nvPr/>
          </p:nvSpPr>
          <p:spPr bwMode="auto">
            <a:xfrm>
              <a:off x="2593975" y="2499116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i="0" u="none" strike="noStrike" cap="none" normalizeH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30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74" name="Prostoročno 40"/>
          <p:cNvSpPr>
            <a:spLocks noEditPoints="1"/>
          </p:cNvSpPr>
          <p:nvPr/>
        </p:nvSpPr>
        <p:spPr bwMode="auto">
          <a:xfrm>
            <a:off x="3244850" y="2851541"/>
            <a:ext cx="20638" cy="122238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26421DDD-07C3-42B6-869F-AD3A53DC2A79}"/>
              </a:ext>
            </a:extLst>
          </p:cNvPr>
          <p:cNvGrpSpPr/>
          <p:nvPr/>
        </p:nvGrpSpPr>
        <p:grpSpPr>
          <a:xfrm>
            <a:off x="3722688" y="3113478"/>
            <a:ext cx="585788" cy="587375"/>
            <a:chOff x="3722688" y="3113478"/>
            <a:chExt cx="585788" cy="587375"/>
          </a:xfrm>
        </p:grpSpPr>
        <p:sp>
          <p:nvSpPr>
            <p:cNvPr id="178" name="Prostoročno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9" name="Prostoročno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0" name="Prostoročno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1" name="Prostoročno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2" name="Pravokotnik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3" name="Pravokotnik 49"/>
            <p:cNvSpPr>
              <a:spLocks noChangeArrowheads="1"/>
            </p:cNvSpPr>
            <p:nvPr/>
          </p:nvSpPr>
          <p:spPr bwMode="auto">
            <a:xfrm>
              <a:off x="3941763" y="3216666"/>
              <a:ext cx="131446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5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86" name="Prostoročno 52"/>
          <p:cNvSpPr>
            <a:spLocks noEditPoints="1"/>
          </p:cNvSpPr>
          <p:nvPr/>
        </p:nvSpPr>
        <p:spPr bwMode="auto">
          <a:xfrm>
            <a:off x="3994150" y="3978666"/>
            <a:ext cx="60325" cy="158750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5AAA3125-6198-4B7D-906A-040AAB47590B}"/>
              </a:ext>
            </a:extLst>
          </p:cNvPr>
          <p:cNvGrpSpPr/>
          <p:nvPr/>
        </p:nvGrpSpPr>
        <p:grpSpPr>
          <a:xfrm>
            <a:off x="3754438" y="4585091"/>
            <a:ext cx="566738" cy="568325"/>
            <a:chOff x="3754438" y="4585091"/>
            <a:chExt cx="566738" cy="568325"/>
          </a:xfrm>
        </p:grpSpPr>
        <p:sp>
          <p:nvSpPr>
            <p:cNvPr id="190" name="Prostoročno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1" name="Elipsa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2" name="Prostoročno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3" name="Prostoročno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4" name="Pravokotnik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5" name="Pravokotnik 61"/>
            <p:cNvSpPr>
              <a:spLocks noChangeArrowheads="1"/>
            </p:cNvSpPr>
            <p:nvPr/>
          </p:nvSpPr>
          <p:spPr bwMode="auto">
            <a:xfrm>
              <a:off x="3911600" y="4672403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10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98" name="Prostoročno 64"/>
          <p:cNvSpPr>
            <a:spLocks noEditPoints="1"/>
          </p:cNvSpPr>
          <p:nvPr/>
        </p:nvSpPr>
        <p:spPr bwMode="auto">
          <a:xfrm>
            <a:off x="3281363" y="5326453"/>
            <a:ext cx="17463" cy="168275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04" name="Prostoročno 70"/>
          <p:cNvSpPr>
            <a:spLocks noEditPoints="1"/>
          </p:cNvSpPr>
          <p:nvPr/>
        </p:nvSpPr>
        <p:spPr bwMode="auto">
          <a:xfrm>
            <a:off x="1763713" y="2859478"/>
            <a:ext cx="1588" cy="55563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12" name="Prostoročno 78"/>
          <p:cNvSpPr>
            <a:spLocks noEditPoints="1"/>
          </p:cNvSpPr>
          <p:nvPr/>
        </p:nvSpPr>
        <p:spPr bwMode="auto">
          <a:xfrm>
            <a:off x="1012825" y="4132653"/>
            <a:ext cx="44450" cy="134938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20" name="Prostoročno 86"/>
          <p:cNvSpPr>
            <a:spLocks noEditPoints="1"/>
          </p:cNvSpPr>
          <p:nvPr/>
        </p:nvSpPr>
        <p:spPr bwMode="auto">
          <a:xfrm>
            <a:off x="1724025" y="5348678"/>
            <a:ext cx="9525" cy="117475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C75428FF-0A84-4E2E-92DA-584511ABC382}"/>
              </a:ext>
            </a:extLst>
          </p:cNvPr>
          <p:cNvGrpSpPr/>
          <p:nvPr/>
        </p:nvGrpSpPr>
        <p:grpSpPr>
          <a:xfrm>
            <a:off x="2498725" y="5334391"/>
            <a:ext cx="568325" cy="566738"/>
            <a:chOff x="2498725" y="5334391"/>
            <a:chExt cx="568325" cy="566738"/>
          </a:xfrm>
        </p:grpSpPr>
        <p:sp>
          <p:nvSpPr>
            <p:cNvPr id="222" name="Prostoročno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3" name="Elipsa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4" name="Prostoročno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5" name="Prostoročno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6" name="Pravokotnik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7" name="Pravokotnik 93"/>
            <p:cNvSpPr>
              <a:spLocks noChangeArrowheads="1"/>
            </p:cNvSpPr>
            <p:nvPr/>
          </p:nvSpPr>
          <p:spPr bwMode="auto">
            <a:xfrm>
              <a:off x="2665413" y="5421703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i="0" u="none" strike="noStrike" cap="none" normalizeH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15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9" name="Skupina 8">
            <a:extLst>
              <a:ext uri="{FF2B5EF4-FFF2-40B4-BE49-F238E27FC236}">
                <a16:creationId xmlns:a16="http://schemas.microsoft.com/office/drawing/2014/main" id="{FABADD7C-3D5A-44FF-8043-BD36A4C614D6}"/>
              </a:ext>
            </a:extLst>
          </p:cNvPr>
          <p:cNvGrpSpPr/>
          <p:nvPr/>
        </p:nvGrpSpPr>
        <p:grpSpPr>
          <a:xfrm>
            <a:off x="1157288" y="3113478"/>
            <a:ext cx="584200" cy="587375"/>
            <a:chOff x="1157288" y="3113478"/>
            <a:chExt cx="584200" cy="587375"/>
          </a:xfrm>
        </p:grpSpPr>
        <p:sp>
          <p:nvSpPr>
            <p:cNvPr id="206" name="Prostoročno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7" name="Prostoročno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8" name="Prostoročno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9" name="Prostoročno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0" name="Pravokotnik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1" name="Pravokotnik 97"/>
            <p:cNvSpPr>
              <a:spLocks noChangeArrowheads="1"/>
            </p:cNvSpPr>
            <p:nvPr/>
          </p:nvSpPr>
          <p:spPr bwMode="auto">
            <a:xfrm>
              <a:off x="1311275" y="3218253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i="0" u="none" strike="noStrike" cap="none" normalizeH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25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8" name="Skupina 7">
            <a:extLst>
              <a:ext uri="{FF2B5EF4-FFF2-40B4-BE49-F238E27FC236}">
                <a16:creationId xmlns:a16="http://schemas.microsoft.com/office/drawing/2014/main" id="{4DD91C3C-3852-430A-9A83-22625BBCEAE3}"/>
              </a:ext>
            </a:extLst>
          </p:cNvPr>
          <p:cNvGrpSpPr/>
          <p:nvPr/>
        </p:nvGrpSpPr>
        <p:grpSpPr>
          <a:xfrm>
            <a:off x="1162050" y="4580328"/>
            <a:ext cx="569913" cy="568325"/>
            <a:chOff x="1162050" y="4580328"/>
            <a:chExt cx="569913" cy="568325"/>
          </a:xfrm>
        </p:grpSpPr>
        <p:sp>
          <p:nvSpPr>
            <p:cNvPr id="214" name="Prostoročno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5" name="Prostoročno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6" name="Prostoročno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7" name="Prostoročno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4" name="Pravokotnik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5" name="Pravokotnik 101"/>
            <p:cNvSpPr>
              <a:spLocks noChangeArrowheads="1"/>
            </p:cNvSpPr>
            <p:nvPr/>
          </p:nvSpPr>
          <p:spPr bwMode="auto">
            <a:xfrm>
              <a:off x="1328738" y="4699391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20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241" name="Elipsa 107"/>
          <p:cNvSpPr>
            <a:spLocks noChangeArrowheads="1"/>
          </p:cNvSpPr>
          <p:nvPr/>
        </p:nvSpPr>
        <p:spPr bwMode="auto">
          <a:xfrm>
            <a:off x="2600325" y="4042166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2" name="Elipsa 108"/>
          <p:cNvSpPr>
            <a:spLocks noChangeArrowheads="1"/>
          </p:cNvSpPr>
          <p:nvPr/>
        </p:nvSpPr>
        <p:spPr bwMode="auto">
          <a:xfrm>
            <a:off x="2659063" y="4104078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3" name="Prostoročno 109"/>
          <p:cNvSpPr>
            <a:spLocks/>
          </p:cNvSpPr>
          <p:nvPr/>
        </p:nvSpPr>
        <p:spPr bwMode="auto">
          <a:xfrm>
            <a:off x="1808163" y="1302141"/>
            <a:ext cx="377825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4" name="Prostoročno 110"/>
          <p:cNvSpPr>
            <a:spLocks/>
          </p:cNvSpPr>
          <p:nvPr/>
        </p:nvSpPr>
        <p:spPr bwMode="auto">
          <a:xfrm>
            <a:off x="1963738" y="1218003"/>
            <a:ext cx="379413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5" name="Prostoročno 111"/>
          <p:cNvSpPr>
            <a:spLocks/>
          </p:cNvSpPr>
          <p:nvPr/>
        </p:nvSpPr>
        <p:spPr bwMode="auto">
          <a:xfrm>
            <a:off x="30163" y="2205428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6" name="Prostoročno 112"/>
          <p:cNvSpPr>
            <a:spLocks/>
          </p:cNvSpPr>
          <p:nvPr/>
        </p:nvSpPr>
        <p:spPr bwMode="auto">
          <a:xfrm>
            <a:off x="-104775" y="2321316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7" name="Prostoročno 113"/>
          <p:cNvSpPr>
            <a:spLocks/>
          </p:cNvSpPr>
          <p:nvPr/>
        </p:nvSpPr>
        <p:spPr bwMode="auto">
          <a:xfrm>
            <a:off x="3340100" y="125927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8" name="Prostoročno 114"/>
          <p:cNvSpPr>
            <a:spLocks/>
          </p:cNvSpPr>
          <p:nvPr/>
        </p:nvSpPr>
        <p:spPr bwMode="auto">
          <a:xfrm>
            <a:off x="3184525" y="117672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9" name="Prostoročno 115"/>
          <p:cNvSpPr>
            <a:spLocks/>
          </p:cNvSpPr>
          <p:nvPr/>
        </p:nvSpPr>
        <p:spPr bwMode="auto">
          <a:xfrm>
            <a:off x="3446463" y="1371991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50" name="Prostoročno 116"/>
          <p:cNvSpPr>
            <a:spLocks/>
          </p:cNvSpPr>
          <p:nvPr/>
        </p:nvSpPr>
        <p:spPr bwMode="auto">
          <a:xfrm>
            <a:off x="4773613" y="2661041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51" name="Prostoročno 117"/>
          <p:cNvSpPr>
            <a:spLocks/>
          </p:cNvSpPr>
          <p:nvPr/>
        </p:nvSpPr>
        <p:spPr bwMode="auto">
          <a:xfrm>
            <a:off x="4495800" y="1611703"/>
            <a:ext cx="363538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62" name="Polje z besedilom 261"/>
          <p:cNvSpPr txBox="1"/>
          <p:nvPr/>
        </p:nvSpPr>
        <p:spPr>
          <a:xfrm>
            <a:off x="7343722" y="185859"/>
            <a:ext cx="4038705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sl-SI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ČASOVNA OMEJITEV: </a:t>
            </a:r>
          </a:p>
          <a:p>
            <a:pPr algn="ctr" rtl="0"/>
            <a:r>
              <a:rPr lang="sl-SI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sekund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5"/>
          <a:srcRect t="4005" r="4460" b="2791"/>
          <a:stretch/>
        </p:blipFill>
        <p:spPr>
          <a:xfrm>
            <a:off x="7656514" y="2233246"/>
            <a:ext cx="2665575" cy="288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079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037"/>
    </mc:Choice>
    <mc:Fallback xmlns="">
      <p:transition spd="slow" advTm="61037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triggerEvt type="onClick" time="19088" objId="120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zaženi štoparico"/>
          <p:cNvGrpSpPr/>
          <p:nvPr/>
        </p:nvGrpSpPr>
        <p:grpSpPr>
          <a:xfrm>
            <a:off x="900122" y="187200"/>
            <a:ext cx="3860594" cy="799962"/>
            <a:chOff x="1332706" y="185859"/>
            <a:chExt cx="2636838" cy="799962"/>
          </a:xfrm>
        </p:grpSpPr>
        <p:sp>
          <p:nvSpPr>
            <p:cNvPr id="121" name="Zaobljeni pravokotnik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Zaobljeni pravokotnik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sl-SI" sz="2800" dirty="0">
                  <a:latin typeface="Arial" panose="020B0604020202020204" pitchFamily="34" charset="0"/>
                  <a:cs typeface="Arial" panose="020B0604020202020204" pitchFamily="34" charset="0"/>
                </a:rPr>
                <a:t>ZAŽENI ŠTOPARICO</a:t>
              </a:r>
            </a:p>
          </p:txBody>
        </p:sp>
      </p:grpSp>
      <p:grpSp>
        <p:nvGrpSpPr>
          <p:cNvPr id="123" name="čas se je iztekel"/>
          <p:cNvGrpSpPr/>
          <p:nvPr/>
        </p:nvGrpSpPr>
        <p:grpSpPr>
          <a:xfrm>
            <a:off x="900122" y="187200"/>
            <a:ext cx="3860594" cy="799962"/>
            <a:chOff x="4321176" y="185859"/>
            <a:chExt cx="2636838" cy="799962"/>
          </a:xfrm>
        </p:grpSpPr>
        <p:sp>
          <p:nvSpPr>
            <p:cNvPr id="124" name="Zaobljeni pravokotnik 123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Zaobljeni pravokotnik 124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sl-SI" sz="2800" dirty="0">
                  <a:latin typeface="Arial" panose="020B0604020202020204" pitchFamily="34" charset="0"/>
                  <a:cs typeface="Arial" panose="020B0604020202020204" pitchFamily="34" charset="0"/>
                </a:rPr>
                <a:t>ČAS SE JE IZTEKEL!</a:t>
              </a:r>
            </a:p>
          </p:txBody>
        </p:sp>
      </p:grpSp>
      <p:sp>
        <p:nvSpPr>
          <p:cNvPr id="138" name="Samooblika 3"/>
          <p:cNvSpPr>
            <a:spLocks noChangeAspect="1" noChangeArrowheads="1" noTextEdit="1"/>
          </p:cNvSpPr>
          <p:nvPr/>
        </p:nvSpPr>
        <p:spPr bwMode="auto">
          <a:xfrm>
            <a:off x="0" y="1176728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39" name="Pravokotnik 5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0" name="Pravokotnik 6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1" name="Pravokotnik 7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2" name="Pravokotnik 8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3" name="Prostoročno 9"/>
          <p:cNvSpPr>
            <a:spLocks/>
          </p:cNvSpPr>
          <p:nvPr/>
        </p:nvSpPr>
        <p:spPr bwMode="auto">
          <a:xfrm>
            <a:off x="2498725" y="1633928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4" name="Prostoročno 10"/>
          <p:cNvSpPr>
            <a:spLocks/>
          </p:cNvSpPr>
          <p:nvPr/>
        </p:nvSpPr>
        <p:spPr bwMode="auto">
          <a:xfrm>
            <a:off x="3525838" y="1881578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5" name="Prostoročno 11"/>
          <p:cNvSpPr>
            <a:spLocks/>
          </p:cNvSpPr>
          <p:nvPr/>
        </p:nvSpPr>
        <p:spPr bwMode="auto">
          <a:xfrm>
            <a:off x="1027113" y="1860941"/>
            <a:ext cx="909638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6" name="Prostoročno 12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7" name="Prostoročno 13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8" name="Prostoročno 14"/>
          <p:cNvSpPr>
            <a:spLocks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9" name="Prostoročno 15"/>
          <p:cNvSpPr>
            <a:spLocks/>
          </p:cNvSpPr>
          <p:nvPr/>
        </p:nvSpPr>
        <p:spPr bwMode="auto">
          <a:xfrm>
            <a:off x="4198938" y="2343541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0" name="Prostoročno 16"/>
          <p:cNvSpPr>
            <a:spLocks/>
          </p:cNvSpPr>
          <p:nvPr/>
        </p:nvSpPr>
        <p:spPr bwMode="auto">
          <a:xfrm>
            <a:off x="3959225" y="2189553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1" name="Prostoročno 17"/>
          <p:cNvSpPr>
            <a:spLocks/>
          </p:cNvSpPr>
          <p:nvPr/>
        </p:nvSpPr>
        <p:spPr bwMode="auto">
          <a:xfrm>
            <a:off x="457200" y="1349766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2" name="Prostoročno 18"/>
          <p:cNvSpPr>
            <a:spLocks noEditPoints="1"/>
          </p:cNvSpPr>
          <p:nvPr/>
        </p:nvSpPr>
        <p:spPr bwMode="auto">
          <a:xfrm>
            <a:off x="673100" y="2553091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3" name="Prostoročno 19"/>
          <p:cNvSpPr>
            <a:spLocks/>
          </p:cNvSpPr>
          <p:nvPr/>
        </p:nvSpPr>
        <p:spPr bwMode="auto">
          <a:xfrm>
            <a:off x="606425" y="1589478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4" name="Prostoročno 20"/>
          <p:cNvSpPr>
            <a:spLocks/>
          </p:cNvSpPr>
          <p:nvPr/>
        </p:nvSpPr>
        <p:spPr bwMode="auto">
          <a:xfrm>
            <a:off x="1068388" y="5628078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5" name="Prostoročno 21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6" name="Prostoročno 22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7" name="Prostoročno 23"/>
          <p:cNvSpPr>
            <a:spLocks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8" name="Prostoročno 24"/>
          <p:cNvSpPr>
            <a:spLocks/>
          </p:cNvSpPr>
          <p:nvPr/>
        </p:nvSpPr>
        <p:spPr bwMode="auto">
          <a:xfrm>
            <a:off x="3633788" y="5628078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9" name="Prostoročno 25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60" name="Prostoročno 26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61" name="Prostoročno 27"/>
          <p:cNvSpPr>
            <a:spLocks/>
          </p:cNvSpPr>
          <p:nvPr/>
        </p:nvSpPr>
        <p:spPr bwMode="auto">
          <a:xfrm>
            <a:off x="3795713" y="5899541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4" name="Vrtenje urnega kazalca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17563" y="2264166"/>
            <a:ext cx="3829050" cy="3830638"/>
            <a:chOff x="817563" y="2264166"/>
            <a:chExt cx="3829050" cy="3830638"/>
          </a:xfrm>
        </p:grpSpPr>
        <p:sp>
          <p:nvSpPr>
            <p:cNvPr id="162" name="Elipsa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9" name="urni kazalec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163" name="Prostoročno 29"/>
          <p:cNvSpPr>
            <a:spLocks noEditPoints="1"/>
          </p:cNvSpPr>
          <p:nvPr/>
        </p:nvSpPr>
        <p:spPr bwMode="auto">
          <a:xfrm>
            <a:off x="538163" y="1986353"/>
            <a:ext cx="4387850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64" name="Prostoročno 30"/>
          <p:cNvSpPr>
            <a:spLocks noEditPoints="1"/>
          </p:cNvSpPr>
          <p:nvPr/>
        </p:nvSpPr>
        <p:spPr bwMode="auto">
          <a:xfrm>
            <a:off x="711200" y="2157803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65" name="Prostoročno 31"/>
          <p:cNvSpPr>
            <a:spLocks noEditPoints="1"/>
          </p:cNvSpPr>
          <p:nvPr/>
        </p:nvSpPr>
        <p:spPr bwMode="auto">
          <a:xfrm>
            <a:off x="620713" y="2067316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0FC7B21D-F367-47EE-B66B-97792050C10C}"/>
              </a:ext>
            </a:extLst>
          </p:cNvPr>
          <p:cNvGrpSpPr/>
          <p:nvPr/>
        </p:nvGrpSpPr>
        <p:grpSpPr>
          <a:xfrm>
            <a:off x="2455863" y="2411803"/>
            <a:ext cx="566738" cy="566738"/>
            <a:chOff x="2455863" y="2411803"/>
            <a:chExt cx="566738" cy="566738"/>
          </a:xfrm>
        </p:grpSpPr>
        <p:sp>
          <p:nvSpPr>
            <p:cNvPr id="166" name="Elipsa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7" name="Elipsa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8" name="Prostoročno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9" name="Prostoročno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0" name="Pravokotnik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1" name="Pravokotnik 37"/>
            <p:cNvSpPr>
              <a:spLocks noChangeArrowheads="1"/>
            </p:cNvSpPr>
            <p:nvPr/>
          </p:nvSpPr>
          <p:spPr bwMode="auto">
            <a:xfrm>
              <a:off x="2593975" y="2499116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i="0" u="none" strike="noStrike" cap="none" normalizeH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30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74" name="Prostoročno 40"/>
          <p:cNvSpPr>
            <a:spLocks noEditPoints="1"/>
          </p:cNvSpPr>
          <p:nvPr/>
        </p:nvSpPr>
        <p:spPr bwMode="auto">
          <a:xfrm>
            <a:off x="3244850" y="2851541"/>
            <a:ext cx="20638" cy="122238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26421DDD-07C3-42B6-869F-AD3A53DC2A79}"/>
              </a:ext>
            </a:extLst>
          </p:cNvPr>
          <p:cNvGrpSpPr/>
          <p:nvPr/>
        </p:nvGrpSpPr>
        <p:grpSpPr>
          <a:xfrm>
            <a:off x="3722688" y="3113478"/>
            <a:ext cx="585788" cy="587375"/>
            <a:chOff x="3722688" y="3113478"/>
            <a:chExt cx="585788" cy="587375"/>
          </a:xfrm>
        </p:grpSpPr>
        <p:sp>
          <p:nvSpPr>
            <p:cNvPr id="178" name="Prostoročno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9" name="Prostoročno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0" name="Prostoročno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1" name="Prostoročno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2" name="Pravokotnik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3" name="Pravokotnik 49"/>
            <p:cNvSpPr>
              <a:spLocks noChangeArrowheads="1"/>
            </p:cNvSpPr>
            <p:nvPr/>
          </p:nvSpPr>
          <p:spPr bwMode="auto">
            <a:xfrm>
              <a:off x="3941763" y="3216666"/>
              <a:ext cx="131446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5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86" name="Prostoročno 52"/>
          <p:cNvSpPr>
            <a:spLocks noEditPoints="1"/>
          </p:cNvSpPr>
          <p:nvPr/>
        </p:nvSpPr>
        <p:spPr bwMode="auto">
          <a:xfrm>
            <a:off x="3994150" y="3978666"/>
            <a:ext cx="60325" cy="158750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5AAA3125-6198-4B7D-906A-040AAB47590B}"/>
              </a:ext>
            </a:extLst>
          </p:cNvPr>
          <p:cNvGrpSpPr/>
          <p:nvPr/>
        </p:nvGrpSpPr>
        <p:grpSpPr>
          <a:xfrm>
            <a:off x="3754438" y="4585091"/>
            <a:ext cx="566738" cy="568325"/>
            <a:chOff x="3754438" y="4585091"/>
            <a:chExt cx="566738" cy="568325"/>
          </a:xfrm>
        </p:grpSpPr>
        <p:sp>
          <p:nvSpPr>
            <p:cNvPr id="190" name="Prostoročno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1" name="Elipsa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2" name="Prostoročno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3" name="Prostoročno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4" name="Pravokotnik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5" name="Pravokotnik 61"/>
            <p:cNvSpPr>
              <a:spLocks noChangeArrowheads="1"/>
            </p:cNvSpPr>
            <p:nvPr/>
          </p:nvSpPr>
          <p:spPr bwMode="auto">
            <a:xfrm>
              <a:off x="3911600" y="4672403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10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98" name="Prostoročno 64"/>
          <p:cNvSpPr>
            <a:spLocks noEditPoints="1"/>
          </p:cNvSpPr>
          <p:nvPr/>
        </p:nvSpPr>
        <p:spPr bwMode="auto">
          <a:xfrm>
            <a:off x="3281363" y="5326453"/>
            <a:ext cx="17463" cy="168275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04" name="Prostoročno 70"/>
          <p:cNvSpPr>
            <a:spLocks noEditPoints="1"/>
          </p:cNvSpPr>
          <p:nvPr/>
        </p:nvSpPr>
        <p:spPr bwMode="auto">
          <a:xfrm>
            <a:off x="1763713" y="2859478"/>
            <a:ext cx="1588" cy="55563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12" name="Prostoročno 78"/>
          <p:cNvSpPr>
            <a:spLocks noEditPoints="1"/>
          </p:cNvSpPr>
          <p:nvPr/>
        </p:nvSpPr>
        <p:spPr bwMode="auto">
          <a:xfrm>
            <a:off x="1012825" y="4132653"/>
            <a:ext cx="44450" cy="134938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20" name="Prostoročno 86"/>
          <p:cNvSpPr>
            <a:spLocks noEditPoints="1"/>
          </p:cNvSpPr>
          <p:nvPr/>
        </p:nvSpPr>
        <p:spPr bwMode="auto">
          <a:xfrm>
            <a:off x="1724025" y="5348678"/>
            <a:ext cx="9525" cy="117475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C75428FF-0A84-4E2E-92DA-584511ABC382}"/>
              </a:ext>
            </a:extLst>
          </p:cNvPr>
          <p:cNvGrpSpPr/>
          <p:nvPr/>
        </p:nvGrpSpPr>
        <p:grpSpPr>
          <a:xfrm>
            <a:off x="2498725" y="5334391"/>
            <a:ext cx="568325" cy="566738"/>
            <a:chOff x="2498725" y="5334391"/>
            <a:chExt cx="568325" cy="566738"/>
          </a:xfrm>
        </p:grpSpPr>
        <p:sp>
          <p:nvSpPr>
            <p:cNvPr id="222" name="Prostoročno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3" name="Elipsa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4" name="Prostoročno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5" name="Prostoročno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6" name="Pravokotnik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7" name="Pravokotnik 93"/>
            <p:cNvSpPr>
              <a:spLocks noChangeArrowheads="1"/>
            </p:cNvSpPr>
            <p:nvPr/>
          </p:nvSpPr>
          <p:spPr bwMode="auto">
            <a:xfrm>
              <a:off x="2665413" y="5421703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i="0" u="none" strike="noStrike" cap="none" normalizeH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15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9" name="Skupina 8">
            <a:extLst>
              <a:ext uri="{FF2B5EF4-FFF2-40B4-BE49-F238E27FC236}">
                <a16:creationId xmlns:a16="http://schemas.microsoft.com/office/drawing/2014/main" id="{FABADD7C-3D5A-44FF-8043-BD36A4C614D6}"/>
              </a:ext>
            </a:extLst>
          </p:cNvPr>
          <p:cNvGrpSpPr/>
          <p:nvPr/>
        </p:nvGrpSpPr>
        <p:grpSpPr>
          <a:xfrm>
            <a:off x="1157288" y="3113478"/>
            <a:ext cx="584200" cy="587375"/>
            <a:chOff x="1157288" y="3113478"/>
            <a:chExt cx="584200" cy="587375"/>
          </a:xfrm>
        </p:grpSpPr>
        <p:sp>
          <p:nvSpPr>
            <p:cNvPr id="206" name="Prostoročno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7" name="Prostoročno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8" name="Prostoročno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9" name="Prostoročno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0" name="Pravokotnik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1" name="Pravokotnik 97"/>
            <p:cNvSpPr>
              <a:spLocks noChangeArrowheads="1"/>
            </p:cNvSpPr>
            <p:nvPr/>
          </p:nvSpPr>
          <p:spPr bwMode="auto">
            <a:xfrm>
              <a:off x="1311275" y="3218253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i="0" u="none" strike="noStrike" cap="none" normalizeH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25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8" name="Skupina 7">
            <a:extLst>
              <a:ext uri="{FF2B5EF4-FFF2-40B4-BE49-F238E27FC236}">
                <a16:creationId xmlns:a16="http://schemas.microsoft.com/office/drawing/2014/main" id="{4DD91C3C-3852-430A-9A83-22625BBCEAE3}"/>
              </a:ext>
            </a:extLst>
          </p:cNvPr>
          <p:cNvGrpSpPr/>
          <p:nvPr/>
        </p:nvGrpSpPr>
        <p:grpSpPr>
          <a:xfrm>
            <a:off x="1162050" y="4580328"/>
            <a:ext cx="569913" cy="568325"/>
            <a:chOff x="1162050" y="4580328"/>
            <a:chExt cx="569913" cy="568325"/>
          </a:xfrm>
        </p:grpSpPr>
        <p:sp>
          <p:nvSpPr>
            <p:cNvPr id="214" name="Prostoročno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5" name="Prostoročno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6" name="Prostoročno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7" name="Prostoročno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4" name="Pravokotnik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5" name="Pravokotnik 101"/>
            <p:cNvSpPr>
              <a:spLocks noChangeArrowheads="1"/>
            </p:cNvSpPr>
            <p:nvPr/>
          </p:nvSpPr>
          <p:spPr bwMode="auto">
            <a:xfrm>
              <a:off x="1328738" y="4699391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20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241" name="Elipsa 107"/>
          <p:cNvSpPr>
            <a:spLocks noChangeArrowheads="1"/>
          </p:cNvSpPr>
          <p:nvPr/>
        </p:nvSpPr>
        <p:spPr bwMode="auto">
          <a:xfrm>
            <a:off x="2600325" y="4042166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2" name="Elipsa 108"/>
          <p:cNvSpPr>
            <a:spLocks noChangeArrowheads="1"/>
          </p:cNvSpPr>
          <p:nvPr/>
        </p:nvSpPr>
        <p:spPr bwMode="auto">
          <a:xfrm>
            <a:off x="2659063" y="4104078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3" name="Prostoročno 109"/>
          <p:cNvSpPr>
            <a:spLocks/>
          </p:cNvSpPr>
          <p:nvPr/>
        </p:nvSpPr>
        <p:spPr bwMode="auto">
          <a:xfrm>
            <a:off x="1808163" y="1302141"/>
            <a:ext cx="377825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4" name="Prostoročno 110"/>
          <p:cNvSpPr>
            <a:spLocks/>
          </p:cNvSpPr>
          <p:nvPr/>
        </p:nvSpPr>
        <p:spPr bwMode="auto">
          <a:xfrm>
            <a:off x="1963738" y="1218003"/>
            <a:ext cx="379413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5" name="Prostoročno 111"/>
          <p:cNvSpPr>
            <a:spLocks/>
          </p:cNvSpPr>
          <p:nvPr/>
        </p:nvSpPr>
        <p:spPr bwMode="auto">
          <a:xfrm>
            <a:off x="30163" y="2205428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6" name="Prostoročno 112"/>
          <p:cNvSpPr>
            <a:spLocks/>
          </p:cNvSpPr>
          <p:nvPr/>
        </p:nvSpPr>
        <p:spPr bwMode="auto">
          <a:xfrm>
            <a:off x="-104775" y="2321316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7" name="Prostoročno 113"/>
          <p:cNvSpPr>
            <a:spLocks/>
          </p:cNvSpPr>
          <p:nvPr/>
        </p:nvSpPr>
        <p:spPr bwMode="auto">
          <a:xfrm>
            <a:off x="3340100" y="125927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8" name="Prostoročno 114"/>
          <p:cNvSpPr>
            <a:spLocks/>
          </p:cNvSpPr>
          <p:nvPr/>
        </p:nvSpPr>
        <p:spPr bwMode="auto">
          <a:xfrm>
            <a:off x="3184525" y="117672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9" name="Prostoročno 115"/>
          <p:cNvSpPr>
            <a:spLocks/>
          </p:cNvSpPr>
          <p:nvPr/>
        </p:nvSpPr>
        <p:spPr bwMode="auto">
          <a:xfrm>
            <a:off x="3446463" y="1371991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50" name="Prostoročno 116"/>
          <p:cNvSpPr>
            <a:spLocks/>
          </p:cNvSpPr>
          <p:nvPr/>
        </p:nvSpPr>
        <p:spPr bwMode="auto">
          <a:xfrm>
            <a:off x="4773613" y="2661041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51" name="Prostoročno 117"/>
          <p:cNvSpPr>
            <a:spLocks/>
          </p:cNvSpPr>
          <p:nvPr/>
        </p:nvSpPr>
        <p:spPr bwMode="auto">
          <a:xfrm>
            <a:off x="4495800" y="1611703"/>
            <a:ext cx="363538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62" name="Polje z besedilom 261"/>
          <p:cNvSpPr txBox="1"/>
          <p:nvPr/>
        </p:nvSpPr>
        <p:spPr>
          <a:xfrm>
            <a:off x="7343722" y="185859"/>
            <a:ext cx="4038705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sl-SI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ČASOVNA OMEJITEV: </a:t>
            </a:r>
          </a:p>
          <a:p>
            <a:pPr algn="ctr" rtl="0"/>
            <a:r>
              <a:rPr lang="sl-SI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sekund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5"/>
          <a:srcRect l="3008" r="1726"/>
          <a:stretch/>
        </p:blipFill>
        <p:spPr>
          <a:xfrm>
            <a:off x="7292787" y="2455910"/>
            <a:ext cx="2855062" cy="288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634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206"/>
    </mc:Choice>
    <mc:Fallback xmlns="">
      <p:transition spd="slow" advTm="62206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triggerEvt type="onClick" time="21922" objId="120"/>
      </p14:showEvt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zaženi štoparico"/>
          <p:cNvGrpSpPr/>
          <p:nvPr/>
        </p:nvGrpSpPr>
        <p:grpSpPr>
          <a:xfrm>
            <a:off x="900122" y="187200"/>
            <a:ext cx="3860594" cy="799962"/>
            <a:chOff x="1332706" y="185859"/>
            <a:chExt cx="2636838" cy="799962"/>
          </a:xfrm>
        </p:grpSpPr>
        <p:sp>
          <p:nvSpPr>
            <p:cNvPr id="121" name="Zaobljeni pravokotnik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Zaobljeni pravokotnik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sl-SI" sz="2800" dirty="0">
                  <a:latin typeface="Arial" panose="020B0604020202020204" pitchFamily="34" charset="0"/>
                  <a:cs typeface="Arial" panose="020B0604020202020204" pitchFamily="34" charset="0"/>
                </a:rPr>
                <a:t>ZAŽENI ŠTOPARICO</a:t>
              </a:r>
            </a:p>
          </p:txBody>
        </p:sp>
      </p:grpSp>
      <p:grpSp>
        <p:nvGrpSpPr>
          <p:cNvPr id="123" name="čas se je iztekel"/>
          <p:cNvGrpSpPr/>
          <p:nvPr/>
        </p:nvGrpSpPr>
        <p:grpSpPr>
          <a:xfrm>
            <a:off x="900122" y="187200"/>
            <a:ext cx="3860594" cy="799962"/>
            <a:chOff x="4321176" y="185859"/>
            <a:chExt cx="2636838" cy="799962"/>
          </a:xfrm>
        </p:grpSpPr>
        <p:sp>
          <p:nvSpPr>
            <p:cNvPr id="124" name="Zaobljeni pravokotnik 123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Zaobljeni pravokotnik 124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sl-SI" sz="2800" dirty="0">
                  <a:latin typeface="Arial" panose="020B0604020202020204" pitchFamily="34" charset="0"/>
                  <a:cs typeface="Arial" panose="020B0604020202020204" pitchFamily="34" charset="0"/>
                </a:rPr>
                <a:t>ČAS SE JE IZTEKEL!</a:t>
              </a:r>
            </a:p>
          </p:txBody>
        </p:sp>
      </p:grpSp>
      <p:sp>
        <p:nvSpPr>
          <p:cNvPr id="138" name="Samooblika 3"/>
          <p:cNvSpPr>
            <a:spLocks noChangeAspect="1" noChangeArrowheads="1" noTextEdit="1"/>
          </p:cNvSpPr>
          <p:nvPr/>
        </p:nvSpPr>
        <p:spPr bwMode="auto">
          <a:xfrm>
            <a:off x="0" y="1176728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39" name="Pravokotnik 5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0" name="Pravokotnik 6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1" name="Pravokotnik 7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2" name="Pravokotnik 8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3" name="Prostoročno 9"/>
          <p:cNvSpPr>
            <a:spLocks/>
          </p:cNvSpPr>
          <p:nvPr/>
        </p:nvSpPr>
        <p:spPr bwMode="auto">
          <a:xfrm>
            <a:off x="2498725" y="1633928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4" name="Prostoročno 10"/>
          <p:cNvSpPr>
            <a:spLocks/>
          </p:cNvSpPr>
          <p:nvPr/>
        </p:nvSpPr>
        <p:spPr bwMode="auto">
          <a:xfrm>
            <a:off x="3525838" y="1881578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5" name="Prostoročno 11"/>
          <p:cNvSpPr>
            <a:spLocks/>
          </p:cNvSpPr>
          <p:nvPr/>
        </p:nvSpPr>
        <p:spPr bwMode="auto">
          <a:xfrm>
            <a:off x="1027113" y="1860941"/>
            <a:ext cx="909638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6" name="Prostoročno 12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7" name="Prostoročno 13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8" name="Prostoročno 14"/>
          <p:cNvSpPr>
            <a:spLocks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9" name="Prostoročno 15"/>
          <p:cNvSpPr>
            <a:spLocks/>
          </p:cNvSpPr>
          <p:nvPr/>
        </p:nvSpPr>
        <p:spPr bwMode="auto">
          <a:xfrm>
            <a:off x="4198938" y="2343541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0" name="Prostoročno 16"/>
          <p:cNvSpPr>
            <a:spLocks/>
          </p:cNvSpPr>
          <p:nvPr/>
        </p:nvSpPr>
        <p:spPr bwMode="auto">
          <a:xfrm>
            <a:off x="3959225" y="2189553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1" name="Prostoročno 17"/>
          <p:cNvSpPr>
            <a:spLocks/>
          </p:cNvSpPr>
          <p:nvPr/>
        </p:nvSpPr>
        <p:spPr bwMode="auto">
          <a:xfrm>
            <a:off x="457200" y="1349766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2" name="Prostoročno 18"/>
          <p:cNvSpPr>
            <a:spLocks noEditPoints="1"/>
          </p:cNvSpPr>
          <p:nvPr/>
        </p:nvSpPr>
        <p:spPr bwMode="auto">
          <a:xfrm>
            <a:off x="673100" y="2553091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3" name="Prostoročno 19"/>
          <p:cNvSpPr>
            <a:spLocks/>
          </p:cNvSpPr>
          <p:nvPr/>
        </p:nvSpPr>
        <p:spPr bwMode="auto">
          <a:xfrm>
            <a:off x="606425" y="1589478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4" name="Prostoročno 20"/>
          <p:cNvSpPr>
            <a:spLocks/>
          </p:cNvSpPr>
          <p:nvPr/>
        </p:nvSpPr>
        <p:spPr bwMode="auto">
          <a:xfrm>
            <a:off x="1068388" y="5628078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5" name="Prostoročno 21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6" name="Prostoročno 22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7" name="Prostoročno 23"/>
          <p:cNvSpPr>
            <a:spLocks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8" name="Prostoročno 24"/>
          <p:cNvSpPr>
            <a:spLocks/>
          </p:cNvSpPr>
          <p:nvPr/>
        </p:nvSpPr>
        <p:spPr bwMode="auto">
          <a:xfrm>
            <a:off x="3633788" y="5628078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9" name="Prostoročno 25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60" name="Prostoročno 26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61" name="Prostoročno 27"/>
          <p:cNvSpPr>
            <a:spLocks/>
          </p:cNvSpPr>
          <p:nvPr/>
        </p:nvSpPr>
        <p:spPr bwMode="auto">
          <a:xfrm>
            <a:off x="3795713" y="5899541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4" name="Vrtenje urnega kazalca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17563" y="2264166"/>
            <a:ext cx="3829050" cy="3830638"/>
            <a:chOff x="817563" y="2264166"/>
            <a:chExt cx="3829050" cy="3830638"/>
          </a:xfrm>
        </p:grpSpPr>
        <p:sp>
          <p:nvSpPr>
            <p:cNvPr id="162" name="Elipsa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9" name="urni kazalec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163" name="Prostoročno 29"/>
          <p:cNvSpPr>
            <a:spLocks noEditPoints="1"/>
          </p:cNvSpPr>
          <p:nvPr/>
        </p:nvSpPr>
        <p:spPr bwMode="auto">
          <a:xfrm>
            <a:off x="538163" y="1986353"/>
            <a:ext cx="4387850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64" name="Prostoročno 30"/>
          <p:cNvSpPr>
            <a:spLocks noEditPoints="1"/>
          </p:cNvSpPr>
          <p:nvPr/>
        </p:nvSpPr>
        <p:spPr bwMode="auto">
          <a:xfrm>
            <a:off x="711200" y="2157803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65" name="Prostoročno 31"/>
          <p:cNvSpPr>
            <a:spLocks noEditPoints="1"/>
          </p:cNvSpPr>
          <p:nvPr/>
        </p:nvSpPr>
        <p:spPr bwMode="auto">
          <a:xfrm>
            <a:off x="620713" y="2067316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0FC7B21D-F367-47EE-B66B-97792050C10C}"/>
              </a:ext>
            </a:extLst>
          </p:cNvPr>
          <p:cNvGrpSpPr/>
          <p:nvPr/>
        </p:nvGrpSpPr>
        <p:grpSpPr>
          <a:xfrm>
            <a:off x="2455863" y="2411803"/>
            <a:ext cx="566738" cy="566738"/>
            <a:chOff x="2455863" y="2411803"/>
            <a:chExt cx="566738" cy="566738"/>
          </a:xfrm>
        </p:grpSpPr>
        <p:sp>
          <p:nvSpPr>
            <p:cNvPr id="166" name="Elipsa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7" name="Elipsa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8" name="Prostoročno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9" name="Prostoročno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0" name="Pravokotnik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1" name="Pravokotnik 37"/>
            <p:cNvSpPr>
              <a:spLocks noChangeArrowheads="1"/>
            </p:cNvSpPr>
            <p:nvPr/>
          </p:nvSpPr>
          <p:spPr bwMode="auto">
            <a:xfrm>
              <a:off x="2593975" y="2499116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i="0" u="none" strike="noStrike" cap="none" normalizeH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30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74" name="Prostoročno 40"/>
          <p:cNvSpPr>
            <a:spLocks noEditPoints="1"/>
          </p:cNvSpPr>
          <p:nvPr/>
        </p:nvSpPr>
        <p:spPr bwMode="auto">
          <a:xfrm>
            <a:off x="3244850" y="2851541"/>
            <a:ext cx="20638" cy="122238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26421DDD-07C3-42B6-869F-AD3A53DC2A79}"/>
              </a:ext>
            </a:extLst>
          </p:cNvPr>
          <p:cNvGrpSpPr/>
          <p:nvPr/>
        </p:nvGrpSpPr>
        <p:grpSpPr>
          <a:xfrm>
            <a:off x="3722688" y="3113478"/>
            <a:ext cx="585788" cy="587375"/>
            <a:chOff x="3722688" y="3113478"/>
            <a:chExt cx="585788" cy="587375"/>
          </a:xfrm>
        </p:grpSpPr>
        <p:sp>
          <p:nvSpPr>
            <p:cNvPr id="178" name="Prostoročno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9" name="Prostoročno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0" name="Prostoročno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1" name="Prostoročno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2" name="Pravokotnik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3" name="Pravokotnik 49"/>
            <p:cNvSpPr>
              <a:spLocks noChangeArrowheads="1"/>
            </p:cNvSpPr>
            <p:nvPr/>
          </p:nvSpPr>
          <p:spPr bwMode="auto">
            <a:xfrm>
              <a:off x="3941763" y="3216666"/>
              <a:ext cx="131446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5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86" name="Prostoročno 52"/>
          <p:cNvSpPr>
            <a:spLocks noEditPoints="1"/>
          </p:cNvSpPr>
          <p:nvPr/>
        </p:nvSpPr>
        <p:spPr bwMode="auto">
          <a:xfrm>
            <a:off x="3994150" y="3978666"/>
            <a:ext cx="60325" cy="158750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5AAA3125-6198-4B7D-906A-040AAB47590B}"/>
              </a:ext>
            </a:extLst>
          </p:cNvPr>
          <p:cNvGrpSpPr/>
          <p:nvPr/>
        </p:nvGrpSpPr>
        <p:grpSpPr>
          <a:xfrm>
            <a:off x="3754438" y="4585091"/>
            <a:ext cx="566738" cy="568325"/>
            <a:chOff x="3754438" y="4585091"/>
            <a:chExt cx="566738" cy="568325"/>
          </a:xfrm>
        </p:grpSpPr>
        <p:sp>
          <p:nvSpPr>
            <p:cNvPr id="190" name="Prostoročno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1" name="Elipsa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2" name="Prostoročno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3" name="Prostoročno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4" name="Pravokotnik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5" name="Pravokotnik 61"/>
            <p:cNvSpPr>
              <a:spLocks noChangeArrowheads="1"/>
            </p:cNvSpPr>
            <p:nvPr/>
          </p:nvSpPr>
          <p:spPr bwMode="auto">
            <a:xfrm>
              <a:off x="3911600" y="4672403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10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98" name="Prostoročno 64"/>
          <p:cNvSpPr>
            <a:spLocks noEditPoints="1"/>
          </p:cNvSpPr>
          <p:nvPr/>
        </p:nvSpPr>
        <p:spPr bwMode="auto">
          <a:xfrm>
            <a:off x="3281363" y="5326453"/>
            <a:ext cx="17463" cy="168275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04" name="Prostoročno 70"/>
          <p:cNvSpPr>
            <a:spLocks noEditPoints="1"/>
          </p:cNvSpPr>
          <p:nvPr/>
        </p:nvSpPr>
        <p:spPr bwMode="auto">
          <a:xfrm>
            <a:off x="1763713" y="2859478"/>
            <a:ext cx="1588" cy="55563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12" name="Prostoročno 78"/>
          <p:cNvSpPr>
            <a:spLocks noEditPoints="1"/>
          </p:cNvSpPr>
          <p:nvPr/>
        </p:nvSpPr>
        <p:spPr bwMode="auto">
          <a:xfrm>
            <a:off x="1012825" y="4132653"/>
            <a:ext cx="44450" cy="134938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20" name="Prostoročno 86"/>
          <p:cNvSpPr>
            <a:spLocks noEditPoints="1"/>
          </p:cNvSpPr>
          <p:nvPr/>
        </p:nvSpPr>
        <p:spPr bwMode="auto">
          <a:xfrm>
            <a:off x="1724025" y="5348678"/>
            <a:ext cx="9525" cy="117475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C75428FF-0A84-4E2E-92DA-584511ABC382}"/>
              </a:ext>
            </a:extLst>
          </p:cNvPr>
          <p:cNvGrpSpPr/>
          <p:nvPr/>
        </p:nvGrpSpPr>
        <p:grpSpPr>
          <a:xfrm>
            <a:off x="2498725" y="5334391"/>
            <a:ext cx="568325" cy="566738"/>
            <a:chOff x="2498725" y="5334391"/>
            <a:chExt cx="568325" cy="566738"/>
          </a:xfrm>
        </p:grpSpPr>
        <p:sp>
          <p:nvSpPr>
            <p:cNvPr id="222" name="Prostoročno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3" name="Elipsa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4" name="Prostoročno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5" name="Prostoročno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6" name="Pravokotnik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7" name="Pravokotnik 93"/>
            <p:cNvSpPr>
              <a:spLocks noChangeArrowheads="1"/>
            </p:cNvSpPr>
            <p:nvPr/>
          </p:nvSpPr>
          <p:spPr bwMode="auto">
            <a:xfrm>
              <a:off x="2665413" y="5421703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i="0" u="none" strike="noStrike" cap="none" normalizeH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15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9" name="Skupina 8">
            <a:extLst>
              <a:ext uri="{FF2B5EF4-FFF2-40B4-BE49-F238E27FC236}">
                <a16:creationId xmlns:a16="http://schemas.microsoft.com/office/drawing/2014/main" id="{FABADD7C-3D5A-44FF-8043-BD36A4C614D6}"/>
              </a:ext>
            </a:extLst>
          </p:cNvPr>
          <p:cNvGrpSpPr/>
          <p:nvPr/>
        </p:nvGrpSpPr>
        <p:grpSpPr>
          <a:xfrm>
            <a:off x="1157288" y="3113478"/>
            <a:ext cx="584200" cy="587375"/>
            <a:chOff x="1157288" y="3113478"/>
            <a:chExt cx="584200" cy="587375"/>
          </a:xfrm>
        </p:grpSpPr>
        <p:sp>
          <p:nvSpPr>
            <p:cNvPr id="206" name="Prostoročno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7" name="Prostoročno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8" name="Prostoročno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9" name="Prostoročno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0" name="Pravokotnik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1" name="Pravokotnik 97"/>
            <p:cNvSpPr>
              <a:spLocks noChangeArrowheads="1"/>
            </p:cNvSpPr>
            <p:nvPr/>
          </p:nvSpPr>
          <p:spPr bwMode="auto">
            <a:xfrm>
              <a:off x="1311275" y="3218253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i="0" u="none" strike="noStrike" cap="none" normalizeH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25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8" name="Skupina 7">
            <a:extLst>
              <a:ext uri="{FF2B5EF4-FFF2-40B4-BE49-F238E27FC236}">
                <a16:creationId xmlns:a16="http://schemas.microsoft.com/office/drawing/2014/main" id="{4DD91C3C-3852-430A-9A83-22625BBCEAE3}"/>
              </a:ext>
            </a:extLst>
          </p:cNvPr>
          <p:cNvGrpSpPr/>
          <p:nvPr/>
        </p:nvGrpSpPr>
        <p:grpSpPr>
          <a:xfrm>
            <a:off x="1162050" y="4580328"/>
            <a:ext cx="569913" cy="568325"/>
            <a:chOff x="1162050" y="4580328"/>
            <a:chExt cx="569913" cy="568325"/>
          </a:xfrm>
        </p:grpSpPr>
        <p:sp>
          <p:nvSpPr>
            <p:cNvPr id="214" name="Prostoročno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5" name="Prostoročno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6" name="Prostoročno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7" name="Prostoročno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4" name="Pravokotnik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5" name="Pravokotnik 101"/>
            <p:cNvSpPr>
              <a:spLocks noChangeArrowheads="1"/>
            </p:cNvSpPr>
            <p:nvPr/>
          </p:nvSpPr>
          <p:spPr bwMode="auto">
            <a:xfrm>
              <a:off x="1328738" y="4699391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20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241" name="Elipsa 107"/>
          <p:cNvSpPr>
            <a:spLocks noChangeArrowheads="1"/>
          </p:cNvSpPr>
          <p:nvPr/>
        </p:nvSpPr>
        <p:spPr bwMode="auto">
          <a:xfrm>
            <a:off x="2600325" y="4042166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2" name="Elipsa 108"/>
          <p:cNvSpPr>
            <a:spLocks noChangeArrowheads="1"/>
          </p:cNvSpPr>
          <p:nvPr/>
        </p:nvSpPr>
        <p:spPr bwMode="auto">
          <a:xfrm>
            <a:off x="2659063" y="4104078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3" name="Prostoročno 109"/>
          <p:cNvSpPr>
            <a:spLocks/>
          </p:cNvSpPr>
          <p:nvPr/>
        </p:nvSpPr>
        <p:spPr bwMode="auto">
          <a:xfrm>
            <a:off x="1808163" y="1302141"/>
            <a:ext cx="377825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4" name="Prostoročno 110"/>
          <p:cNvSpPr>
            <a:spLocks/>
          </p:cNvSpPr>
          <p:nvPr/>
        </p:nvSpPr>
        <p:spPr bwMode="auto">
          <a:xfrm>
            <a:off x="1963738" y="1218003"/>
            <a:ext cx="379413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5" name="Prostoročno 111"/>
          <p:cNvSpPr>
            <a:spLocks/>
          </p:cNvSpPr>
          <p:nvPr/>
        </p:nvSpPr>
        <p:spPr bwMode="auto">
          <a:xfrm>
            <a:off x="30163" y="2205428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6" name="Prostoročno 112"/>
          <p:cNvSpPr>
            <a:spLocks/>
          </p:cNvSpPr>
          <p:nvPr/>
        </p:nvSpPr>
        <p:spPr bwMode="auto">
          <a:xfrm>
            <a:off x="-104775" y="2321316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7" name="Prostoročno 113"/>
          <p:cNvSpPr>
            <a:spLocks/>
          </p:cNvSpPr>
          <p:nvPr/>
        </p:nvSpPr>
        <p:spPr bwMode="auto">
          <a:xfrm>
            <a:off x="3340100" y="125927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8" name="Prostoročno 114"/>
          <p:cNvSpPr>
            <a:spLocks/>
          </p:cNvSpPr>
          <p:nvPr/>
        </p:nvSpPr>
        <p:spPr bwMode="auto">
          <a:xfrm>
            <a:off x="3184525" y="117672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9" name="Prostoročno 115"/>
          <p:cNvSpPr>
            <a:spLocks/>
          </p:cNvSpPr>
          <p:nvPr/>
        </p:nvSpPr>
        <p:spPr bwMode="auto">
          <a:xfrm>
            <a:off x="3446463" y="1371991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50" name="Prostoročno 116"/>
          <p:cNvSpPr>
            <a:spLocks/>
          </p:cNvSpPr>
          <p:nvPr/>
        </p:nvSpPr>
        <p:spPr bwMode="auto">
          <a:xfrm>
            <a:off x="4773613" y="2661041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51" name="Prostoročno 117"/>
          <p:cNvSpPr>
            <a:spLocks/>
          </p:cNvSpPr>
          <p:nvPr/>
        </p:nvSpPr>
        <p:spPr bwMode="auto">
          <a:xfrm>
            <a:off x="4495800" y="1611703"/>
            <a:ext cx="363538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62" name="Polje z besedilom 261"/>
          <p:cNvSpPr txBox="1"/>
          <p:nvPr/>
        </p:nvSpPr>
        <p:spPr>
          <a:xfrm>
            <a:off x="7343722" y="185859"/>
            <a:ext cx="4038705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sl-SI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ČASOVNA OMEJITEV: </a:t>
            </a:r>
          </a:p>
          <a:p>
            <a:pPr algn="ctr" rtl="0"/>
            <a:r>
              <a:rPr lang="sl-SI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sekund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5"/>
          <a:srcRect l="2343" t="3142" r="2590"/>
          <a:stretch/>
        </p:blipFill>
        <p:spPr>
          <a:xfrm>
            <a:off x="7700682" y="2622175"/>
            <a:ext cx="2812588" cy="288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7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479"/>
    </mc:Choice>
    <mc:Fallback xmlns="">
      <p:transition spd="slow" advTm="58479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triggerEvt type="onClick" time="18618" objId="120"/>
      </p14:showEvt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zaženi štoparico"/>
          <p:cNvGrpSpPr/>
          <p:nvPr/>
        </p:nvGrpSpPr>
        <p:grpSpPr>
          <a:xfrm>
            <a:off x="900122" y="187200"/>
            <a:ext cx="3860594" cy="799962"/>
            <a:chOff x="1332706" y="185859"/>
            <a:chExt cx="2636838" cy="799962"/>
          </a:xfrm>
        </p:grpSpPr>
        <p:sp>
          <p:nvSpPr>
            <p:cNvPr id="121" name="Zaobljeni pravokotnik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Zaobljeni pravokotnik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sl-SI" sz="2800" dirty="0">
                  <a:latin typeface="Arial" panose="020B0604020202020204" pitchFamily="34" charset="0"/>
                  <a:cs typeface="Arial" panose="020B0604020202020204" pitchFamily="34" charset="0"/>
                </a:rPr>
                <a:t>ZAŽENI ŠTOPARICO</a:t>
              </a:r>
            </a:p>
          </p:txBody>
        </p:sp>
      </p:grpSp>
      <p:grpSp>
        <p:nvGrpSpPr>
          <p:cNvPr id="123" name="čas se je iztekel"/>
          <p:cNvGrpSpPr/>
          <p:nvPr/>
        </p:nvGrpSpPr>
        <p:grpSpPr>
          <a:xfrm>
            <a:off x="900122" y="187200"/>
            <a:ext cx="3860594" cy="799962"/>
            <a:chOff x="4321176" y="185859"/>
            <a:chExt cx="2636838" cy="799962"/>
          </a:xfrm>
        </p:grpSpPr>
        <p:sp>
          <p:nvSpPr>
            <p:cNvPr id="124" name="Zaobljeni pravokotnik 123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Zaobljeni pravokotnik 124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sl-SI" sz="2800" dirty="0">
                  <a:latin typeface="Arial" panose="020B0604020202020204" pitchFamily="34" charset="0"/>
                  <a:cs typeface="Arial" panose="020B0604020202020204" pitchFamily="34" charset="0"/>
                </a:rPr>
                <a:t>ČAS SE JE IZTEKEL!</a:t>
              </a:r>
            </a:p>
          </p:txBody>
        </p:sp>
      </p:grpSp>
      <p:sp>
        <p:nvSpPr>
          <p:cNvPr id="138" name="Samooblika 3"/>
          <p:cNvSpPr>
            <a:spLocks noChangeAspect="1" noChangeArrowheads="1" noTextEdit="1"/>
          </p:cNvSpPr>
          <p:nvPr/>
        </p:nvSpPr>
        <p:spPr bwMode="auto">
          <a:xfrm>
            <a:off x="0" y="1176728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39" name="Pravokotnik 5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0" name="Pravokotnik 6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1" name="Pravokotnik 7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2" name="Pravokotnik 8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3" name="Prostoročno 9"/>
          <p:cNvSpPr>
            <a:spLocks/>
          </p:cNvSpPr>
          <p:nvPr/>
        </p:nvSpPr>
        <p:spPr bwMode="auto">
          <a:xfrm>
            <a:off x="2498725" y="1633928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4" name="Prostoročno 10"/>
          <p:cNvSpPr>
            <a:spLocks/>
          </p:cNvSpPr>
          <p:nvPr/>
        </p:nvSpPr>
        <p:spPr bwMode="auto">
          <a:xfrm>
            <a:off x="3525838" y="1881578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5" name="Prostoročno 11"/>
          <p:cNvSpPr>
            <a:spLocks/>
          </p:cNvSpPr>
          <p:nvPr/>
        </p:nvSpPr>
        <p:spPr bwMode="auto">
          <a:xfrm>
            <a:off x="1027113" y="1860941"/>
            <a:ext cx="909638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6" name="Prostoročno 12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7" name="Prostoročno 13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8" name="Prostoročno 14"/>
          <p:cNvSpPr>
            <a:spLocks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9" name="Prostoročno 15"/>
          <p:cNvSpPr>
            <a:spLocks/>
          </p:cNvSpPr>
          <p:nvPr/>
        </p:nvSpPr>
        <p:spPr bwMode="auto">
          <a:xfrm>
            <a:off x="4198938" y="2343541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0" name="Prostoročno 16"/>
          <p:cNvSpPr>
            <a:spLocks/>
          </p:cNvSpPr>
          <p:nvPr/>
        </p:nvSpPr>
        <p:spPr bwMode="auto">
          <a:xfrm>
            <a:off x="3959225" y="2189553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1" name="Prostoročno 17"/>
          <p:cNvSpPr>
            <a:spLocks/>
          </p:cNvSpPr>
          <p:nvPr/>
        </p:nvSpPr>
        <p:spPr bwMode="auto">
          <a:xfrm>
            <a:off x="457200" y="1349766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2" name="Prostoročno 18"/>
          <p:cNvSpPr>
            <a:spLocks noEditPoints="1"/>
          </p:cNvSpPr>
          <p:nvPr/>
        </p:nvSpPr>
        <p:spPr bwMode="auto">
          <a:xfrm>
            <a:off x="673100" y="2553091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3" name="Prostoročno 19"/>
          <p:cNvSpPr>
            <a:spLocks/>
          </p:cNvSpPr>
          <p:nvPr/>
        </p:nvSpPr>
        <p:spPr bwMode="auto">
          <a:xfrm>
            <a:off x="606425" y="1589478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4" name="Prostoročno 20"/>
          <p:cNvSpPr>
            <a:spLocks/>
          </p:cNvSpPr>
          <p:nvPr/>
        </p:nvSpPr>
        <p:spPr bwMode="auto">
          <a:xfrm>
            <a:off x="1068388" y="5628078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5" name="Prostoročno 21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6" name="Prostoročno 22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7" name="Prostoročno 23"/>
          <p:cNvSpPr>
            <a:spLocks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8" name="Prostoročno 24"/>
          <p:cNvSpPr>
            <a:spLocks/>
          </p:cNvSpPr>
          <p:nvPr/>
        </p:nvSpPr>
        <p:spPr bwMode="auto">
          <a:xfrm>
            <a:off x="3633788" y="5628078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9" name="Prostoročno 25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60" name="Prostoročno 26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61" name="Prostoročno 27"/>
          <p:cNvSpPr>
            <a:spLocks/>
          </p:cNvSpPr>
          <p:nvPr/>
        </p:nvSpPr>
        <p:spPr bwMode="auto">
          <a:xfrm>
            <a:off x="3795713" y="5899541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4" name="Vrtenje urnega kazalca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17563" y="2264166"/>
            <a:ext cx="3829050" cy="3830638"/>
            <a:chOff x="817563" y="2264166"/>
            <a:chExt cx="3829050" cy="3830638"/>
          </a:xfrm>
        </p:grpSpPr>
        <p:sp>
          <p:nvSpPr>
            <p:cNvPr id="162" name="Elipsa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9" name="urni kazalec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163" name="Prostoročno 29"/>
          <p:cNvSpPr>
            <a:spLocks noEditPoints="1"/>
          </p:cNvSpPr>
          <p:nvPr/>
        </p:nvSpPr>
        <p:spPr bwMode="auto">
          <a:xfrm>
            <a:off x="538163" y="1986353"/>
            <a:ext cx="4387850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64" name="Prostoročno 30"/>
          <p:cNvSpPr>
            <a:spLocks noEditPoints="1"/>
          </p:cNvSpPr>
          <p:nvPr/>
        </p:nvSpPr>
        <p:spPr bwMode="auto">
          <a:xfrm>
            <a:off x="711200" y="2157803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65" name="Prostoročno 31"/>
          <p:cNvSpPr>
            <a:spLocks noEditPoints="1"/>
          </p:cNvSpPr>
          <p:nvPr/>
        </p:nvSpPr>
        <p:spPr bwMode="auto">
          <a:xfrm>
            <a:off x="620713" y="2067316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0FC7B21D-F367-47EE-B66B-97792050C10C}"/>
              </a:ext>
            </a:extLst>
          </p:cNvPr>
          <p:cNvGrpSpPr/>
          <p:nvPr/>
        </p:nvGrpSpPr>
        <p:grpSpPr>
          <a:xfrm>
            <a:off x="2455863" y="2411803"/>
            <a:ext cx="566738" cy="566738"/>
            <a:chOff x="2455863" y="2411803"/>
            <a:chExt cx="566738" cy="566738"/>
          </a:xfrm>
        </p:grpSpPr>
        <p:sp>
          <p:nvSpPr>
            <p:cNvPr id="166" name="Elipsa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7" name="Elipsa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8" name="Prostoročno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9" name="Prostoročno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0" name="Pravokotnik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1" name="Pravokotnik 37"/>
            <p:cNvSpPr>
              <a:spLocks noChangeArrowheads="1"/>
            </p:cNvSpPr>
            <p:nvPr/>
          </p:nvSpPr>
          <p:spPr bwMode="auto">
            <a:xfrm>
              <a:off x="2593975" y="2499116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i="0" u="none" strike="noStrike" cap="none" normalizeH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30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74" name="Prostoročno 40"/>
          <p:cNvSpPr>
            <a:spLocks noEditPoints="1"/>
          </p:cNvSpPr>
          <p:nvPr/>
        </p:nvSpPr>
        <p:spPr bwMode="auto">
          <a:xfrm>
            <a:off x="3244850" y="2851541"/>
            <a:ext cx="20638" cy="122238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26421DDD-07C3-42B6-869F-AD3A53DC2A79}"/>
              </a:ext>
            </a:extLst>
          </p:cNvPr>
          <p:cNvGrpSpPr/>
          <p:nvPr/>
        </p:nvGrpSpPr>
        <p:grpSpPr>
          <a:xfrm>
            <a:off x="3722688" y="3113478"/>
            <a:ext cx="585788" cy="587375"/>
            <a:chOff x="3722688" y="3113478"/>
            <a:chExt cx="585788" cy="587375"/>
          </a:xfrm>
        </p:grpSpPr>
        <p:sp>
          <p:nvSpPr>
            <p:cNvPr id="178" name="Prostoročno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9" name="Prostoročno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0" name="Prostoročno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1" name="Prostoročno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2" name="Pravokotnik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3" name="Pravokotnik 49"/>
            <p:cNvSpPr>
              <a:spLocks noChangeArrowheads="1"/>
            </p:cNvSpPr>
            <p:nvPr/>
          </p:nvSpPr>
          <p:spPr bwMode="auto">
            <a:xfrm>
              <a:off x="3941763" y="3216666"/>
              <a:ext cx="131446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5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86" name="Prostoročno 52"/>
          <p:cNvSpPr>
            <a:spLocks noEditPoints="1"/>
          </p:cNvSpPr>
          <p:nvPr/>
        </p:nvSpPr>
        <p:spPr bwMode="auto">
          <a:xfrm>
            <a:off x="3994150" y="3978666"/>
            <a:ext cx="60325" cy="158750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5AAA3125-6198-4B7D-906A-040AAB47590B}"/>
              </a:ext>
            </a:extLst>
          </p:cNvPr>
          <p:cNvGrpSpPr/>
          <p:nvPr/>
        </p:nvGrpSpPr>
        <p:grpSpPr>
          <a:xfrm>
            <a:off x="3754438" y="4585091"/>
            <a:ext cx="566738" cy="568325"/>
            <a:chOff x="3754438" y="4585091"/>
            <a:chExt cx="566738" cy="568325"/>
          </a:xfrm>
        </p:grpSpPr>
        <p:sp>
          <p:nvSpPr>
            <p:cNvPr id="190" name="Prostoročno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1" name="Elipsa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2" name="Prostoročno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3" name="Prostoročno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4" name="Pravokotnik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5" name="Pravokotnik 61"/>
            <p:cNvSpPr>
              <a:spLocks noChangeArrowheads="1"/>
            </p:cNvSpPr>
            <p:nvPr/>
          </p:nvSpPr>
          <p:spPr bwMode="auto">
            <a:xfrm>
              <a:off x="3911600" y="4672403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10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98" name="Prostoročno 64"/>
          <p:cNvSpPr>
            <a:spLocks noEditPoints="1"/>
          </p:cNvSpPr>
          <p:nvPr/>
        </p:nvSpPr>
        <p:spPr bwMode="auto">
          <a:xfrm>
            <a:off x="3281363" y="5326453"/>
            <a:ext cx="17463" cy="168275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04" name="Prostoročno 70"/>
          <p:cNvSpPr>
            <a:spLocks noEditPoints="1"/>
          </p:cNvSpPr>
          <p:nvPr/>
        </p:nvSpPr>
        <p:spPr bwMode="auto">
          <a:xfrm>
            <a:off x="1763713" y="2859478"/>
            <a:ext cx="1588" cy="55563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12" name="Prostoročno 78"/>
          <p:cNvSpPr>
            <a:spLocks noEditPoints="1"/>
          </p:cNvSpPr>
          <p:nvPr/>
        </p:nvSpPr>
        <p:spPr bwMode="auto">
          <a:xfrm>
            <a:off x="1012825" y="4132653"/>
            <a:ext cx="44450" cy="134938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20" name="Prostoročno 86"/>
          <p:cNvSpPr>
            <a:spLocks noEditPoints="1"/>
          </p:cNvSpPr>
          <p:nvPr/>
        </p:nvSpPr>
        <p:spPr bwMode="auto">
          <a:xfrm>
            <a:off x="1724025" y="5348678"/>
            <a:ext cx="9525" cy="117475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C75428FF-0A84-4E2E-92DA-584511ABC382}"/>
              </a:ext>
            </a:extLst>
          </p:cNvPr>
          <p:cNvGrpSpPr/>
          <p:nvPr/>
        </p:nvGrpSpPr>
        <p:grpSpPr>
          <a:xfrm>
            <a:off x="2498725" y="5334391"/>
            <a:ext cx="568325" cy="566738"/>
            <a:chOff x="2498725" y="5334391"/>
            <a:chExt cx="568325" cy="566738"/>
          </a:xfrm>
        </p:grpSpPr>
        <p:sp>
          <p:nvSpPr>
            <p:cNvPr id="222" name="Prostoročno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3" name="Elipsa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4" name="Prostoročno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5" name="Prostoročno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6" name="Pravokotnik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7" name="Pravokotnik 93"/>
            <p:cNvSpPr>
              <a:spLocks noChangeArrowheads="1"/>
            </p:cNvSpPr>
            <p:nvPr/>
          </p:nvSpPr>
          <p:spPr bwMode="auto">
            <a:xfrm>
              <a:off x="2665413" y="5421703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i="0" u="none" strike="noStrike" cap="none" normalizeH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15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9" name="Skupina 8">
            <a:extLst>
              <a:ext uri="{FF2B5EF4-FFF2-40B4-BE49-F238E27FC236}">
                <a16:creationId xmlns:a16="http://schemas.microsoft.com/office/drawing/2014/main" id="{FABADD7C-3D5A-44FF-8043-BD36A4C614D6}"/>
              </a:ext>
            </a:extLst>
          </p:cNvPr>
          <p:cNvGrpSpPr/>
          <p:nvPr/>
        </p:nvGrpSpPr>
        <p:grpSpPr>
          <a:xfrm>
            <a:off x="1157288" y="3113478"/>
            <a:ext cx="584200" cy="587375"/>
            <a:chOff x="1157288" y="3113478"/>
            <a:chExt cx="584200" cy="587375"/>
          </a:xfrm>
        </p:grpSpPr>
        <p:sp>
          <p:nvSpPr>
            <p:cNvPr id="206" name="Prostoročno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7" name="Prostoročno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8" name="Prostoročno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9" name="Prostoročno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0" name="Pravokotnik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1" name="Pravokotnik 97"/>
            <p:cNvSpPr>
              <a:spLocks noChangeArrowheads="1"/>
            </p:cNvSpPr>
            <p:nvPr/>
          </p:nvSpPr>
          <p:spPr bwMode="auto">
            <a:xfrm>
              <a:off x="1311275" y="3218253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i="0" u="none" strike="noStrike" cap="none" normalizeH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25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8" name="Skupina 7">
            <a:extLst>
              <a:ext uri="{FF2B5EF4-FFF2-40B4-BE49-F238E27FC236}">
                <a16:creationId xmlns:a16="http://schemas.microsoft.com/office/drawing/2014/main" id="{4DD91C3C-3852-430A-9A83-22625BBCEAE3}"/>
              </a:ext>
            </a:extLst>
          </p:cNvPr>
          <p:cNvGrpSpPr/>
          <p:nvPr/>
        </p:nvGrpSpPr>
        <p:grpSpPr>
          <a:xfrm>
            <a:off x="1162050" y="4580328"/>
            <a:ext cx="569913" cy="568325"/>
            <a:chOff x="1162050" y="4580328"/>
            <a:chExt cx="569913" cy="568325"/>
          </a:xfrm>
        </p:grpSpPr>
        <p:sp>
          <p:nvSpPr>
            <p:cNvPr id="214" name="Prostoročno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5" name="Prostoročno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6" name="Prostoročno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7" name="Prostoročno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4" name="Pravokotnik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5" name="Pravokotnik 101"/>
            <p:cNvSpPr>
              <a:spLocks noChangeArrowheads="1"/>
            </p:cNvSpPr>
            <p:nvPr/>
          </p:nvSpPr>
          <p:spPr bwMode="auto">
            <a:xfrm>
              <a:off x="1328738" y="4699391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20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241" name="Elipsa 107"/>
          <p:cNvSpPr>
            <a:spLocks noChangeArrowheads="1"/>
          </p:cNvSpPr>
          <p:nvPr/>
        </p:nvSpPr>
        <p:spPr bwMode="auto">
          <a:xfrm>
            <a:off x="2600325" y="4042166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2" name="Elipsa 108"/>
          <p:cNvSpPr>
            <a:spLocks noChangeArrowheads="1"/>
          </p:cNvSpPr>
          <p:nvPr/>
        </p:nvSpPr>
        <p:spPr bwMode="auto">
          <a:xfrm>
            <a:off x="2659063" y="4104078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3" name="Prostoročno 109"/>
          <p:cNvSpPr>
            <a:spLocks/>
          </p:cNvSpPr>
          <p:nvPr/>
        </p:nvSpPr>
        <p:spPr bwMode="auto">
          <a:xfrm>
            <a:off x="1808163" y="1302141"/>
            <a:ext cx="377825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4" name="Prostoročno 110"/>
          <p:cNvSpPr>
            <a:spLocks/>
          </p:cNvSpPr>
          <p:nvPr/>
        </p:nvSpPr>
        <p:spPr bwMode="auto">
          <a:xfrm>
            <a:off x="1963738" y="1218003"/>
            <a:ext cx="379413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5" name="Prostoročno 111"/>
          <p:cNvSpPr>
            <a:spLocks/>
          </p:cNvSpPr>
          <p:nvPr/>
        </p:nvSpPr>
        <p:spPr bwMode="auto">
          <a:xfrm>
            <a:off x="30163" y="2205428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6" name="Prostoročno 112"/>
          <p:cNvSpPr>
            <a:spLocks/>
          </p:cNvSpPr>
          <p:nvPr/>
        </p:nvSpPr>
        <p:spPr bwMode="auto">
          <a:xfrm>
            <a:off x="-104775" y="2321316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7" name="Prostoročno 113"/>
          <p:cNvSpPr>
            <a:spLocks/>
          </p:cNvSpPr>
          <p:nvPr/>
        </p:nvSpPr>
        <p:spPr bwMode="auto">
          <a:xfrm>
            <a:off x="3340100" y="125927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8" name="Prostoročno 114"/>
          <p:cNvSpPr>
            <a:spLocks/>
          </p:cNvSpPr>
          <p:nvPr/>
        </p:nvSpPr>
        <p:spPr bwMode="auto">
          <a:xfrm>
            <a:off x="3184525" y="117672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9" name="Prostoročno 115"/>
          <p:cNvSpPr>
            <a:spLocks/>
          </p:cNvSpPr>
          <p:nvPr/>
        </p:nvSpPr>
        <p:spPr bwMode="auto">
          <a:xfrm>
            <a:off x="3446463" y="1371991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50" name="Prostoročno 116"/>
          <p:cNvSpPr>
            <a:spLocks/>
          </p:cNvSpPr>
          <p:nvPr/>
        </p:nvSpPr>
        <p:spPr bwMode="auto">
          <a:xfrm>
            <a:off x="4773613" y="2661041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51" name="Prostoročno 117"/>
          <p:cNvSpPr>
            <a:spLocks/>
          </p:cNvSpPr>
          <p:nvPr/>
        </p:nvSpPr>
        <p:spPr bwMode="auto">
          <a:xfrm>
            <a:off x="4495800" y="1611703"/>
            <a:ext cx="363538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62" name="Polje z besedilom 261"/>
          <p:cNvSpPr txBox="1"/>
          <p:nvPr/>
        </p:nvSpPr>
        <p:spPr>
          <a:xfrm>
            <a:off x="7343722" y="185859"/>
            <a:ext cx="4038705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sl-SI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ČASOVNA OMEJITEV: </a:t>
            </a:r>
          </a:p>
          <a:p>
            <a:pPr algn="ctr" rtl="0"/>
            <a:r>
              <a:rPr lang="sl-SI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sekund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5"/>
          <a:srcRect l="2941" t="2386" r="5182" b="4182"/>
          <a:stretch/>
        </p:blipFill>
        <p:spPr>
          <a:xfrm>
            <a:off x="7512424" y="2483224"/>
            <a:ext cx="2887041" cy="288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872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065"/>
    </mc:Choice>
    <mc:Fallback xmlns="">
      <p:transition spd="slow" advTm="74065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triggerEvt type="onClick" time="30558" objId="120"/>
      </p14:showEvt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zaženi štoparico"/>
          <p:cNvGrpSpPr/>
          <p:nvPr/>
        </p:nvGrpSpPr>
        <p:grpSpPr>
          <a:xfrm>
            <a:off x="900122" y="187200"/>
            <a:ext cx="3860594" cy="799962"/>
            <a:chOff x="1332706" y="185859"/>
            <a:chExt cx="2636838" cy="799962"/>
          </a:xfrm>
        </p:grpSpPr>
        <p:sp>
          <p:nvSpPr>
            <p:cNvPr id="121" name="Zaobljeni pravokotnik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Zaobljeni pravokotnik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sl-SI" sz="2800" dirty="0">
                  <a:latin typeface="Arial" panose="020B0604020202020204" pitchFamily="34" charset="0"/>
                  <a:cs typeface="Arial" panose="020B0604020202020204" pitchFamily="34" charset="0"/>
                </a:rPr>
                <a:t>ZAŽENI ŠTOPARICO</a:t>
              </a:r>
            </a:p>
          </p:txBody>
        </p:sp>
      </p:grpSp>
      <p:grpSp>
        <p:nvGrpSpPr>
          <p:cNvPr id="123" name="čas se je iztekel"/>
          <p:cNvGrpSpPr/>
          <p:nvPr/>
        </p:nvGrpSpPr>
        <p:grpSpPr>
          <a:xfrm>
            <a:off x="900122" y="187200"/>
            <a:ext cx="3860594" cy="799962"/>
            <a:chOff x="4321176" y="185859"/>
            <a:chExt cx="2636838" cy="799962"/>
          </a:xfrm>
        </p:grpSpPr>
        <p:sp>
          <p:nvSpPr>
            <p:cNvPr id="124" name="Zaobljeni pravokotnik 123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Zaobljeni pravokotnik 124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sl-SI" sz="2800" dirty="0">
                  <a:latin typeface="Arial" panose="020B0604020202020204" pitchFamily="34" charset="0"/>
                  <a:cs typeface="Arial" panose="020B0604020202020204" pitchFamily="34" charset="0"/>
                </a:rPr>
                <a:t>ČAS SE JE IZTEKEL!</a:t>
              </a:r>
            </a:p>
          </p:txBody>
        </p:sp>
      </p:grpSp>
      <p:sp>
        <p:nvSpPr>
          <p:cNvPr id="138" name="Samooblika 3"/>
          <p:cNvSpPr>
            <a:spLocks noChangeAspect="1" noChangeArrowheads="1" noTextEdit="1"/>
          </p:cNvSpPr>
          <p:nvPr/>
        </p:nvSpPr>
        <p:spPr bwMode="auto">
          <a:xfrm>
            <a:off x="0" y="1176728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39" name="Pravokotnik 5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0" name="Pravokotnik 6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1" name="Pravokotnik 7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2" name="Pravokotnik 8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3" name="Prostoročno 9"/>
          <p:cNvSpPr>
            <a:spLocks/>
          </p:cNvSpPr>
          <p:nvPr/>
        </p:nvSpPr>
        <p:spPr bwMode="auto">
          <a:xfrm>
            <a:off x="2498725" y="1633928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4" name="Prostoročno 10"/>
          <p:cNvSpPr>
            <a:spLocks/>
          </p:cNvSpPr>
          <p:nvPr/>
        </p:nvSpPr>
        <p:spPr bwMode="auto">
          <a:xfrm>
            <a:off x="3525838" y="1881578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5" name="Prostoročno 11"/>
          <p:cNvSpPr>
            <a:spLocks/>
          </p:cNvSpPr>
          <p:nvPr/>
        </p:nvSpPr>
        <p:spPr bwMode="auto">
          <a:xfrm>
            <a:off x="1027113" y="1860941"/>
            <a:ext cx="909638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6" name="Prostoročno 12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7" name="Prostoročno 13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8" name="Prostoročno 14"/>
          <p:cNvSpPr>
            <a:spLocks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9" name="Prostoročno 15"/>
          <p:cNvSpPr>
            <a:spLocks/>
          </p:cNvSpPr>
          <p:nvPr/>
        </p:nvSpPr>
        <p:spPr bwMode="auto">
          <a:xfrm>
            <a:off x="4198938" y="2343541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0" name="Prostoročno 16"/>
          <p:cNvSpPr>
            <a:spLocks/>
          </p:cNvSpPr>
          <p:nvPr/>
        </p:nvSpPr>
        <p:spPr bwMode="auto">
          <a:xfrm>
            <a:off x="3959225" y="2189553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1" name="Prostoročno 17"/>
          <p:cNvSpPr>
            <a:spLocks/>
          </p:cNvSpPr>
          <p:nvPr/>
        </p:nvSpPr>
        <p:spPr bwMode="auto">
          <a:xfrm>
            <a:off x="457200" y="1349766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2" name="Prostoročno 18"/>
          <p:cNvSpPr>
            <a:spLocks noEditPoints="1"/>
          </p:cNvSpPr>
          <p:nvPr/>
        </p:nvSpPr>
        <p:spPr bwMode="auto">
          <a:xfrm>
            <a:off x="673100" y="2553091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3" name="Prostoročno 19"/>
          <p:cNvSpPr>
            <a:spLocks/>
          </p:cNvSpPr>
          <p:nvPr/>
        </p:nvSpPr>
        <p:spPr bwMode="auto">
          <a:xfrm>
            <a:off x="606425" y="1589478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4" name="Prostoročno 20"/>
          <p:cNvSpPr>
            <a:spLocks/>
          </p:cNvSpPr>
          <p:nvPr/>
        </p:nvSpPr>
        <p:spPr bwMode="auto">
          <a:xfrm>
            <a:off x="1068388" y="5628078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5" name="Prostoročno 21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6" name="Prostoročno 22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7" name="Prostoročno 23"/>
          <p:cNvSpPr>
            <a:spLocks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8" name="Prostoročno 24"/>
          <p:cNvSpPr>
            <a:spLocks/>
          </p:cNvSpPr>
          <p:nvPr/>
        </p:nvSpPr>
        <p:spPr bwMode="auto">
          <a:xfrm>
            <a:off x="3633788" y="5628078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9" name="Prostoročno 25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60" name="Prostoročno 26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61" name="Prostoročno 27"/>
          <p:cNvSpPr>
            <a:spLocks/>
          </p:cNvSpPr>
          <p:nvPr/>
        </p:nvSpPr>
        <p:spPr bwMode="auto">
          <a:xfrm>
            <a:off x="3795713" y="5899541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4" name="Vrtenje urnega kazalca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17563" y="2264166"/>
            <a:ext cx="3829050" cy="3830638"/>
            <a:chOff x="817563" y="2264166"/>
            <a:chExt cx="3829050" cy="3830638"/>
          </a:xfrm>
        </p:grpSpPr>
        <p:sp>
          <p:nvSpPr>
            <p:cNvPr id="162" name="Elipsa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9" name="urni kazalec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163" name="Prostoročno 29"/>
          <p:cNvSpPr>
            <a:spLocks noEditPoints="1"/>
          </p:cNvSpPr>
          <p:nvPr/>
        </p:nvSpPr>
        <p:spPr bwMode="auto">
          <a:xfrm>
            <a:off x="538163" y="1986353"/>
            <a:ext cx="4387850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64" name="Prostoročno 30"/>
          <p:cNvSpPr>
            <a:spLocks noEditPoints="1"/>
          </p:cNvSpPr>
          <p:nvPr/>
        </p:nvSpPr>
        <p:spPr bwMode="auto">
          <a:xfrm>
            <a:off x="711200" y="2157803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65" name="Prostoročno 31"/>
          <p:cNvSpPr>
            <a:spLocks noEditPoints="1"/>
          </p:cNvSpPr>
          <p:nvPr/>
        </p:nvSpPr>
        <p:spPr bwMode="auto">
          <a:xfrm>
            <a:off x="620713" y="2067316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0FC7B21D-F367-47EE-B66B-97792050C10C}"/>
              </a:ext>
            </a:extLst>
          </p:cNvPr>
          <p:cNvGrpSpPr/>
          <p:nvPr/>
        </p:nvGrpSpPr>
        <p:grpSpPr>
          <a:xfrm>
            <a:off x="2455863" y="2411803"/>
            <a:ext cx="566738" cy="566738"/>
            <a:chOff x="2455863" y="2411803"/>
            <a:chExt cx="566738" cy="566738"/>
          </a:xfrm>
        </p:grpSpPr>
        <p:sp>
          <p:nvSpPr>
            <p:cNvPr id="166" name="Elipsa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7" name="Elipsa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8" name="Prostoročno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9" name="Prostoročno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0" name="Pravokotnik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1" name="Pravokotnik 37"/>
            <p:cNvSpPr>
              <a:spLocks noChangeArrowheads="1"/>
            </p:cNvSpPr>
            <p:nvPr/>
          </p:nvSpPr>
          <p:spPr bwMode="auto">
            <a:xfrm>
              <a:off x="2593975" y="2499116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i="0" u="none" strike="noStrike" cap="none" normalizeH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30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74" name="Prostoročno 40"/>
          <p:cNvSpPr>
            <a:spLocks noEditPoints="1"/>
          </p:cNvSpPr>
          <p:nvPr/>
        </p:nvSpPr>
        <p:spPr bwMode="auto">
          <a:xfrm>
            <a:off x="3244850" y="2851541"/>
            <a:ext cx="20638" cy="122238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26421DDD-07C3-42B6-869F-AD3A53DC2A79}"/>
              </a:ext>
            </a:extLst>
          </p:cNvPr>
          <p:cNvGrpSpPr/>
          <p:nvPr/>
        </p:nvGrpSpPr>
        <p:grpSpPr>
          <a:xfrm>
            <a:off x="3722688" y="3113478"/>
            <a:ext cx="585788" cy="587375"/>
            <a:chOff x="3722688" y="3113478"/>
            <a:chExt cx="585788" cy="587375"/>
          </a:xfrm>
        </p:grpSpPr>
        <p:sp>
          <p:nvSpPr>
            <p:cNvPr id="178" name="Prostoročno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9" name="Prostoročno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0" name="Prostoročno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1" name="Prostoročno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2" name="Pravokotnik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3" name="Pravokotnik 49"/>
            <p:cNvSpPr>
              <a:spLocks noChangeArrowheads="1"/>
            </p:cNvSpPr>
            <p:nvPr/>
          </p:nvSpPr>
          <p:spPr bwMode="auto">
            <a:xfrm>
              <a:off x="3941763" y="3216666"/>
              <a:ext cx="131446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5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86" name="Prostoročno 52"/>
          <p:cNvSpPr>
            <a:spLocks noEditPoints="1"/>
          </p:cNvSpPr>
          <p:nvPr/>
        </p:nvSpPr>
        <p:spPr bwMode="auto">
          <a:xfrm>
            <a:off x="3994150" y="3978666"/>
            <a:ext cx="60325" cy="158750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5AAA3125-6198-4B7D-906A-040AAB47590B}"/>
              </a:ext>
            </a:extLst>
          </p:cNvPr>
          <p:cNvGrpSpPr/>
          <p:nvPr/>
        </p:nvGrpSpPr>
        <p:grpSpPr>
          <a:xfrm>
            <a:off x="3754438" y="4585091"/>
            <a:ext cx="566738" cy="568325"/>
            <a:chOff x="3754438" y="4585091"/>
            <a:chExt cx="566738" cy="568325"/>
          </a:xfrm>
        </p:grpSpPr>
        <p:sp>
          <p:nvSpPr>
            <p:cNvPr id="190" name="Prostoročno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1" name="Elipsa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2" name="Prostoročno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3" name="Prostoročno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4" name="Pravokotnik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5" name="Pravokotnik 61"/>
            <p:cNvSpPr>
              <a:spLocks noChangeArrowheads="1"/>
            </p:cNvSpPr>
            <p:nvPr/>
          </p:nvSpPr>
          <p:spPr bwMode="auto">
            <a:xfrm>
              <a:off x="3911600" y="4672403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10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98" name="Prostoročno 64"/>
          <p:cNvSpPr>
            <a:spLocks noEditPoints="1"/>
          </p:cNvSpPr>
          <p:nvPr/>
        </p:nvSpPr>
        <p:spPr bwMode="auto">
          <a:xfrm>
            <a:off x="3281363" y="5326453"/>
            <a:ext cx="17463" cy="168275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04" name="Prostoročno 70"/>
          <p:cNvSpPr>
            <a:spLocks noEditPoints="1"/>
          </p:cNvSpPr>
          <p:nvPr/>
        </p:nvSpPr>
        <p:spPr bwMode="auto">
          <a:xfrm>
            <a:off x="1763713" y="2859478"/>
            <a:ext cx="1588" cy="55563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12" name="Prostoročno 78"/>
          <p:cNvSpPr>
            <a:spLocks noEditPoints="1"/>
          </p:cNvSpPr>
          <p:nvPr/>
        </p:nvSpPr>
        <p:spPr bwMode="auto">
          <a:xfrm>
            <a:off x="1012825" y="4132653"/>
            <a:ext cx="44450" cy="134938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20" name="Prostoročno 86"/>
          <p:cNvSpPr>
            <a:spLocks noEditPoints="1"/>
          </p:cNvSpPr>
          <p:nvPr/>
        </p:nvSpPr>
        <p:spPr bwMode="auto">
          <a:xfrm>
            <a:off x="1724025" y="5348678"/>
            <a:ext cx="9525" cy="117475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C75428FF-0A84-4E2E-92DA-584511ABC382}"/>
              </a:ext>
            </a:extLst>
          </p:cNvPr>
          <p:cNvGrpSpPr/>
          <p:nvPr/>
        </p:nvGrpSpPr>
        <p:grpSpPr>
          <a:xfrm>
            <a:off x="2498725" y="5334391"/>
            <a:ext cx="568325" cy="566738"/>
            <a:chOff x="2498725" y="5334391"/>
            <a:chExt cx="568325" cy="566738"/>
          </a:xfrm>
        </p:grpSpPr>
        <p:sp>
          <p:nvSpPr>
            <p:cNvPr id="222" name="Prostoročno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3" name="Elipsa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4" name="Prostoročno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5" name="Prostoročno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6" name="Pravokotnik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7" name="Pravokotnik 93"/>
            <p:cNvSpPr>
              <a:spLocks noChangeArrowheads="1"/>
            </p:cNvSpPr>
            <p:nvPr/>
          </p:nvSpPr>
          <p:spPr bwMode="auto">
            <a:xfrm>
              <a:off x="2665413" y="5421703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i="0" u="none" strike="noStrike" cap="none" normalizeH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15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9" name="Skupina 8">
            <a:extLst>
              <a:ext uri="{FF2B5EF4-FFF2-40B4-BE49-F238E27FC236}">
                <a16:creationId xmlns:a16="http://schemas.microsoft.com/office/drawing/2014/main" id="{FABADD7C-3D5A-44FF-8043-BD36A4C614D6}"/>
              </a:ext>
            </a:extLst>
          </p:cNvPr>
          <p:cNvGrpSpPr/>
          <p:nvPr/>
        </p:nvGrpSpPr>
        <p:grpSpPr>
          <a:xfrm>
            <a:off x="1157288" y="3113478"/>
            <a:ext cx="584200" cy="587375"/>
            <a:chOff x="1157288" y="3113478"/>
            <a:chExt cx="584200" cy="587375"/>
          </a:xfrm>
        </p:grpSpPr>
        <p:sp>
          <p:nvSpPr>
            <p:cNvPr id="206" name="Prostoročno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7" name="Prostoročno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8" name="Prostoročno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9" name="Prostoročno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0" name="Pravokotnik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1" name="Pravokotnik 97"/>
            <p:cNvSpPr>
              <a:spLocks noChangeArrowheads="1"/>
            </p:cNvSpPr>
            <p:nvPr/>
          </p:nvSpPr>
          <p:spPr bwMode="auto">
            <a:xfrm>
              <a:off x="1311275" y="3218253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i="0" u="none" strike="noStrike" cap="none" normalizeH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25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8" name="Skupina 7">
            <a:extLst>
              <a:ext uri="{FF2B5EF4-FFF2-40B4-BE49-F238E27FC236}">
                <a16:creationId xmlns:a16="http://schemas.microsoft.com/office/drawing/2014/main" id="{4DD91C3C-3852-430A-9A83-22625BBCEAE3}"/>
              </a:ext>
            </a:extLst>
          </p:cNvPr>
          <p:cNvGrpSpPr/>
          <p:nvPr/>
        </p:nvGrpSpPr>
        <p:grpSpPr>
          <a:xfrm>
            <a:off x="1162050" y="4580328"/>
            <a:ext cx="569913" cy="568325"/>
            <a:chOff x="1162050" y="4580328"/>
            <a:chExt cx="569913" cy="568325"/>
          </a:xfrm>
        </p:grpSpPr>
        <p:sp>
          <p:nvSpPr>
            <p:cNvPr id="214" name="Prostoročno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5" name="Prostoročno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6" name="Prostoročno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7" name="Prostoročno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4" name="Pravokotnik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5" name="Pravokotnik 101"/>
            <p:cNvSpPr>
              <a:spLocks noChangeArrowheads="1"/>
            </p:cNvSpPr>
            <p:nvPr/>
          </p:nvSpPr>
          <p:spPr bwMode="auto">
            <a:xfrm>
              <a:off x="1328738" y="4699391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20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241" name="Elipsa 107"/>
          <p:cNvSpPr>
            <a:spLocks noChangeArrowheads="1"/>
          </p:cNvSpPr>
          <p:nvPr/>
        </p:nvSpPr>
        <p:spPr bwMode="auto">
          <a:xfrm>
            <a:off x="2600325" y="4042166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2" name="Elipsa 108"/>
          <p:cNvSpPr>
            <a:spLocks noChangeArrowheads="1"/>
          </p:cNvSpPr>
          <p:nvPr/>
        </p:nvSpPr>
        <p:spPr bwMode="auto">
          <a:xfrm>
            <a:off x="2659063" y="4104078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3" name="Prostoročno 109"/>
          <p:cNvSpPr>
            <a:spLocks/>
          </p:cNvSpPr>
          <p:nvPr/>
        </p:nvSpPr>
        <p:spPr bwMode="auto">
          <a:xfrm>
            <a:off x="1808163" y="1302141"/>
            <a:ext cx="377825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4" name="Prostoročno 110"/>
          <p:cNvSpPr>
            <a:spLocks/>
          </p:cNvSpPr>
          <p:nvPr/>
        </p:nvSpPr>
        <p:spPr bwMode="auto">
          <a:xfrm>
            <a:off x="1963738" y="1218003"/>
            <a:ext cx="379413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5" name="Prostoročno 111"/>
          <p:cNvSpPr>
            <a:spLocks/>
          </p:cNvSpPr>
          <p:nvPr/>
        </p:nvSpPr>
        <p:spPr bwMode="auto">
          <a:xfrm>
            <a:off x="30163" y="2205428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6" name="Prostoročno 112"/>
          <p:cNvSpPr>
            <a:spLocks/>
          </p:cNvSpPr>
          <p:nvPr/>
        </p:nvSpPr>
        <p:spPr bwMode="auto">
          <a:xfrm>
            <a:off x="-104775" y="2321316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7" name="Prostoročno 113"/>
          <p:cNvSpPr>
            <a:spLocks/>
          </p:cNvSpPr>
          <p:nvPr/>
        </p:nvSpPr>
        <p:spPr bwMode="auto">
          <a:xfrm>
            <a:off x="3340100" y="125927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8" name="Prostoročno 114"/>
          <p:cNvSpPr>
            <a:spLocks/>
          </p:cNvSpPr>
          <p:nvPr/>
        </p:nvSpPr>
        <p:spPr bwMode="auto">
          <a:xfrm>
            <a:off x="3184525" y="117672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9" name="Prostoročno 115"/>
          <p:cNvSpPr>
            <a:spLocks/>
          </p:cNvSpPr>
          <p:nvPr/>
        </p:nvSpPr>
        <p:spPr bwMode="auto">
          <a:xfrm>
            <a:off x="3446463" y="1371991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50" name="Prostoročno 116"/>
          <p:cNvSpPr>
            <a:spLocks/>
          </p:cNvSpPr>
          <p:nvPr/>
        </p:nvSpPr>
        <p:spPr bwMode="auto">
          <a:xfrm>
            <a:off x="4773613" y="2661041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51" name="Prostoročno 117"/>
          <p:cNvSpPr>
            <a:spLocks/>
          </p:cNvSpPr>
          <p:nvPr/>
        </p:nvSpPr>
        <p:spPr bwMode="auto">
          <a:xfrm>
            <a:off x="4495800" y="1611703"/>
            <a:ext cx="363538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62" name="Polje z besedilom 261"/>
          <p:cNvSpPr txBox="1"/>
          <p:nvPr/>
        </p:nvSpPr>
        <p:spPr>
          <a:xfrm>
            <a:off x="7343722" y="185859"/>
            <a:ext cx="4038705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sl-SI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ČASOVNA OMEJITEV: </a:t>
            </a:r>
          </a:p>
          <a:p>
            <a:pPr algn="ctr" rtl="0"/>
            <a:r>
              <a:rPr lang="sl-SI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sekund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5"/>
          <a:srcRect l="4306" t="3118" r="5441" b="9549"/>
          <a:stretch/>
        </p:blipFill>
        <p:spPr>
          <a:xfrm>
            <a:off x="7521388" y="2451846"/>
            <a:ext cx="2865563" cy="288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829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172"/>
    </mc:Choice>
    <mc:Fallback xmlns="">
      <p:transition spd="slow" advTm="69172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triggerEvt type="onClick" time="19336" objId="120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772" y="188050"/>
            <a:ext cx="9315450" cy="653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20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918"/>
    </mc:Choice>
    <mc:Fallback xmlns="">
      <p:transition spd="slow" advTm="5291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zaženi štoparico"/>
          <p:cNvGrpSpPr/>
          <p:nvPr/>
        </p:nvGrpSpPr>
        <p:grpSpPr>
          <a:xfrm>
            <a:off x="900122" y="187200"/>
            <a:ext cx="3860594" cy="799962"/>
            <a:chOff x="1332706" y="185859"/>
            <a:chExt cx="2636838" cy="799962"/>
          </a:xfrm>
        </p:grpSpPr>
        <p:sp>
          <p:nvSpPr>
            <p:cNvPr id="121" name="Zaobljeni pravokotnik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Zaobljeni pravokotnik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sl-SI" sz="2800" dirty="0">
                  <a:latin typeface="Arial" panose="020B0604020202020204" pitchFamily="34" charset="0"/>
                  <a:cs typeface="Arial" panose="020B0604020202020204" pitchFamily="34" charset="0"/>
                </a:rPr>
                <a:t>ZAŽENI ŠTOPARICO</a:t>
              </a:r>
            </a:p>
          </p:txBody>
        </p:sp>
      </p:grpSp>
      <p:grpSp>
        <p:nvGrpSpPr>
          <p:cNvPr id="123" name="čas se je iztekel"/>
          <p:cNvGrpSpPr/>
          <p:nvPr/>
        </p:nvGrpSpPr>
        <p:grpSpPr>
          <a:xfrm>
            <a:off x="900122" y="187200"/>
            <a:ext cx="3860594" cy="799962"/>
            <a:chOff x="4321176" y="185859"/>
            <a:chExt cx="2636838" cy="799962"/>
          </a:xfrm>
        </p:grpSpPr>
        <p:sp>
          <p:nvSpPr>
            <p:cNvPr id="124" name="Zaobljeni pravokotnik 123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Zaobljeni pravokotnik 124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sl-SI" sz="2800" dirty="0">
                  <a:latin typeface="Arial" panose="020B0604020202020204" pitchFamily="34" charset="0"/>
                  <a:cs typeface="Arial" panose="020B0604020202020204" pitchFamily="34" charset="0"/>
                </a:rPr>
                <a:t>ČAS SE JE IZTEKEL!</a:t>
              </a:r>
            </a:p>
          </p:txBody>
        </p:sp>
      </p:grpSp>
      <p:sp>
        <p:nvSpPr>
          <p:cNvPr id="138" name="Samooblika 3"/>
          <p:cNvSpPr>
            <a:spLocks noChangeAspect="1" noChangeArrowheads="1" noTextEdit="1"/>
          </p:cNvSpPr>
          <p:nvPr/>
        </p:nvSpPr>
        <p:spPr bwMode="auto">
          <a:xfrm>
            <a:off x="0" y="1176728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39" name="Pravokotnik 5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0" name="Pravokotnik 6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1" name="Pravokotnik 7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2" name="Pravokotnik 8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3" name="Prostoročno 9"/>
          <p:cNvSpPr>
            <a:spLocks/>
          </p:cNvSpPr>
          <p:nvPr/>
        </p:nvSpPr>
        <p:spPr bwMode="auto">
          <a:xfrm>
            <a:off x="2498725" y="1633928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4" name="Prostoročno 10"/>
          <p:cNvSpPr>
            <a:spLocks/>
          </p:cNvSpPr>
          <p:nvPr/>
        </p:nvSpPr>
        <p:spPr bwMode="auto">
          <a:xfrm>
            <a:off x="3525838" y="1881578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5" name="Prostoročno 11"/>
          <p:cNvSpPr>
            <a:spLocks/>
          </p:cNvSpPr>
          <p:nvPr/>
        </p:nvSpPr>
        <p:spPr bwMode="auto">
          <a:xfrm>
            <a:off x="1027113" y="1860941"/>
            <a:ext cx="909638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6" name="Prostoročno 12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7" name="Prostoročno 13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8" name="Prostoročno 14"/>
          <p:cNvSpPr>
            <a:spLocks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9" name="Prostoročno 15"/>
          <p:cNvSpPr>
            <a:spLocks/>
          </p:cNvSpPr>
          <p:nvPr/>
        </p:nvSpPr>
        <p:spPr bwMode="auto">
          <a:xfrm>
            <a:off x="4198938" y="2343541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0" name="Prostoročno 16"/>
          <p:cNvSpPr>
            <a:spLocks/>
          </p:cNvSpPr>
          <p:nvPr/>
        </p:nvSpPr>
        <p:spPr bwMode="auto">
          <a:xfrm>
            <a:off x="3959225" y="2189553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1" name="Prostoročno 17"/>
          <p:cNvSpPr>
            <a:spLocks/>
          </p:cNvSpPr>
          <p:nvPr/>
        </p:nvSpPr>
        <p:spPr bwMode="auto">
          <a:xfrm>
            <a:off x="457200" y="1349766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2" name="Prostoročno 18"/>
          <p:cNvSpPr>
            <a:spLocks noEditPoints="1"/>
          </p:cNvSpPr>
          <p:nvPr/>
        </p:nvSpPr>
        <p:spPr bwMode="auto">
          <a:xfrm>
            <a:off x="673100" y="2553091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3" name="Prostoročno 19"/>
          <p:cNvSpPr>
            <a:spLocks/>
          </p:cNvSpPr>
          <p:nvPr/>
        </p:nvSpPr>
        <p:spPr bwMode="auto">
          <a:xfrm>
            <a:off x="606425" y="1589478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4" name="Prostoročno 20"/>
          <p:cNvSpPr>
            <a:spLocks/>
          </p:cNvSpPr>
          <p:nvPr/>
        </p:nvSpPr>
        <p:spPr bwMode="auto">
          <a:xfrm>
            <a:off x="1068388" y="5628078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5" name="Prostoročno 21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6" name="Prostoročno 22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7" name="Prostoročno 23"/>
          <p:cNvSpPr>
            <a:spLocks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8" name="Prostoročno 24"/>
          <p:cNvSpPr>
            <a:spLocks/>
          </p:cNvSpPr>
          <p:nvPr/>
        </p:nvSpPr>
        <p:spPr bwMode="auto">
          <a:xfrm>
            <a:off x="3633788" y="5628078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9" name="Prostoročno 25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60" name="Prostoročno 26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61" name="Prostoročno 27"/>
          <p:cNvSpPr>
            <a:spLocks/>
          </p:cNvSpPr>
          <p:nvPr/>
        </p:nvSpPr>
        <p:spPr bwMode="auto">
          <a:xfrm>
            <a:off x="3795713" y="5899541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4" name="Vrtenje urnega kazalca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17563" y="2264166"/>
            <a:ext cx="3829050" cy="3830638"/>
            <a:chOff x="817563" y="2264166"/>
            <a:chExt cx="3829050" cy="3830638"/>
          </a:xfrm>
        </p:grpSpPr>
        <p:sp>
          <p:nvSpPr>
            <p:cNvPr id="162" name="Elipsa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9" name="urni kazalec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163" name="Prostoročno 29"/>
          <p:cNvSpPr>
            <a:spLocks noEditPoints="1"/>
          </p:cNvSpPr>
          <p:nvPr/>
        </p:nvSpPr>
        <p:spPr bwMode="auto">
          <a:xfrm>
            <a:off x="538163" y="1986353"/>
            <a:ext cx="4387850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64" name="Prostoročno 30"/>
          <p:cNvSpPr>
            <a:spLocks noEditPoints="1"/>
          </p:cNvSpPr>
          <p:nvPr/>
        </p:nvSpPr>
        <p:spPr bwMode="auto">
          <a:xfrm>
            <a:off x="711200" y="2157803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65" name="Prostoročno 31"/>
          <p:cNvSpPr>
            <a:spLocks noEditPoints="1"/>
          </p:cNvSpPr>
          <p:nvPr/>
        </p:nvSpPr>
        <p:spPr bwMode="auto">
          <a:xfrm>
            <a:off x="620713" y="2067316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0FC7B21D-F367-47EE-B66B-97792050C10C}"/>
              </a:ext>
            </a:extLst>
          </p:cNvPr>
          <p:cNvGrpSpPr/>
          <p:nvPr/>
        </p:nvGrpSpPr>
        <p:grpSpPr>
          <a:xfrm>
            <a:off x="2455863" y="2411803"/>
            <a:ext cx="566738" cy="566738"/>
            <a:chOff x="2455863" y="2411803"/>
            <a:chExt cx="566738" cy="566738"/>
          </a:xfrm>
        </p:grpSpPr>
        <p:sp>
          <p:nvSpPr>
            <p:cNvPr id="166" name="Elipsa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7" name="Elipsa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8" name="Prostoročno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9" name="Prostoročno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0" name="Pravokotnik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1" name="Pravokotnik 37"/>
            <p:cNvSpPr>
              <a:spLocks noChangeArrowheads="1"/>
            </p:cNvSpPr>
            <p:nvPr/>
          </p:nvSpPr>
          <p:spPr bwMode="auto">
            <a:xfrm>
              <a:off x="2593975" y="2499116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i="0" u="none" strike="noStrike" cap="none" normalizeH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30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74" name="Prostoročno 40"/>
          <p:cNvSpPr>
            <a:spLocks noEditPoints="1"/>
          </p:cNvSpPr>
          <p:nvPr/>
        </p:nvSpPr>
        <p:spPr bwMode="auto">
          <a:xfrm>
            <a:off x="3244850" y="2851541"/>
            <a:ext cx="20638" cy="122238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26421DDD-07C3-42B6-869F-AD3A53DC2A79}"/>
              </a:ext>
            </a:extLst>
          </p:cNvPr>
          <p:cNvGrpSpPr/>
          <p:nvPr/>
        </p:nvGrpSpPr>
        <p:grpSpPr>
          <a:xfrm>
            <a:off x="3722688" y="3113478"/>
            <a:ext cx="585788" cy="587375"/>
            <a:chOff x="3722688" y="3113478"/>
            <a:chExt cx="585788" cy="587375"/>
          </a:xfrm>
        </p:grpSpPr>
        <p:sp>
          <p:nvSpPr>
            <p:cNvPr id="178" name="Prostoročno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9" name="Prostoročno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0" name="Prostoročno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1" name="Prostoročno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2" name="Pravokotnik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3" name="Pravokotnik 49"/>
            <p:cNvSpPr>
              <a:spLocks noChangeArrowheads="1"/>
            </p:cNvSpPr>
            <p:nvPr/>
          </p:nvSpPr>
          <p:spPr bwMode="auto">
            <a:xfrm>
              <a:off x="3941763" y="3216666"/>
              <a:ext cx="131446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5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86" name="Prostoročno 52"/>
          <p:cNvSpPr>
            <a:spLocks noEditPoints="1"/>
          </p:cNvSpPr>
          <p:nvPr/>
        </p:nvSpPr>
        <p:spPr bwMode="auto">
          <a:xfrm>
            <a:off x="3994150" y="3978666"/>
            <a:ext cx="60325" cy="158750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5AAA3125-6198-4B7D-906A-040AAB47590B}"/>
              </a:ext>
            </a:extLst>
          </p:cNvPr>
          <p:cNvGrpSpPr/>
          <p:nvPr/>
        </p:nvGrpSpPr>
        <p:grpSpPr>
          <a:xfrm>
            <a:off x="3754438" y="4585091"/>
            <a:ext cx="566738" cy="568325"/>
            <a:chOff x="3754438" y="4585091"/>
            <a:chExt cx="566738" cy="568325"/>
          </a:xfrm>
        </p:grpSpPr>
        <p:sp>
          <p:nvSpPr>
            <p:cNvPr id="190" name="Prostoročno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1" name="Elipsa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2" name="Prostoročno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3" name="Prostoročno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4" name="Pravokotnik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5" name="Pravokotnik 61"/>
            <p:cNvSpPr>
              <a:spLocks noChangeArrowheads="1"/>
            </p:cNvSpPr>
            <p:nvPr/>
          </p:nvSpPr>
          <p:spPr bwMode="auto">
            <a:xfrm>
              <a:off x="3911600" y="4672403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10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98" name="Prostoročno 64"/>
          <p:cNvSpPr>
            <a:spLocks noEditPoints="1"/>
          </p:cNvSpPr>
          <p:nvPr/>
        </p:nvSpPr>
        <p:spPr bwMode="auto">
          <a:xfrm>
            <a:off x="3281363" y="5326453"/>
            <a:ext cx="17463" cy="168275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04" name="Prostoročno 70"/>
          <p:cNvSpPr>
            <a:spLocks noEditPoints="1"/>
          </p:cNvSpPr>
          <p:nvPr/>
        </p:nvSpPr>
        <p:spPr bwMode="auto">
          <a:xfrm>
            <a:off x="1763713" y="2859478"/>
            <a:ext cx="1588" cy="55563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12" name="Prostoročno 78"/>
          <p:cNvSpPr>
            <a:spLocks noEditPoints="1"/>
          </p:cNvSpPr>
          <p:nvPr/>
        </p:nvSpPr>
        <p:spPr bwMode="auto">
          <a:xfrm>
            <a:off x="1012825" y="4132653"/>
            <a:ext cx="44450" cy="134938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20" name="Prostoročno 86"/>
          <p:cNvSpPr>
            <a:spLocks noEditPoints="1"/>
          </p:cNvSpPr>
          <p:nvPr/>
        </p:nvSpPr>
        <p:spPr bwMode="auto">
          <a:xfrm>
            <a:off x="1724025" y="5348678"/>
            <a:ext cx="9525" cy="117475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C75428FF-0A84-4E2E-92DA-584511ABC382}"/>
              </a:ext>
            </a:extLst>
          </p:cNvPr>
          <p:cNvGrpSpPr/>
          <p:nvPr/>
        </p:nvGrpSpPr>
        <p:grpSpPr>
          <a:xfrm>
            <a:off x="2498725" y="5334391"/>
            <a:ext cx="568325" cy="566738"/>
            <a:chOff x="2498725" y="5334391"/>
            <a:chExt cx="568325" cy="566738"/>
          </a:xfrm>
        </p:grpSpPr>
        <p:sp>
          <p:nvSpPr>
            <p:cNvPr id="222" name="Prostoročno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3" name="Elipsa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4" name="Prostoročno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5" name="Prostoročno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6" name="Pravokotnik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7" name="Pravokotnik 93"/>
            <p:cNvSpPr>
              <a:spLocks noChangeArrowheads="1"/>
            </p:cNvSpPr>
            <p:nvPr/>
          </p:nvSpPr>
          <p:spPr bwMode="auto">
            <a:xfrm>
              <a:off x="2665413" y="5421703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i="0" u="none" strike="noStrike" cap="none" normalizeH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15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9" name="Skupina 8">
            <a:extLst>
              <a:ext uri="{FF2B5EF4-FFF2-40B4-BE49-F238E27FC236}">
                <a16:creationId xmlns:a16="http://schemas.microsoft.com/office/drawing/2014/main" id="{FABADD7C-3D5A-44FF-8043-BD36A4C614D6}"/>
              </a:ext>
            </a:extLst>
          </p:cNvPr>
          <p:cNvGrpSpPr/>
          <p:nvPr/>
        </p:nvGrpSpPr>
        <p:grpSpPr>
          <a:xfrm>
            <a:off x="1157288" y="3113478"/>
            <a:ext cx="584200" cy="587375"/>
            <a:chOff x="1157288" y="3113478"/>
            <a:chExt cx="584200" cy="587375"/>
          </a:xfrm>
        </p:grpSpPr>
        <p:sp>
          <p:nvSpPr>
            <p:cNvPr id="206" name="Prostoročno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7" name="Prostoročno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8" name="Prostoročno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9" name="Prostoročno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0" name="Pravokotnik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1" name="Pravokotnik 97"/>
            <p:cNvSpPr>
              <a:spLocks noChangeArrowheads="1"/>
            </p:cNvSpPr>
            <p:nvPr/>
          </p:nvSpPr>
          <p:spPr bwMode="auto">
            <a:xfrm>
              <a:off x="1311275" y="3218253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i="0" u="none" strike="noStrike" cap="none" normalizeH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25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8" name="Skupina 7">
            <a:extLst>
              <a:ext uri="{FF2B5EF4-FFF2-40B4-BE49-F238E27FC236}">
                <a16:creationId xmlns:a16="http://schemas.microsoft.com/office/drawing/2014/main" id="{4DD91C3C-3852-430A-9A83-22625BBCEAE3}"/>
              </a:ext>
            </a:extLst>
          </p:cNvPr>
          <p:cNvGrpSpPr/>
          <p:nvPr/>
        </p:nvGrpSpPr>
        <p:grpSpPr>
          <a:xfrm>
            <a:off x="1162050" y="4580328"/>
            <a:ext cx="569913" cy="568325"/>
            <a:chOff x="1162050" y="4580328"/>
            <a:chExt cx="569913" cy="568325"/>
          </a:xfrm>
        </p:grpSpPr>
        <p:sp>
          <p:nvSpPr>
            <p:cNvPr id="214" name="Prostoročno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5" name="Prostoročno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6" name="Prostoročno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7" name="Prostoročno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4" name="Pravokotnik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5" name="Pravokotnik 101"/>
            <p:cNvSpPr>
              <a:spLocks noChangeArrowheads="1"/>
            </p:cNvSpPr>
            <p:nvPr/>
          </p:nvSpPr>
          <p:spPr bwMode="auto">
            <a:xfrm>
              <a:off x="1328738" y="4699391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20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241" name="Elipsa 107"/>
          <p:cNvSpPr>
            <a:spLocks noChangeArrowheads="1"/>
          </p:cNvSpPr>
          <p:nvPr/>
        </p:nvSpPr>
        <p:spPr bwMode="auto">
          <a:xfrm>
            <a:off x="2600325" y="4042166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2" name="Elipsa 108"/>
          <p:cNvSpPr>
            <a:spLocks noChangeArrowheads="1"/>
          </p:cNvSpPr>
          <p:nvPr/>
        </p:nvSpPr>
        <p:spPr bwMode="auto">
          <a:xfrm>
            <a:off x="2659063" y="4104078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3" name="Prostoročno 109"/>
          <p:cNvSpPr>
            <a:spLocks/>
          </p:cNvSpPr>
          <p:nvPr/>
        </p:nvSpPr>
        <p:spPr bwMode="auto">
          <a:xfrm>
            <a:off x="1808163" y="1302141"/>
            <a:ext cx="377825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4" name="Prostoročno 110"/>
          <p:cNvSpPr>
            <a:spLocks/>
          </p:cNvSpPr>
          <p:nvPr/>
        </p:nvSpPr>
        <p:spPr bwMode="auto">
          <a:xfrm>
            <a:off x="1963738" y="1218003"/>
            <a:ext cx="379413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5" name="Prostoročno 111"/>
          <p:cNvSpPr>
            <a:spLocks/>
          </p:cNvSpPr>
          <p:nvPr/>
        </p:nvSpPr>
        <p:spPr bwMode="auto">
          <a:xfrm>
            <a:off x="30163" y="2205428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6" name="Prostoročno 112"/>
          <p:cNvSpPr>
            <a:spLocks/>
          </p:cNvSpPr>
          <p:nvPr/>
        </p:nvSpPr>
        <p:spPr bwMode="auto">
          <a:xfrm>
            <a:off x="-104775" y="2321316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7" name="Prostoročno 113"/>
          <p:cNvSpPr>
            <a:spLocks/>
          </p:cNvSpPr>
          <p:nvPr/>
        </p:nvSpPr>
        <p:spPr bwMode="auto">
          <a:xfrm>
            <a:off x="3340100" y="125927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8" name="Prostoročno 114"/>
          <p:cNvSpPr>
            <a:spLocks/>
          </p:cNvSpPr>
          <p:nvPr/>
        </p:nvSpPr>
        <p:spPr bwMode="auto">
          <a:xfrm>
            <a:off x="3184525" y="117672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9" name="Prostoročno 115"/>
          <p:cNvSpPr>
            <a:spLocks/>
          </p:cNvSpPr>
          <p:nvPr/>
        </p:nvSpPr>
        <p:spPr bwMode="auto">
          <a:xfrm>
            <a:off x="3446463" y="1371991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50" name="Prostoročno 116"/>
          <p:cNvSpPr>
            <a:spLocks/>
          </p:cNvSpPr>
          <p:nvPr/>
        </p:nvSpPr>
        <p:spPr bwMode="auto">
          <a:xfrm>
            <a:off x="4773613" y="2661041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51" name="Prostoročno 117"/>
          <p:cNvSpPr>
            <a:spLocks/>
          </p:cNvSpPr>
          <p:nvPr/>
        </p:nvSpPr>
        <p:spPr bwMode="auto">
          <a:xfrm>
            <a:off x="4495800" y="1611703"/>
            <a:ext cx="363538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62" name="Polje z besedilom 261"/>
          <p:cNvSpPr txBox="1"/>
          <p:nvPr/>
        </p:nvSpPr>
        <p:spPr>
          <a:xfrm>
            <a:off x="7343722" y="185859"/>
            <a:ext cx="4038705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sl-SI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ČASOVNA OMEJITEV: </a:t>
            </a:r>
          </a:p>
          <a:p>
            <a:pPr algn="ctr" rtl="0"/>
            <a:r>
              <a:rPr lang="sl-SI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sekund</a:t>
            </a:r>
          </a:p>
        </p:txBody>
      </p:sp>
      <p:pic>
        <p:nvPicPr>
          <p:cNvPr id="99" name="Slika 98"/>
          <p:cNvPicPr>
            <a:picLocks noChangeAspect="1"/>
          </p:cNvPicPr>
          <p:nvPr/>
        </p:nvPicPr>
        <p:blipFill rotWithShape="1">
          <a:blip r:embed="rId5"/>
          <a:stretch/>
        </p:blipFill>
        <p:spPr>
          <a:xfrm>
            <a:off x="7089574" y="1903838"/>
            <a:ext cx="2957839" cy="288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115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332"/>
    </mc:Choice>
    <mc:Fallback xmlns="">
      <p:transition spd="slow" advTm="70332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triggerEvt type="onClick" time="28843" objId="120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zaženi štoparico"/>
          <p:cNvGrpSpPr/>
          <p:nvPr/>
        </p:nvGrpSpPr>
        <p:grpSpPr>
          <a:xfrm>
            <a:off x="900122" y="187200"/>
            <a:ext cx="3860594" cy="799962"/>
            <a:chOff x="1332706" y="185859"/>
            <a:chExt cx="2636838" cy="799962"/>
          </a:xfrm>
        </p:grpSpPr>
        <p:sp>
          <p:nvSpPr>
            <p:cNvPr id="121" name="Zaobljeni pravokotnik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Zaobljeni pravokotnik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sl-SI" sz="2800" dirty="0">
                  <a:latin typeface="Arial" panose="020B0604020202020204" pitchFamily="34" charset="0"/>
                  <a:cs typeface="Arial" panose="020B0604020202020204" pitchFamily="34" charset="0"/>
                </a:rPr>
                <a:t>ZAŽENI ŠTOPARICO</a:t>
              </a:r>
            </a:p>
          </p:txBody>
        </p:sp>
      </p:grpSp>
      <p:grpSp>
        <p:nvGrpSpPr>
          <p:cNvPr id="123" name="čas se je iztekel"/>
          <p:cNvGrpSpPr/>
          <p:nvPr/>
        </p:nvGrpSpPr>
        <p:grpSpPr>
          <a:xfrm>
            <a:off x="900122" y="187200"/>
            <a:ext cx="3860594" cy="799962"/>
            <a:chOff x="4321176" y="185859"/>
            <a:chExt cx="2636838" cy="799962"/>
          </a:xfrm>
        </p:grpSpPr>
        <p:sp>
          <p:nvSpPr>
            <p:cNvPr id="124" name="Zaobljeni pravokotnik 123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Zaobljeni pravokotnik 124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sl-SI" sz="2800" dirty="0">
                  <a:latin typeface="Arial" panose="020B0604020202020204" pitchFamily="34" charset="0"/>
                  <a:cs typeface="Arial" panose="020B0604020202020204" pitchFamily="34" charset="0"/>
                </a:rPr>
                <a:t>ČAS SE JE IZTEKEL!</a:t>
              </a:r>
            </a:p>
          </p:txBody>
        </p:sp>
      </p:grpSp>
      <p:sp>
        <p:nvSpPr>
          <p:cNvPr id="138" name="Samooblika 3"/>
          <p:cNvSpPr>
            <a:spLocks noChangeAspect="1" noChangeArrowheads="1" noTextEdit="1"/>
          </p:cNvSpPr>
          <p:nvPr/>
        </p:nvSpPr>
        <p:spPr bwMode="auto">
          <a:xfrm>
            <a:off x="0" y="1176728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39" name="Pravokotnik 5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0" name="Pravokotnik 6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1" name="Pravokotnik 7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2" name="Pravokotnik 8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3" name="Prostoročno 9"/>
          <p:cNvSpPr>
            <a:spLocks/>
          </p:cNvSpPr>
          <p:nvPr/>
        </p:nvSpPr>
        <p:spPr bwMode="auto">
          <a:xfrm>
            <a:off x="2498725" y="1633928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4" name="Prostoročno 10"/>
          <p:cNvSpPr>
            <a:spLocks/>
          </p:cNvSpPr>
          <p:nvPr/>
        </p:nvSpPr>
        <p:spPr bwMode="auto">
          <a:xfrm>
            <a:off x="3525838" y="1881578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5" name="Prostoročno 11"/>
          <p:cNvSpPr>
            <a:spLocks/>
          </p:cNvSpPr>
          <p:nvPr/>
        </p:nvSpPr>
        <p:spPr bwMode="auto">
          <a:xfrm>
            <a:off x="1027113" y="1860941"/>
            <a:ext cx="909638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6" name="Prostoročno 12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7" name="Prostoročno 13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8" name="Prostoročno 14"/>
          <p:cNvSpPr>
            <a:spLocks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9" name="Prostoročno 15"/>
          <p:cNvSpPr>
            <a:spLocks/>
          </p:cNvSpPr>
          <p:nvPr/>
        </p:nvSpPr>
        <p:spPr bwMode="auto">
          <a:xfrm>
            <a:off x="4198938" y="2343541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0" name="Prostoročno 16"/>
          <p:cNvSpPr>
            <a:spLocks/>
          </p:cNvSpPr>
          <p:nvPr/>
        </p:nvSpPr>
        <p:spPr bwMode="auto">
          <a:xfrm>
            <a:off x="3959225" y="2189553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1" name="Prostoročno 17"/>
          <p:cNvSpPr>
            <a:spLocks/>
          </p:cNvSpPr>
          <p:nvPr/>
        </p:nvSpPr>
        <p:spPr bwMode="auto">
          <a:xfrm>
            <a:off x="457200" y="1349766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2" name="Prostoročno 18"/>
          <p:cNvSpPr>
            <a:spLocks noEditPoints="1"/>
          </p:cNvSpPr>
          <p:nvPr/>
        </p:nvSpPr>
        <p:spPr bwMode="auto">
          <a:xfrm>
            <a:off x="673100" y="2553091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3" name="Prostoročno 19"/>
          <p:cNvSpPr>
            <a:spLocks/>
          </p:cNvSpPr>
          <p:nvPr/>
        </p:nvSpPr>
        <p:spPr bwMode="auto">
          <a:xfrm>
            <a:off x="606425" y="1589478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4" name="Prostoročno 20"/>
          <p:cNvSpPr>
            <a:spLocks/>
          </p:cNvSpPr>
          <p:nvPr/>
        </p:nvSpPr>
        <p:spPr bwMode="auto">
          <a:xfrm>
            <a:off x="1068388" y="5628078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5" name="Prostoročno 21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6" name="Prostoročno 22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7" name="Prostoročno 23"/>
          <p:cNvSpPr>
            <a:spLocks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8" name="Prostoročno 24"/>
          <p:cNvSpPr>
            <a:spLocks/>
          </p:cNvSpPr>
          <p:nvPr/>
        </p:nvSpPr>
        <p:spPr bwMode="auto">
          <a:xfrm>
            <a:off x="3633788" y="5628078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9" name="Prostoročno 25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60" name="Prostoročno 26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61" name="Prostoročno 27"/>
          <p:cNvSpPr>
            <a:spLocks/>
          </p:cNvSpPr>
          <p:nvPr/>
        </p:nvSpPr>
        <p:spPr bwMode="auto">
          <a:xfrm>
            <a:off x="3795713" y="5899541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4" name="Vrtenje urnega kazalca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17563" y="2264166"/>
            <a:ext cx="3829050" cy="3830638"/>
            <a:chOff x="817563" y="2264166"/>
            <a:chExt cx="3829050" cy="3830638"/>
          </a:xfrm>
        </p:grpSpPr>
        <p:sp>
          <p:nvSpPr>
            <p:cNvPr id="162" name="Elipsa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9" name="urni kazalec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163" name="Prostoročno 29"/>
          <p:cNvSpPr>
            <a:spLocks noEditPoints="1"/>
          </p:cNvSpPr>
          <p:nvPr/>
        </p:nvSpPr>
        <p:spPr bwMode="auto">
          <a:xfrm>
            <a:off x="538163" y="1986353"/>
            <a:ext cx="4387850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64" name="Prostoročno 30"/>
          <p:cNvSpPr>
            <a:spLocks noEditPoints="1"/>
          </p:cNvSpPr>
          <p:nvPr/>
        </p:nvSpPr>
        <p:spPr bwMode="auto">
          <a:xfrm>
            <a:off x="711200" y="2157803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65" name="Prostoročno 31"/>
          <p:cNvSpPr>
            <a:spLocks noEditPoints="1"/>
          </p:cNvSpPr>
          <p:nvPr/>
        </p:nvSpPr>
        <p:spPr bwMode="auto">
          <a:xfrm>
            <a:off x="620713" y="2067316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0FC7B21D-F367-47EE-B66B-97792050C10C}"/>
              </a:ext>
            </a:extLst>
          </p:cNvPr>
          <p:cNvGrpSpPr/>
          <p:nvPr/>
        </p:nvGrpSpPr>
        <p:grpSpPr>
          <a:xfrm>
            <a:off x="2455863" y="2411803"/>
            <a:ext cx="566738" cy="566738"/>
            <a:chOff x="2455863" y="2411803"/>
            <a:chExt cx="566738" cy="566738"/>
          </a:xfrm>
        </p:grpSpPr>
        <p:sp>
          <p:nvSpPr>
            <p:cNvPr id="166" name="Elipsa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7" name="Elipsa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8" name="Prostoročno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9" name="Prostoročno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0" name="Pravokotnik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1" name="Pravokotnik 37"/>
            <p:cNvSpPr>
              <a:spLocks noChangeArrowheads="1"/>
            </p:cNvSpPr>
            <p:nvPr/>
          </p:nvSpPr>
          <p:spPr bwMode="auto">
            <a:xfrm>
              <a:off x="2593975" y="2499116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i="0" u="none" strike="noStrike" cap="none" normalizeH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30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74" name="Prostoročno 40"/>
          <p:cNvSpPr>
            <a:spLocks noEditPoints="1"/>
          </p:cNvSpPr>
          <p:nvPr/>
        </p:nvSpPr>
        <p:spPr bwMode="auto">
          <a:xfrm>
            <a:off x="3244850" y="2851541"/>
            <a:ext cx="20638" cy="122238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26421DDD-07C3-42B6-869F-AD3A53DC2A79}"/>
              </a:ext>
            </a:extLst>
          </p:cNvPr>
          <p:cNvGrpSpPr/>
          <p:nvPr/>
        </p:nvGrpSpPr>
        <p:grpSpPr>
          <a:xfrm>
            <a:off x="3722688" y="3113478"/>
            <a:ext cx="585788" cy="587375"/>
            <a:chOff x="3722688" y="3113478"/>
            <a:chExt cx="585788" cy="587375"/>
          </a:xfrm>
        </p:grpSpPr>
        <p:sp>
          <p:nvSpPr>
            <p:cNvPr id="178" name="Prostoročno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9" name="Prostoročno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0" name="Prostoročno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1" name="Prostoročno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2" name="Pravokotnik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3" name="Pravokotnik 49"/>
            <p:cNvSpPr>
              <a:spLocks noChangeArrowheads="1"/>
            </p:cNvSpPr>
            <p:nvPr/>
          </p:nvSpPr>
          <p:spPr bwMode="auto">
            <a:xfrm>
              <a:off x="3941763" y="3216666"/>
              <a:ext cx="131446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5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86" name="Prostoročno 52"/>
          <p:cNvSpPr>
            <a:spLocks noEditPoints="1"/>
          </p:cNvSpPr>
          <p:nvPr/>
        </p:nvSpPr>
        <p:spPr bwMode="auto">
          <a:xfrm>
            <a:off x="3994150" y="3978666"/>
            <a:ext cx="60325" cy="158750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5AAA3125-6198-4B7D-906A-040AAB47590B}"/>
              </a:ext>
            </a:extLst>
          </p:cNvPr>
          <p:cNvGrpSpPr/>
          <p:nvPr/>
        </p:nvGrpSpPr>
        <p:grpSpPr>
          <a:xfrm>
            <a:off x="3754438" y="4585091"/>
            <a:ext cx="566738" cy="568325"/>
            <a:chOff x="3754438" y="4585091"/>
            <a:chExt cx="566738" cy="568325"/>
          </a:xfrm>
        </p:grpSpPr>
        <p:sp>
          <p:nvSpPr>
            <p:cNvPr id="190" name="Prostoročno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1" name="Elipsa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2" name="Prostoročno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3" name="Prostoročno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4" name="Pravokotnik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5" name="Pravokotnik 61"/>
            <p:cNvSpPr>
              <a:spLocks noChangeArrowheads="1"/>
            </p:cNvSpPr>
            <p:nvPr/>
          </p:nvSpPr>
          <p:spPr bwMode="auto">
            <a:xfrm>
              <a:off x="3911600" y="4672403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10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98" name="Prostoročno 64"/>
          <p:cNvSpPr>
            <a:spLocks noEditPoints="1"/>
          </p:cNvSpPr>
          <p:nvPr/>
        </p:nvSpPr>
        <p:spPr bwMode="auto">
          <a:xfrm>
            <a:off x="3281363" y="5326453"/>
            <a:ext cx="17463" cy="168275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04" name="Prostoročno 70"/>
          <p:cNvSpPr>
            <a:spLocks noEditPoints="1"/>
          </p:cNvSpPr>
          <p:nvPr/>
        </p:nvSpPr>
        <p:spPr bwMode="auto">
          <a:xfrm>
            <a:off x="1763713" y="2859478"/>
            <a:ext cx="1588" cy="55563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12" name="Prostoročno 78"/>
          <p:cNvSpPr>
            <a:spLocks noEditPoints="1"/>
          </p:cNvSpPr>
          <p:nvPr/>
        </p:nvSpPr>
        <p:spPr bwMode="auto">
          <a:xfrm>
            <a:off x="1012825" y="4132653"/>
            <a:ext cx="44450" cy="134938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20" name="Prostoročno 86"/>
          <p:cNvSpPr>
            <a:spLocks noEditPoints="1"/>
          </p:cNvSpPr>
          <p:nvPr/>
        </p:nvSpPr>
        <p:spPr bwMode="auto">
          <a:xfrm>
            <a:off x="1724025" y="5348678"/>
            <a:ext cx="9525" cy="117475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C75428FF-0A84-4E2E-92DA-584511ABC382}"/>
              </a:ext>
            </a:extLst>
          </p:cNvPr>
          <p:cNvGrpSpPr/>
          <p:nvPr/>
        </p:nvGrpSpPr>
        <p:grpSpPr>
          <a:xfrm>
            <a:off x="2498725" y="5334391"/>
            <a:ext cx="568325" cy="566738"/>
            <a:chOff x="2498725" y="5334391"/>
            <a:chExt cx="568325" cy="566738"/>
          </a:xfrm>
        </p:grpSpPr>
        <p:sp>
          <p:nvSpPr>
            <p:cNvPr id="222" name="Prostoročno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3" name="Elipsa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4" name="Prostoročno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5" name="Prostoročno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6" name="Pravokotnik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7" name="Pravokotnik 93"/>
            <p:cNvSpPr>
              <a:spLocks noChangeArrowheads="1"/>
            </p:cNvSpPr>
            <p:nvPr/>
          </p:nvSpPr>
          <p:spPr bwMode="auto">
            <a:xfrm>
              <a:off x="2665413" y="5421703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i="0" u="none" strike="noStrike" cap="none" normalizeH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15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9" name="Skupina 8">
            <a:extLst>
              <a:ext uri="{FF2B5EF4-FFF2-40B4-BE49-F238E27FC236}">
                <a16:creationId xmlns:a16="http://schemas.microsoft.com/office/drawing/2014/main" id="{FABADD7C-3D5A-44FF-8043-BD36A4C614D6}"/>
              </a:ext>
            </a:extLst>
          </p:cNvPr>
          <p:cNvGrpSpPr/>
          <p:nvPr/>
        </p:nvGrpSpPr>
        <p:grpSpPr>
          <a:xfrm>
            <a:off x="1157288" y="3113478"/>
            <a:ext cx="584200" cy="587375"/>
            <a:chOff x="1157288" y="3113478"/>
            <a:chExt cx="584200" cy="587375"/>
          </a:xfrm>
        </p:grpSpPr>
        <p:sp>
          <p:nvSpPr>
            <p:cNvPr id="206" name="Prostoročno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7" name="Prostoročno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8" name="Prostoročno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9" name="Prostoročno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0" name="Pravokotnik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1" name="Pravokotnik 97"/>
            <p:cNvSpPr>
              <a:spLocks noChangeArrowheads="1"/>
            </p:cNvSpPr>
            <p:nvPr/>
          </p:nvSpPr>
          <p:spPr bwMode="auto">
            <a:xfrm>
              <a:off x="1311275" y="3218253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i="0" u="none" strike="noStrike" cap="none" normalizeH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25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8" name="Skupina 7">
            <a:extLst>
              <a:ext uri="{FF2B5EF4-FFF2-40B4-BE49-F238E27FC236}">
                <a16:creationId xmlns:a16="http://schemas.microsoft.com/office/drawing/2014/main" id="{4DD91C3C-3852-430A-9A83-22625BBCEAE3}"/>
              </a:ext>
            </a:extLst>
          </p:cNvPr>
          <p:cNvGrpSpPr/>
          <p:nvPr/>
        </p:nvGrpSpPr>
        <p:grpSpPr>
          <a:xfrm>
            <a:off x="1162050" y="4580328"/>
            <a:ext cx="569913" cy="568325"/>
            <a:chOff x="1162050" y="4580328"/>
            <a:chExt cx="569913" cy="568325"/>
          </a:xfrm>
        </p:grpSpPr>
        <p:sp>
          <p:nvSpPr>
            <p:cNvPr id="214" name="Prostoročno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5" name="Prostoročno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6" name="Prostoročno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7" name="Prostoročno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4" name="Pravokotnik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5" name="Pravokotnik 101"/>
            <p:cNvSpPr>
              <a:spLocks noChangeArrowheads="1"/>
            </p:cNvSpPr>
            <p:nvPr/>
          </p:nvSpPr>
          <p:spPr bwMode="auto">
            <a:xfrm>
              <a:off x="1328738" y="4699391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20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241" name="Elipsa 107"/>
          <p:cNvSpPr>
            <a:spLocks noChangeArrowheads="1"/>
          </p:cNvSpPr>
          <p:nvPr/>
        </p:nvSpPr>
        <p:spPr bwMode="auto">
          <a:xfrm>
            <a:off x="2600325" y="4042166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2" name="Elipsa 108"/>
          <p:cNvSpPr>
            <a:spLocks noChangeArrowheads="1"/>
          </p:cNvSpPr>
          <p:nvPr/>
        </p:nvSpPr>
        <p:spPr bwMode="auto">
          <a:xfrm>
            <a:off x="2659063" y="4104078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3" name="Prostoročno 109"/>
          <p:cNvSpPr>
            <a:spLocks/>
          </p:cNvSpPr>
          <p:nvPr/>
        </p:nvSpPr>
        <p:spPr bwMode="auto">
          <a:xfrm>
            <a:off x="1808163" y="1302141"/>
            <a:ext cx="377825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4" name="Prostoročno 110"/>
          <p:cNvSpPr>
            <a:spLocks/>
          </p:cNvSpPr>
          <p:nvPr/>
        </p:nvSpPr>
        <p:spPr bwMode="auto">
          <a:xfrm>
            <a:off x="1963738" y="1218003"/>
            <a:ext cx="379413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5" name="Prostoročno 111"/>
          <p:cNvSpPr>
            <a:spLocks/>
          </p:cNvSpPr>
          <p:nvPr/>
        </p:nvSpPr>
        <p:spPr bwMode="auto">
          <a:xfrm>
            <a:off x="30163" y="2205428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6" name="Prostoročno 112"/>
          <p:cNvSpPr>
            <a:spLocks/>
          </p:cNvSpPr>
          <p:nvPr/>
        </p:nvSpPr>
        <p:spPr bwMode="auto">
          <a:xfrm>
            <a:off x="-104775" y="2321316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7" name="Prostoročno 113"/>
          <p:cNvSpPr>
            <a:spLocks/>
          </p:cNvSpPr>
          <p:nvPr/>
        </p:nvSpPr>
        <p:spPr bwMode="auto">
          <a:xfrm>
            <a:off x="3340100" y="125927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8" name="Prostoročno 114"/>
          <p:cNvSpPr>
            <a:spLocks/>
          </p:cNvSpPr>
          <p:nvPr/>
        </p:nvSpPr>
        <p:spPr bwMode="auto">
          <a:xfrm>
            <a:off x="3184525" y="117672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9" name="Prostoročno 115"/>
          <p:cNvSpPr>
            <a:spLocks/>
          </p:cNvSpPr>
          <p:nvPr/>
        </p:nvSpPr>
        <p:spPr bwMode="auto">
          <a:xfrm>
            <a:off x="3446463" y="1371991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50" name="Prostoročno 116"/>
          <p:cNvSpPr>
            <a:spLocks/>
          </p:cNvSpPr>
          <p:nvPr/>
        </p:nvSpPr>
        <p:spPr bwMode="auto">
          <a:xfrm>
            <a:off x="4773613" y="2661041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51" name="Prostoročno 117"/>
          <p:cNvSpPr>
            <a:spLocks/>
          </p:cNvSpPr>
          <p:nvPr/>
        </p:nvSpPr>
        <p:spPr bwMode="auto">
          <a:xfrm>
            <a:off x="4495800" y="1611703"/>
            <a:ext cx="363538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62" name="Polje z besedilom 261"/>
          <p:cNvSpPr txBox="1"/>
          <p:nvPr/>
        </p:nvSpPr>
        <p:spPr>
          <a:xfrm>
            <a:off x="7343722" y="185859"/>
            <a:ext cx="4038705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sl-SI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ČASOVNA OMEJITEV: </a:t>
            </a:r>
          </a:p>
          <a:p>
            <a:pPr algn="ctr" rtl="0"/>
            <a:r>
              <a:rPr lang="sl-SI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sekund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5"/>
          <a:srcRect b="2689"/>
          <a:stretch/>
        </p:blipFill>
        <p:spPr>
          <a:xfrm>
            <a:off x="7159434" y="1760585"/>
            <a:ext cx="3288419" cy="288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233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829"/>
    </mc:Choice>
    <mc:Fallback xmlns="">
      <p:transition spd="slow" advTm="67829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triggerEvt type="onClick" time="26238" objId="120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zaženi štoparico"/>
          <p:cNvGrpSpPr/>
          <p:nvPr/>
        </p:nvGrpSpPr>
        <p:grpSpPr>
          <a:xfrm>
            <a:off x="900122" y="187200"/>
            <a:ext cx="3860594" cy="799962"/>
            <a:chOff x="1332706" y="185859"/>
            <a:chExt cx="2636838" cy="799962"/>
          </a:xfrm>
        </p:grpSpPr>
        <p:sp>
          <p:nvSpPr>
            <p:cNvPr id="121" name="Zaobljeni pravokotnik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Zaobljeni pravokotnik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sl-SI" sz="2800" dirty="0">
                  <a:latin typeface="Arial" panose="020B0604020202020204" pitchFamily="34" charset="0"/>
                  <a:cs typeface="Arial" panose="020B0604020202020204" pitchFamily="34" charset="0"/>
                </a:rPr>
                <a:t>ZAŽENI ŠTOPARICO</a:t>
              </a:r>
            </a:p>
          </p:txBody>
        </p:sp>
      </p:grpSp>
      <p:grpSp>
        <p:nvGrpSpPr>
          <p:cNvPr id="123" name="čas se je iztekel"/>
          <p:cNvGrpSpPr/>
          <p:nvPr/>
        </p:nvGrpSpPr>
        <p:grpSpPr>
          <a:xfrm>
            <a:off x="900122" y="187200"/>
            <a:ext cx="3860594" cy="799962"/>
            <a:chOff x="4321176" y="185859"/>
            <a:chExt cx="2636838" cy="799962"/>
          </a:xfrm>
        </p:grpSpPr>
        <p:sp>
          <p:nvSpPr>
            <p:cNvPr id="124" name="Zaobljeni pravokotnik 123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Zaobljeni pravokotnik 124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sl-SI" sz="2800" dirty="0">
                  <a:latin typeface="Arial" panose="020B0604020202020204" pitchFamily="34" charset="0"/>
                  <a:cs typeface="Arial" panose="020B0604020202020204" pitchFamily="34" charset="0"/>
                </a:rPr>
                <a:t>ČAS SE JE IZTEKEL!</a:t>
              </a:r>
            </a:p>
          </p:txBody>
        </p:sp>
      </p:grpSp>
      <p:sp>
        <p:nvSpPr>
          <p:cNvPr id="138" name="Samooblika 3"/>
          <p:cNvSpPr>
            <a:spLocks noChangeAspect="1" noChangeArrowheads="1" noTextEdit="1"/>
          </p:cNvSpPr>
          <p:nvPr/>
        </p:nvSpPr>
        <p:spPr bwMode="auto">
          <a:xfrm>
            <a:off x="0" y="1176728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39" name="Pravokotnik 5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0" name="Pravokotnik 6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1" name="Pravokotnik 7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2" name="Pravokotnik 8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3" name="Prostoročno 9"/>
          <p:cNvSpPr>
            <a:spLocks/>
          </p:cNvSpPr>
          <p:nvPr/>
        </p:nvSpPr>
        <p:spPr bwMode="auto">
          <a:xfrm>
            <a:off x="2498725" y="1633928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4" name="Prostoročno 10"/>
          <p:cNvSpPr>
            <a:spLocks/>
          </p:cNvSpPr>
          <p:nvPr/>
        </p:nvSpPr>
        <p:spPr bwMode="auto">
          <a:xfrm>
            <a:off x="3525838" y="1881578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5" name="Prostoročno 11"/>
          <p:cNvSpPr>
            <a:spLocks/>
          </p:cNvSpPr>
          <p:nvPr/>
        </p:nvSpPr>
        <p:spPr bwMode="auto">
          <a:xfrm>
            <a:off x="1027113" y="1860941"/>
            <a:ext cx="909638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6" name="Prostoročno 12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7" name="Prostoročno 13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8" name="Prostoročno 14"/>
          <p:cNvSpPr>
            <a:spLocks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9" name="Prostoročno 15"/>
          <p:cNvSpPr>
            <a:spLocks/>
          </p:cNvSpPr>
          <p:nvPr/>
        </p:nvSpPr>
        <p:spPr bwMode="auto">
          <a:xfrm>
            <a:off x="4198938" y="2343541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0" name="Prostoročno 16"/>
          <p:cNvSpPr>
            <a:spLocks/>
          </p:cNvSpPr>
          <p:nvPr/>
        </p:nvSpPr>
        <p:spPr bwMode="auto">
          <a:xfrm>
            <a:off x="3959225" y="2189553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1" name="Prostoročno 17"/>
          <p:cNvSpPr>
            <a:spLocks/>
          </p:cNvSpPr>
          <p:nvPr/>
        </p:nvSpPr>
        <p:spPr bwMode="auto">
          <a:xfrm>
            <a:off x="457200" y="1349766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2" name="Prostoročno 18"/>
          <p:cNvSpPr>
            <a:spLocks noEditPoints="1"/>
          </p:cNvSpPr>
          <p:nvPr/>
        </p:nvSpPr>
        <p:spPr bwMode="auto">
          <a:xfrm>
            <a:off x="673100" y="2553091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3" name="Prostoročno 19"/>
          <p:cNvSpPr>
            <a:spLocks/>
          </p:cNvSpPr>
          <p:nvPr/>
        </p:nvSpPr>
        <p:spPr bwMode="auto">
          <a:xfrm>
            <a:off x="606425" y="1589478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4" name="Prostoročno 20"/>
          <p:cNvSpPr>
            <a:spLocks/>
          </p:cNvSpPr>
          <p:nvPr/>
        </p:nvSpPr>
        <p:spPr bwMode="auto">
          <a:xfrm>
            <a:off x="1068388" y="5628078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5" name="Prostoročno 21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6" name="Prostoročno 22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7" name="Prostoročno 23"/>
          <p:cNvSpPr>
            <a:spLocks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8" name="Prostoročno 24"/>
          <p:cNvSpPr>
            <a:spLocks/>
          </p:cNvSpPr>
          <p:nvPr/>
        </p:nvSpPr>
        <p:spPr bwMode="auto">
          <a:xfrm>
            <a:off x="3633788" y="5628078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9" name="Prostoročno 25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60" name="Prostoročno 26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61" name="Prostoročno 27"/>
          <p:cNvSpPr>
            <a:spLocks/>
          </p:cNvSpPr>
          <p:nvPr/>
        </p:nvSpPr>
        <p:spPr bwMode="auto">
          <a:xfrm>
            <a:off x="3795713" y="5899541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4" name="Vrtenje urnega kazalca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17563" y="2264166"/>
            <a:ext cx="3829050" cy="3830638"/>
            <a:chOff x="817563" y="2264166"/>
            <a:chExt cx="3829050" cy="3830638"/>
          </a:xfrm>
        </p:grpSpPr>
        <p:sp>
          <p:nvSpPr>
            <p:cNvPr id="162" name="Elipsa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9" name="urni kazalec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163" name="Prostoročno 29"/>
          <p:cNvSpPr>
            <a:spLocks noEditPoints="1"/>
          </p:cNvSpPr>
          <p:nvPr/>
        </p:nvSpPr>
        <p:spPr bwMode="auto">
          <a:xfrm>
            <a:off x="538163" y="1986353"/>
            <a:ext cx="4387850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64" name="Prostoročno 30"/>
          <p:cNvSpPr>
            <a:spLocks noEditPoints="1"/>
          </p:cNvSpPr>
          <p:nvPr/>
        </p:nvSpPr>
        <p:spPr bwMode="auto">
          <a:xfrm>
            <a:off x="711200" y="2157803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65" name="Prostoročno 31"/>
          <p:cNvSpPr>
            <a:spLocks noEditPoints="1"/>
          </p:cNvSpPr>
          <p:nvPr/>
        </p:nvSpPr>
        <p:spPr bwMode="auto">
          <a:xfrm>
            <a:off x="620713" y="2067316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0FC7B21D-F367-47EE-B66B-97792050C10C}"/>
              </a:ext>
            </a:extLst>
          </p:cNvPr>
          <p:cNvGrpSpPr/>
          <p:nvPr/>
        </p:nvGrpSpPr>
        <p:grpSpPr>
          <a:xfrm>
            <a:off x="2455863" y="2411803"/>
            <a:ext cx="566738" cy="566738"/>
            <a:chOff x="2455863" y="2411803"/>
            <a:chExt cx="566738" cy="566738"/>
          </a:xfrm>
        </p:grpSpPr>
        <p:sp>
          <p:nvSpPr>
            <p:cNvPr id="166" name="Elipsa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7" name="Elipsa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8" name="Prostoročno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9" name="Prostoročno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0" name="Pravokotnik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1" name="Pravokotnik 37"/>
            <p:cNvSpPr>
              <a:spLocks noChangeArrowheads="1"/>
            </p:cNvSpPr>
            <p:nvPr/>
          </p:nvSpPr>
          <p:spPr bwMode="auto">
            <a:xfrm>
              <a:off x="2593975" y="2499116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i="0" u="none" strike="noStrike" cap="none" normalizeH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30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74" name="Prostoročno 40"/>
          <p:cNvSpPr>
            <a:spLocks noEditPoints="1"/>
          </p:cNvSpPr>
          <p:nvPr/>
        </p:nvSpPr>
        <p:spPr bwMode="auto">
          <a:xfrm>
            <a:off x="3244850" y="2851541"/>
            <a:ext cx="20638" cy="122238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26421DDD-07C3-42B6-869F-AD3A53DC2A79}"/>
              </a:ext>
            </a:extLst>
          </p:cNvPr>
          <p:cNvGrpSpPr/>
          <p:nvPr/>
        </p:nvGrpSpPr>
        <p:grpSpPr>
          <a:xfrm>
            <a:off x="3722688" y="3113478"/>
            <a:ext cx="585788" cy="587375"/>
            <a:chOff x="3722688" y="3113478"/>
            <a:chExt cx="585788" cy="587375"/>
          </a:xfrm>
        </p:grpSpPr>
        <p:sp>
          <p:nvSpPr>
            <p:cNvPr id="178" name="Prostoročno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9" name="Prostoročno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0" name="Prostoročno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1" name="Prostoročno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2" name="Pravokotnik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3" name="Pravokotnik 49"/>
            <p:cNvSpPr>
              <a:spLocks noChangeArrowheads="1"/>
            </p:cNvSpPr>
            <p:nvPr/>
          </p:nvSpPr>
          <p:spPr bwMode="auto">
            <a:xfrm>
              <a:off x="3941763" y="3216666"/>
              <a:ext cx="131446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5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86" name="Prostoročno 52"/>
          <p:cNvSpPr>
            <a:spLocks noEditPoints="1"/>
          </p:cNvSpPr>
          <p:nvPr/>
        </p:nvSpPr>
        <p:spPr bwMode="auto">
          <a:xfrm>
            <a:off x="3994150" y="3978666"/>
            <a:ext cx="60325" cy="158750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5AAA3125-6198-4B7D-906A-040AAB47590B}"/>
              </a:ext>
            </a:extLst>
          </p:cNvPr>
          <p:cNvGrpSpPr/>
          <p:nvPr/>
        </p:nvGrpSpPr>
        <p:grpSpPr>
          <a:xfrm>
            <a:off x="3754438" y="4585091"/>
            <a:ext cx="566738" cy="568325"/>
            <a:chOff x="3754438" y="4585091"/>
            <a:chExt cx="566738" cy="568325"/>
          </a:xfrm>
        </p:grpSpPr>
        <p:sp>
          <p:nvSpPr>
            <p:cNvPr id="190" name="Prostoročno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1" name="Elipsa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2" name="Prostoročno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3" name="Prostoročno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4" name="Pravokotnik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5" name="Pravokotnik 61"/>
            <p:cNvSpPr>
              <a:spLocks noChangeArrowheads="1"/>
            </p:cNvSpPr>
            <p:nvPr/>
          </p:nvSpPr>
          <p:spPr bwMode="auto">
            <a:xfrm>
              <a:off x="3911600" y="4672403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10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98" name="Prostoročno 64"/>
          <p:cNvSpPr>
            <a:spLocks noEditPoints="1"/>
          </p:cNvSpPr>
          <p:nvPr/>
        </p:nvSpPr>
        <p:spPr bwMode="auto">
          <a:xfrm>
            <a:off x="3281363" y="5326453"/>
            <a:ext cx="17463" cy="168275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04" name="Prostoročno 70"/>
          <p:cNvSpPr>
            <a:spLocks noEditPoints="1"/>
          </p:cNvSpPr>
          <p:nvPr/>
        </p:nvSpPr>
        <p:spPr bwMode="auto">
          <a:xfrm>
            <a:off x="1763713" y="2859478"/>
            <a:ext cx="1588" cy="55563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12" name="Prostoročno 78"/>
          <p:cNvSpPr>
            <a:spLocks noEditPoints="1"/>
          </p:cNvSpPr>
          <p:nvPr/>
        </p:nvSpPr>
        <p:spPr bwMode="auto">
          <a:xfrm>
            <a:off x="1012825" y="4132653"/>
            <a:ext cx="44450" cy="134938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20" name="Prostoročno 86"/>
          <p:cNvSpPr>
            <a:spLocks noEditPoints="1"/>
          </p:cNvSpPr>
          <p:nvPr/>
        </p:nvSpPr>
        <p:spPr bwMode="auto">
          <a:xfrm>
            <a:off x="1724025" y="5348678"/>
            <a:ext cx="9525" cy="117475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C75428FF-0A84-4E2E-92DA-584511ABC382}"/>
              </a:ext>
            </a:extLst>
          </p:cNvPr>
          <p:cNvGrpSpPr/>
          <p:nvPr/>
        </p:nvGrpSpPr>
        <p:grpSpPr>
          <a:xfrm>
            <a:off x="2498725" y="5334391"/>
            <a:ext cx="568325" cy="566738"/>
            <a:chOff x="2498725" y="5334391"/>
            <a:chExt cx="568325" cy="566738"/>
          </a:xfrm>
        </p:grpSpPr>
        <p:sp>
          <p:nvSpPr>
            <p:cNvPr id="222" name="Prostoročno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3" name="Elipsa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4" name="Prostoročno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5" name="Prostoročno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6" name="Pravokotnik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7" name="Pravokotnik 93"/>
            <p:cNvSpPr>
              <a:spLocks noChangeArrowheads="1"/>
            </p:cNvSpPr>
            <p:nvPr/>
          </p:nvSpPr>
          <p:spPr bwMode="auto">
            <a:xfrm>
              <a:off x="2665413" y="5421703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i="0" u="none" strike="noStrike" cap="none" normalizeH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15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9" name="Skupina 8">
            <a:extLst>
              <a:ext uri="{FF2B5EF4-FFF2-40B4-BE49-F238E27FC236}">
                <a16:creationId xmlns:a16="http://schemas.microsoft.com/office/drawing/2014/main" id="{FABADD7C-3D5A-44FF-8043-BD36A4C614D6}"/>
              </a:ext>
            </a:extLst>
          </p:cNvPr>
          <p:cNvGrpSpPr/>
          <p:nvPr/>
        </p:nvGrpSpPr>
        <p:grpSpPr>
          <a:xfrm>
            <a:off x="1157288" y="3113478"/>
            <a:ext cx="584200" cy="587375"/>
            <a:chOff x="1157288" y="3113478"/>
            <a:chExt cx="584200" cy="587375"/>
          </a:xfrm>
        </p:grpSpPr>
        <p:sp>
          <p:nvSpPr>
            <p:cNvPr id="206" name="Prostoročno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7" name="Prostoročno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8" name="Prostoročno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9" name="Prostoročno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0" name="Pravokotnik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1" name="Pravokotnik 97"/>
            <p:cNvSpPr>
              <a:spLocks noChangeArrowheads="1"/>
            </p:cNvSpPr>
            <p:nvPr/>
          </p:nvSpPr>
          <p:spPr bwMode="auto">
            <a:xfrm>
              <a:off x="1311275" y="3218253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i="0" u="none" strike="noStrike" cap="none" normalizeH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25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8" name="Skupina 7">
            <a:extLst>
              <a:ext uri="{FF2B5EF4-FFF2-40B4-BE49-F238E27FC236}">
                <a16:creationId xmlns:a16="http://schemas.microsoft.com/office/drawing/2014/main" id="{4DD91C3C-3852-430A-9A83-22625BBCEAE3}"/>
              </a:ext>
            </a:extLst>
          </p:cNvPr>
          <p:cNvGrpSpPr/>
          <p:nvPr/>
        </p:nvGrpSpPr>
        <p:grpSpPr>
          <a:xfrm>
            <a:off x="1162050" y="4580328"/>
            <a:ext cx="569913" cy="568325"/>
            <a:chOff x="1162050" y="4580328"/>
            <a:chExt cx="569913" cy="568325"/>
          </a:xfrm>
        </p:grpSpPr>
        <p:sp>
          <p:nvSpPr>
            <p:cNvPr id="214" name="Prostoročno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5" name="Prostoročno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6" name="Prostoročno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7" name="Prostoročno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4" name="Pravokotnik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5" name="Pravokotnik 101"/>
            <p:cNvSpPr>
              <a:spLocks noChangeArrowheads="1"/>
            </p:cNvSpPr>
            <p:nvPr/>
          </p:nvSpPr>
          <p:spPr bwMode="auto">
            <a:xfrm>
              <a:off x="1328738" y="4699391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20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241" name="Elipsa 107"/>
          <p:cNvSpPr>
            <a:spLocks noChangeArrowheads="1"/>
          </p:cNvSpPr>
          <p:nvPr/>
        </p:nvSpPr>
        <p:spPr bwMode="auto">
          <a:xfrm>
            <a:off x="2600325" y="4042166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2" name="Elipsa 108"/>
          <p:cNvSpPr>
            <a:spLocks noChangeArrowheads="1"/>
          </p:cNvSpPr>
          <p:nvPr/>
        </p:nvSpPr>
        <p:spPr bwMode="auto">
          <a:xfrm>
            <a:off x="2659063" y="4104078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3" name="Prostoročno 109"/>
          <p:cNvSpPr>
            <a:spLocks/>
          </p:cNvSpPr>
          <p:nvPr/>
        </p:nvSpPr>
        <p:spPr bwMode="auto">
          <a:xfrm>
            <a:off x="1808163" y="1302141"/>
            <a:ext cx="377825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4" name="Prostoročno 110"/>
          <p:cNvSpPr>
            <a:spLocks/>
          </p:cNvSpPr>
          <p:nvPr/>
        </p:nvSpPr>
        <p:spPr bwMode="auto">
          <a:xfrm>
            <a:off x="1963738" y="1218003"/>
            <a:ext cx="379413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5" name="Prostoročno 111"/>
          <p:cNvSpPr>
            <a:spLocks/>
          </p:cNvSpPr>
          <p:nvPr/>
        </p:nvSpPr>
        <p:spPr bwMode="auto">
          <a:xfrm>
            <a:off x="30163" y="2205428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6" name="Prostoročno 112"/>
          <p:cNvSpPr>
            <a:spLocks/>
          </p:cNvSpPr>
          <p:nvPr/>
        </p:nvSpPr>
        <p:spPr bwMode="auto">
          <a:xfrm>
            <a:off x="-104775" y="2321316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7" name="Prostoročno 113"/>
          <p:cNvSpPr>
            <a:spLocks/>
          </p:cNvSpPr>
          <p:nvPr/>
        </p:nvSpPr>
        <p:spPr bwMode="auto">
          <a:xfrm>
            <a:off x="3340100" y="125927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8" name="Prostoročno 114"/>
          <p:cNvSpPr>
            <a:spLocks/>
          </p:cNvSpPr>
          <p:nvPr/>
        </p:nvSpPr>
        <p:spPr bwMode="auto">
          <a:xfrm>
            <a:off x="3184525" y="117672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9" name="Prostoročno 115"/>
          <p:cNvSpPr>
            <a:spLocks/>
          </p:cNvSpPr>
          <p:nvPr/>
        </p:nvSpPr>
        <p:spPr bwMode="auto">
          <a:xfrm>
            <a:off x="3446463" y="1371991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50" name="Prostoročno 116"/>
          <p:cNvSpPr>
            <a:spLocks/>
          </p:cNvSpPr>
          <p:nvPr/>
        </p:nvSpPr>
        <p:spPr bwMode="auto">
          <a:xfrm>
            <a:off x="4773613" y="2661041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51" name="Prostoročno 117"/>
          <p:cNvSpPr>
            <a:spLocks/>
          </p:cNvSpPr>
          <p:nvPr/>
        </p:nvSpPr>
        <p:spPr bwMode="auto">
          <a:xfrm>
            <a:off x="4495800" y="1611703"/>
            <a:ext cx="363538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62" name="Polje z besedilom 261"/>
          <p:cNvSpPr txBox="1"/>
          <p:nvPr/>
        </p:nvSpPr>
        <p:spPr>
          <a:xfrm>
            <a:off x="7343722" y="185859"/>
            <a:ext cx="4038705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sl-SI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ČASOVNA OMEJITEV: </a:t>
            </a:r>
          </a:p>
          <a:p>
            <a:pPr algn="ctr" rtl="0"/>
            <a:r>
              <a:rPr lang="sl-SI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sekund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5"/>
          <a:srcRect b="3246"/>
          <a:stretch/>
        </p:blipFill>
        <p:spPr>
          <a:xfrm>
            <a:off x="7251701" y="2381373"/>
            <a:ext cx="3117609" cy="288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415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901"/>
    </mc:Choice>
    <mc:Fallback xmlns="">
      <p:transition spd="slow" advTm="68901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triggerEvt type="onClick" time="26941" objId="120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zaženi štoparico"/>
          <p:cNvGrpSpPr/>
          <p:nvPr/>
        </p:nvGrpSpPr>
        <p:grpSpPr>
          <a:xfrm>
            <a:off x="900122" y="187200"/>
            <a:ext cx="3860594" cy="799962"/>
            <a:chOff x="1332706" y="185859"/>
            <a:chExt cx="2636838" cy="799962"/>
          </a:xfrm>
        </p:grpSpPr>
        <p:sp>
          <p:nvSpPr>
            <p:cNvPr id="121" name="Zaobljeni pravokotnik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Zaobljeni pravokotnik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sl-SI" sz="2800" dirty="0">
                  <a:latin typeface="Arial" panose="020B0604020202020204" pitchFamily="34" charset="0"/>
                  <a:cs typeface="Arial" panose="020B0604020202020204" pitchFamily="34" charset="0"/>
                </a:rPr>
                <a:t>ZAŽENI ŠTOPARICO</a:t>
              </a:r>
            </a:p>
          </p:txBody>
        </p:sp>
      </p:grpSp>
      <p:grpSp>
        <p:nvGrpSpPr>
          <p:cNvPr id="123" name="čas se je iztekel"/>
          <p:cNvGrpSpPr/>
          <p:nvPr/>
        </p:nvGrpSpPr>
        <p:grpSpPr>
          <a:xfrm>
            <a:off x="900122" y="187200"/>
            <a:ext cx="3860594" cy="799962"/>
            <a:chOff x="4321176" y="185859"/>
            <a:chExt cx="2636838" cy="799962"/>
          </a:xfrm>
        </p:grpSpPr>
        <p:sp>
          <p:nvSpPr>
            <p:cNvPr id="124" name="Zaobljeni pravokotnik 123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Zaobljeni pravokotnik 124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sl-SI" sz="2800" dirty="0">
                  <a:latin typeface="Arial" panose="020B0604020202020204" pitchFamily="34" charset="0"/>
                  <a:cs typeface="Arial" panose="020B0604020202020204" pitchFamily="34" charset="0"/>
                </a:rPr>
                <a:t>ČAS SE JE IZTEKEL!</a:t>
              </a:r>
            </a:p>
          </p:txBody>
        </p:sp>
      </p:grpSp>
      <p:sp>
        <p:nvSpPr>
          <p:cNvPr id="138" name="Samooblika 3"/>
          <p:cNvSpPr>
            <a:spLocks noChangeAspect="1" noChangeArrowheads="1" noTextEdit="1"/>
          </p:cNvSpPr>
          <p:nvPr/>
        </p:nvSpPr>
        <p:spPr bwMode="auto">
          <a:xfrm>
            <a:off x="0" y="1176728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39" name="Pravokotnik 5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0" name="Pravokotnik 6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1" name="Pravokotnik 7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2" name="Pravokotnik 8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3" name="Prostoročno 9"/>
          <p:cNvSpPr>
            <a:spLocks/>
          </p:cNvSpPr>
          <p:nvPr/>
        </p:nvSpPr>
        <p:spPr bwMode="auto">
          <a:xfrm>
            <a:off x="2498725" y="1633928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4" name="Prostoročno 10"/>
          <p:cNvSpPr>
            <a:spLocks/>
          </p:cNvSpPr>
          <p:nvPr/>
        </p:nvSpPr>
        <p:spPr bwMode="auto">
          <a:xfrm>
            <a:off x="3525838" y="1881578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5" name="Prostoročno 11"/>
          <p:cNvSpPr>
            <a:spLocks/>
          </p:cNvSpPr>
          <p:nvPr/>
        </p:nvSpPr>
        <p:spPr bwMode="auto">
          <a:xfrm>
            <a:off x="1027113" y="1860941"/>
            <a:ext cx="909638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6" name="Prostoročno 12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7" name="Prostoročno 13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8" name="Prostoročno 14"/>
          <p:cNvSpPr>
            <a:spLocks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9" name="Prostoročno 15"/>
          <p:cNvSpPr>
            <a:spLocks/>
          </p:cNvSpPr>
          <p:nvPr/>
        </p:nvSpPr>
        <p:spPr bwMode="auto">
          <a:xfrm>
            <a:off x="4198938" y="2343541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0" name="Prostoročno 16"/>
          <p:cNvSpPr>
            <a:spLocks/>
          </p:cNvSpPr>
          <p:nvPr/>
        </p:nvSpPr>
        <p:spPr bwMode="auto">
          <a:xfrm>
            <a:off x="3959225" y="2189553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1" name="Prostoročno 17"/>
          <p:cNvSpPr>
            <a:spLocks/>
          </p:cNvSpPr>
          <p:nvPr/>
        </p:nvSpPr>
        <p:spPr bwMode="auto">
          <a:xfrm>
            <a:off x="457200" y="1349766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2" name="Prostoročno 18"/>
          <p:cNvSpPr>
            <a:spLocks noEditPoints="1"/>
          </p:cNvSpPr>
          <p:nvPr/>
        </p:nvSpPr>
        <p:spPr bwMode="auto">
          <a:xfrm>
            <a:off x="673100" y="2553091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3" name="Prostoročno 19"/>
          <p:cNvSpPr>
            <a:spLocks/>
          </p:cNvSpPr>
          <p:nvPr/>
        </p:nvSpPr>
        <p:spPr bwMode="auto">
          <a:xfrm>
            <a:off x="606425" y="1589478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4" name="Prostoročno 20"/>
          <p:cNvSpPr>
            <a:spLocks/>
          </p:cNvSpPr>
          <p:nvPr/>
        </p:nvSpPr>
        <p:spPr bwMode="auto">
          <a:xfrm>
            <a:off x="1068388" y="5628078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5" name="Prostoročno 21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6" name="Prostoročno 22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7" name="Prostoročno 23"/>
          <p:cNvSpPr>
            <a:spLocks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8" name="Prostoročno 24"/>
          <p:cNvSpPr>
            <a:spLocks/>
          </p:cNvSpPr>
          <p:nvPr/>
        </p:nvSpPr>
        <p:spPr bwMode="auto">
          <a:xfrm>
            <a:off x="3633788" y="5628078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9" name="Prostoročno 25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60" name="Prostoročno 26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61" name="Prostoročno 27"/>
          <p:cNvSpPr>
            <a:spLocks/>
          </p:cNvSpPr>
          <p:nvPr/>
        </p:nvSpPr>
        <p:spPr bwMode="auto">
          <a:xfrm>
            <a:off x="3795713" y="5899541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4" name="Vrtenje urnega kazalca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17563" y="2264166"/>
            <a:ext cx="3829050" cy="3830638"/>
            <a:chOff x="817563" y="2264166"/>
            <a:chExt cx="3829050" cy="3830638"/>
          </a:xfrm>
        </p:grpSpPr>
        <p:sp>
          <p:nvSpPr>
            <p:cNvPr id="162" name="Elipsa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9" name="urni kazalec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163" name="Prostoročno 29"/>
          <p:cNvSpPr>
            <a:spLocks noEditPoints="1"/>
          </p:cNvSpPr>
          <p:nvPr/>
        </p:nvSpPr>
        <p:spPr bwMode="auto">
          <a:xfrm>
            <a:off x="538163" y="1986353"/>
            <a:ext cx="4387850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64" name="Prostoročno 30"/>
          <p:cNvSpPr>
            <a:spLocks noEditPoints="1"/>
          </p:cNvSpPr>
          <p:nvPr/>
        </p:nvSpPr>
        <p:spPr bwMode="auto">
          <a:xfrm>
            <a:off x="711200" y="2157803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65" name="Prostoročno 31"/>
          <p:cNvSpPr>
            <a:spLocks noEditPoints="1"/>
          </p:cNvSpPr>
          <p:nvPr/>
        </p:nvSpPr>
        <p:spPr bwMode="auto">
          <a:xfrm>
            <a:off x="620713" y="2067316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0FC7B21D-F367-47EE-B66B-97792050C10C}"/>
              </a:ext>
            </a:extLst>
          </p:cNvPr>
          <p:cNvGrpSpPr/>
          <p:nvPr/>
        </p:nvGrpSpPr>
        <p:grpSpPr>
          <a:xfrm>
            <a:off x="2455863" y="2411803"/>
            <a:ext cx="566738" cy="566738"/>
            <a:chOff x="2455863" y="2411803"/>
            <a:chExt cx="566738" cy="566738"/>
          </a:xfrm>
        </p:grpSpPr>
        <p:sp>
          <p:nvSpPr>
            <p:cNvPr id="166" name="Elipsa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7" name="Elipsa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8" name="Prostoročno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9" name="Prostoročno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0" name="Pravokotnik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1" name="Pravokotnik 37"/>
            <p:cNvSpPr>
              <a:spLocks noChangeArrowheads="1"/>
            </p:cNvSpPr>
            <p:nvPr/>
          </p:nvSpPr>
          <p:spPr bwMode="auto">
            <a:xfrm>
              <a:off x="2593975" y="2499116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i="0" u="none" strike="noStrike" cap="none" normalizeH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30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74" name="Prostoročno 40"/>
          <p:cNvSpPr>
            <a:spLocks noEditPoints="1"/>
          </p:cNvSpPr>
          <p:nvPr/>
        </p:nvSpPr>
        <p:spPr bwMode="auto">
          <a:xfrm>
            <a:off x="3244850" y="2851541"/>
            <a:ext cx="20638" cy="122238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26421DDD-07C3-42B6-869F-AD3A53DC2A79}"/>
              </a:ext>
            </a:extLst>
          </p:cNvPr>
          <p:cNvGrpSpPr/>
          <p:nvPr/>
        </p:nvGrpSpPr>
        <p:grpSpPr>
          <a:xfrm>
            <a:off x="3722688" y="3113478"/>
            <a:ext cx="585788" cy="587375"/>
            <a:chOff x="3722688" y="3113478"/>
            <a:chExt cx="585788" cy="587375"/>
          </a:xfrm>
        </p:grpSpPr>
        <p:sp>
          <p:nvSpPr>
            <p:cNvPr id="178" name="Prostoročno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9" name="Prostoročno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0" name="Prostoročno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1" name="Prostoročno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2" name="Pravokotnik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3" name="Pravokotnik 49"/>
            <p:cNvSpPr>
              <a:spLocks noChangeArrowheads="1"/>
            </p:cNvSpPr>
            <p:nvPr/>
          </p:nvSpPr>
          <p:spPr bwMode="auto">
            <a:xfrm>
              <a:off x="3941763" y="3216666"/>
              <a:ext cx="131446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5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86" name="Prostoročno 52"/>
          <p:cNvSpPr>
            <a:spLocks noEditPoints="1"/>
          </p:cNvSpPr>
          <p:nvPr/>
        </p:nvSpPr>
        <p:spPr bwMode="auto">
          <a:xfrm>
            <a:off x="3994150" y="3978666"/>
            <a:ext cx="60325" cy="158750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5AAA3125-6198-4B7D-906A-040AAB47590B}"/>
              </a:ext>
            </a:extLst>
          </p:cNvPr>
          <p:cNvGrpSpPr/>
          <p:nvPr/>
        </p:nvGrpSpPr>
        <p:grpSpPr>
          <a:xfrm>
            <a:off x="3754438" y="4585091"/>
            <a:ext cx="566738" cy="568325"/>
            <a:chOff x="3754438" y="4585091"/>
            <a:chExt cx="566738" cy="568325"/>
          </a:xfrm>
        </p:grpSpPr>
        <p:sp>
          <p:nvSpPr>
            <p:cNvPr id="190" name="Prostoročno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1" name="Elipsa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2" name="Prostoročno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3" name="Prostoročno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4" name="Pravokotnik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5" name="Pravokotnik 61"/>
            <p:cNvSpPr>
              <a:spLocks noChangeArrowheads="1"/>
            </p:cNvSpPr>
            <p:nvPr/>
          </p:nvSpPr>
          <p:spPr bwMode="auto">
            <a:xfrm>
              <a:off x="3911600" y="4672403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10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98" name="Prostoročno 64"/>
          <p:cNvSpPr>
            <a:spLocks noEditPoints="1"/>
          </p:cNvSpPr>
          <p:nvPr/>
        </p:nvSpPr>
        <p:spPr bwMode="auto">
          <a:xfrm>
            <a:off x="3281363" y="5326453"/>
            <a:ext cx="17463" cy="168275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04" name="Prostoročno 70"/>
          <p:cNvSpPr>
            <a:spLocks noEditPoints="1"/>
          </p:cNvSpPr>
          <p:nvPr/>
        </p:nvSpPr>
        <p:spPr bwMode="auto">
          <a:xfrm>
            <a:off x="1763713" y="2859478"/>
            <a:ext cx="1588" cy="55563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12" name="Prostoročno 78"/>
          <p:cNvSpPr>
            <a:spLocks noEditPoints="1"/>
          </p:cNvSpPr>
          <p:nvPr/>
        </p:nvSpPr>
        <p:spPr bwMode="auto">
          <a:xfrm>
            <a:off x="1012825" y="4132653"/>
            <a:ext cx="44450" cy="134938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20" name="Prostoročno 86"/>
          <p:cNvSpPr>
            <a:spLocks noEditPoints="1"/>
          </p:cNvSpPr>
          <p:nvPr/>
        </p:nvSpPr>
        <p:spPr bwMode="auto">
          <a:xfrm>
            <a:off x="1724025" y="5348678"/>
            <a:ext cx="9525" cy="117475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C75428FF-0A84-4E2E-92DA-584511ABC382}"/>
              </a:ext>
            </a:extLst>
          </p:cNvPr>
          <p:cNvGrpSpPr/>
          <p:nvPr/>
        </p:nvGrpSpPr>
        <p:grpSpPr>
          <a:xfrm>
            <a:off x="2498725" y="5334391"/>
            <a:ext cx="568325" cy="566738"/>
            <a:chOff x="2498725" y="5334391"/>
            <a:chExt cx="568325" cy="566738"/>
          </a:xfrm>
        </p:grpSpPr>
        <p:sp>
          <p:nvSpPr>
            <p:cNvPr id="222" name="Prostoročno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3" name="Elipsa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4" name="Prostoročno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5" name="Prostoročno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6" name="Pravokotnik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7" name="Pravokotnik 93"/>
            <p:cNvSpPr>
              <a:spLocks noChangeArrowheads="1"/>
            </p:cNvSpPr>
            <p:nvPr/>
          </p:nvSpPr>
          <p:spPr bwMode="auto">
            <a:xfrm>
              <a:off x="2665413" y="5421703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i="0" u="none" strike="noStrike" cap="none" normalizeH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15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9" name="Skupina 8">
            <a:extLst>
              <a:ext uri="{FF2B5EF4-FFF2-40B4-BE49-F238E27FC236}">
                <a16:creationId xmlns:a16="http://schemas.microsoft.com/office/drawing/2014/main" id="{FABADD7C-3D5A-44FF-8043-BD36A4C614D6}"/>
              </a:ext>
            </a:extLst>
          </p:cNvPr>
          <p:cNvGrpSpPr/>
          <p:nvPr/>
        </p:nvGrpSpPr>
        <p:grpSpPr>
          <a:xfrm>
            <a:off x="1157288" y="3113478"/>
            <a:ext cx="584200" cy="587375"/>
            <a:chOff x="1157288" y="3113478"/>
            <a:chExt cx="584200" cy="587375"/>
          </a:xfrm>
        </p:grpSpPr>
        <p:sp>
          <p:nvSpPr>
            <p:cNvPr id="206" name="Prostoročno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7" name="Prostoročno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8" name="Prostoročno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9" name="Prostoročno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0" name="Pravokotnik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1" name="Pravokotnik 97"/>
            <p:cNvSpPr>
              <a:spLocks noChangeArrowheads="1"/>
            </p:cNvSpPr>
            <p:nvPr/>
          </p:nvSpPr>
          <p:spPr bwMode="auto">
            <a:xfrm>
              <a:off x="1311275" y="3218253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i="0" u="none" strike="noStrike" cap="none" normalizeH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25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8" name="Skupina 7">
            <a:extLst>
              <a:ext uri="{FF2B5EF4-FFF2-40B4-BE49-F238E27FC236}">
                <a16:creationId xmlns:a16="http://schemas.microsoft.com/office/drawing/2014/main" id="{4DD91C3C-3852-430A-9A83-22625BBCEAE3}"/>
              </a:ext>
            </a:extLst>
          </p:cNvPr>
          <p:cNvGrpSpPr/>
          <p:nvPr/>
        </p:nvGrpSpPr>
        <p:grpSpPr>
          <a:xfrm>
            <a:off x="1162050" y="4580328"/>
            <a:ext cx="569913" cy="568325"/>
            <a:chOff x="1162050" y="4580328"/>
            <a:chExt cx="569913" cy="568325"/>
          </a:xfrm>
        </p:grpSpPr>
        <p:sp>
          <p:nvSpPr>
            <p:cNvPr id="214" name="Prostoročno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5" name="Prostoročno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6" name="Prostoročno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7" name="Prostoročno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4" name="Pravokotnik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5" name="Pravokotnik 101"/>
            <p:cNvSpPr>
              <a:spLocks noChangeArrowheads="1"/>
            </p:cNvSpPr>
            <p:nvPr/>
          </p:nvSpPr>
          <p:spPr bwMode="auto">
            <a:xfrm>
              <a:off x="1328738" y="4699391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20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241" name="Elipsa 107"/>
          <p:cNvSpPr>
            <a:spLocks noChangeArrowheads="1"/>
          </p:cNvSpPr>
          <p:nvPr/>
        </p:nvSpPr>
        <p:spPr bwMode="auto">
          <a:xfrm>
            <a:off x="2600325" y="4042166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2" name="Elipsa 108"/>
          <p:cNvSpPr>
            <a:spLocks noChangeArrowheads="1"/>
          </p:cNvSpPr>
          <p:nvPr/>
        </p:nvSpPr>
        <p:spPr bwMode="auto">
          <a:xfrm>
            <a:off x="2659063" y="4104078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3" name="Prostoročno 109"/>
          <p:cNvSpPr>
            <a:spLocks/>
          </p:cNvSpPr>
          <p:nvPr/>
        </p:nvSpPr>
        <p:spPr bwMode="auto">
          <a:xfrm>
            <a:off x="1808163" y="1302141"/>
            <a:ext cx="377825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4" name="Prostoročno 110"/>
          <p:cNvSpPr>
            <a:spLocks/>
          </p:cNvSpPr>
          <p:nvPr/>
        </p:nvSpPr>
        <p:spPr bwMode="auto">
          <a:xfrm>
            <a:off x="1963738" y="1218003"/>
            <a:ext cx="379413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5" name="Prostoročno 111"/>
          <p:cNvSpPr>
            <a:spLocks/>
          </p:cNvSpPr>
          <p:nvPr/>
        </p:nvSpPr>
        <p:spPr bwMode="auto">
          <a:xfrm>
            <a:off x="30163" y="2205428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6" name="Prostoročno 112"/>
          <p:cNvSpPr>
            <a:spLocks/>
          </p:cNvSpPr>
          <p:nvPr/>
        </p:nvSpPr>
        <p:spPr bwMode="auto">
          <a:xfrm>
            <a:off x="-104775" y="2321316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7" name="Prostoročno 113"/>
          <p:cNvSpPr>
            <a:spLocks/>
          </p:cNvSpPr>
          <p:nvPr/>
        </p:nvSpPr>
        <p:spPr bwMode="auto">
          <a:xfrm>
            <a:off x="3340100" y="125927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8" name="Prostoročno 114"/>
          <p:cNvSpPr>
            <a:spLocks/>
          </p:cNvSpPr>
          <p:nvPr/>
        </p:nvSpPr>
        <p:spPr bwMode="auto">
          <a:xfrm>
            <a:off x="3184525" y="117672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9" name="Prostoročno 115"/>
          <p:cNvSpPr>
            <a:spLocks/>
          </p:cNvSpPr>
          <p:nvPr/>
        </p:nvSpPr>
        <p:spPr bwMode="auto">
          <a:xfrm>
            <a:off x="3446463" y="1371991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50" name="Prostoročno 116"/>
          <p:cNvSpPr>
            <a:spLocks/>
          </p:cNvSpPr>
          <p:nvPr/>
        </p:nvSpPr>
        <p:spPr bwMode="auto">
          <a:xfrm>
            <a:off x="4773613" y="2661041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51" name="Prostoročno 117"/>
          <p:cNvSpPr>
            <a:spLocks/>
          </p:cNvSpPr>
          <p:nvPr/>
        </p:nvSpPr>
        <p:spPr bwMode="auto">
          <a:xfrm>
            <a:off x="4495800" y="1611703"/>
            <a:ext cx="363538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62" name="Polje z besedilom 261"/>
          <p:cNvSpPr txBox="1"/>
          <p:nvPr/>
        </p:nvSpPr>
        <p:spPr>
          <a:xfrm>
            <a:off x="7343722" y="185859"/>
            <a:ext cx="4038705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sl-SI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ČASOVNA OMEJITEV: </a:t>
            </a:r>
          </a:p>
          <a:p>
            <a:pPr algn="ctr" rtl="0"/>
            <a:r>
              <a:rPr lang="sl-SI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sekund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5"/>
          <a:srcRect b="2695"/>
          <a:stretch/>
        </p:blipFill>
        <p:spPr>
          <a:xfrm>
            <a:off x="7251700" y="2381641"/>
            <a:ext cx="3149720" cy="288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316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514"/>
    </mc:Choice>
    <mc:Fallback xmlns="">
      <p:transition spd="slow" advTm="63514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triggerEvt type="onClick" time="25318" objId="120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zaženi štoparico"/>
          <p:cNvGrpSpPr/>
          <p:nvPr/>
        </p:nvGrpSpPr>
        <p:grpSpPr>
          <a:xfrm>
            <a:off x="900122" y="187200"/>
            <a:ext cx="3860594" cy="799962"/>
            <a:chOff x="1332706" y="185859"/>
            <a:chExt cx="2636838" cy="799962"/>
          </a:xfrm>
        </p:grpSpPr>
        <p:sp>
          <p:nvSpPr>
            <p:cNvPr id="121" name="Zaobljeni pravokotnik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Zaobljeni pravokotnik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sl-SI" sz="2800" dirty="0">
                  <a:latin typeface="Arial" panose="020B0604020202020204" pitchFamily="34" charset="0"/>
                  <a:cs typeface="Arial" panose="020B0604020202020204" pitchFamily="34" charset="0"/>
                </a:rPr>
                <a:t>ZAŽENI ŠTOPARICO</a:t>
              </a:r>
            </a:p>
          </p:txBody>
        </p:sp>
      </p:grpSp>
      <p:grpSp>
        <p:nvGrpSpPr>
          <p:cNvPr id="123" name="čas se je iztekel"/>
          <p:cNvGrpSpPr/>
          <p:nvPr/>
        </p:nvGrpSpPr>
        <p:grpSpPr>
          <a:xfrm>
            <a:off x="900122" y="187200"/>
            <a:ext cx="3860594" cy="799962"/>
            <a:chOff x="4321176" y="185859"/>
            <a:chExt cx="2636838" cy="799962"/>
          </a:xfrm>
        </p:grpSpPr>
        <p:sp>
          <p:nvSpPr>
            <p:cNvPr id="124" name="Zaobljeni pravokotnik 123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Zaobljeni pravokotnik 124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sl-SI" sz="2800" dirty="0">
                  <a:latin typeface="Arial" panose="020B0604020202020204" pitchFamily="34" charset="0"/>
                  <a:cs typeface="Arial" panose="020B0604020202020204" pitchFamily="34" charset="0"/>
                </a:rPr>
                <a:t>ČAS SE JE IZTEKEL!</a:t>
              </a:r>
            </a:p>
          </p:txBody>
        </p:sp>
      </p:grpSp>
      <p:sp>
        <p:nvSpPr>
          <p:cNvPr id="138" name="Samooblika 3"/>
          <p:cNvSpPr>
            <a:spLocks noChangeAspect="1" noChangeArrowheads="1" noTextEdit="1"/>
          </p:cNvSpPr>
          <p:nvPr/>
        </p:nvSpPr>
        <p:spPr bwMode="auto">
          <a:xfrm>
            <a:off x="0" y="1176728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39" name="Pravokotnik 5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0" name="Pravokotnik 6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1" name="Pravokotnik 7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2" name="Pravokotnik 8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3" name="Prostoročno 9"/>
          <p:cNvSpPr>
            <a:spLocks/>
          </p:cNvSpPr>
          <p:nvPr/>
        </p:nvSpPr>
        <p:spPr bwMode="auto">
          <a:xfrm>
            <a:off x="2498725" y="1633928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4" name="Prostoročno 10"/>
          <p:cNvSpPr>
            <a:spLocks/>
          </p:cNvSpPr>
          <p:nvPr/>
        </p:nvSpPr>
        <p:spPr bwMode="auto">
          <a:xfrm>
            <a:off x="3525838" y="1881578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5" name="Prostoročno 11"/>
          <p:cNvSpPr>
            <a:spLocks/>
          </p:cNvSpPr>
          <p:nvPr/>
        </p:nvSpPr>
        <p:spPr bwMode="auto">
          <a:xfrm>
            <a:off x="1027113" y="1860941"/>
            <a:ext cx="909638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6" name="Prostoročno 12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7" name="Prostoročno 13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8" name="Prostoročno 14"/>
          <p:cNvSpPr>
            <a:spLocks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9" name="Prostoročno 15"/>
          <p:cNvSpPr>
            <a:spLocks/>
          </p:cNvSpPr>
          <p:nvPr/>
        </p:nvSpPr>
        <p:spPr bwMode="auto">
          <a:xfrm>
            <a:off x="4198938" y="2343541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0" name="Prostoročno 16"/>
          <p:cNvSpPr>
            <a:spLocks/>
          </p:cNvSpPr>
          <p:nvPr/>
        </p:nvSpPr>
        <p:spPr bwMode="auto">
          <a:xfrm>
            <a:off x="3959225" y="2189553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1" name="Prostoročno 17"/>
          <p:cNvSpPr>
            <a:spLocks/>
          </p:cNvSpPr>
          <p:nvPr/>
        </p:nvSpPr>
        <p:spPr bwMode="auto">
          <a:xfrm>
            <a:off x="457200" y="1349766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2" name="Prostoročno 18"/>
          <p:cNvSpPr>
            <a:spLocks noEditPoints="1"/>
          </p:cNvSpPr>
          <p:nvPr/>
        </p:nvSpPr>
        <p:spPr bwMode="auto">
          <a:xfrm>
            <a:off x="673100" y="2553091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3" name="Prostoročno 19"/>
          <p:cNvSpPr>
            <a:spLocks/>
          </p:cNvSpPr>
          <p:nvPr/>
        </p:nvSpPr>
        <p:spPr bwMode="auto">
          <a:xfrm>
            <a:off x="606425" y="1589478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4" name="Prostoročno 20"/>
          <p:cNvSpPr>
            <a:spLocks/>
          </p:cNvSpPr>
          <p:nvPr/>
        </p:nvSpPr>
        <p:spPr bwMode="auto">
          <a:xfrm>
            <a:off x="1068388" y="5628078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5" name="Prostoročno 21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6" name="Prostoročno 22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7" name="Prostoročno 23"/>
          <p:cNvSpPr>
            <a:spLocks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8" name="Prostoročno 24"/>
          <p:cNvSpPr>
            <a:spLocks/>
          </p:cNvSpPr>
          <p:nvPr/>
        </p:nvSpPr>
        <p:spPr bwMode="auto">
          <a:xfrm>
            <a:off x="3633788" y="5628078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9" name="Prostoročno 25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60" name="Prostoročno 26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61" name="Prostoročno 27"/>
          <p:cNvSpPr>
            <a:spLocks/>
          </p:cNvSpPr>
          <p:nvPr/>
        </p:nvSpPr>
        <p:spPr bwMode="auto">
          <a:xfrm>
            <a:off x="3795713" y="5899541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4" name="Vrtenje urnega kazalca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17563" y="2264166"/>
            <a:ext cx="3829050" cy="3830638"/>
            <a:chOff x="817563" y="2264166"/>
            <a:chExt cx="3829050" cy="3830638"/>
          </a:xfrm>
        </p:grpSpPr>
        <p:sp>
          <p:nvSpPr>
            <p:cNvPr id="162" name="Elipsa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9" name="urni kazalec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163" name="Prostoročno 29"/>
          <p:cNvSpPr>
            <a:spLocks noEditPoints="1"/>
          </p:cNvSpPr>
          <p:nvPr/>
        </p:nvSpPr>
        <p:spPr bwMode="auto">
          <a:xfrm>
            <a:off x="538163" y="1986353"/>
            <a:ext cx="4387850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64" name="Prostoročno 30"/>
          <p:cNvSpPr>
            <a:spLocks noEditPoints="1"/>
          </p:cNvSpPr>
          <p:nvPr/>
        </p:nvSpPr>
        <p:spPr bwMode="auto">
          <a:xfrm>
            <a:off x="711200" y="2157803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65" name="Prostoročno 31"/>
          <p:cNvSpPr>
            <a:spLocks noEditPoints="1"/>
          </p:cNvSpPr>
          <p:nvPr/>
        </p:nvSpPr>
        <p:spPr bwMode="auto">
          <a:xfrm>
            <a:off x="620713" y="2067316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0FC7B21D-F367-47EE-B66B-97792050C10C}"/>
              </a:ext>
            </a:extLst>
          </p:cNvPr>
          <p:cNvGrpSpPr/>
          <p:nvPr/>
        </p:nvGrpSpPr>
        <p:grpSpPr>
          <a:xfrm>
            <a:off x="2455863" y="2411803"/>
            <a:ext cx="566738" cy="566738"/>
            <a:chOff x="2455863" y="2411803"/>
            <a:chExt cx="566738" cy="566738"/>
          </a:xfrm>
        </p:grpSpPr>
        <p:sp>
          <p:nvSpPr>
            <p:cNvPr id="166" name="Elipsa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7" name="Elipsa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8" name="Prostoročno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9" name="Prostoročno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0" name="Pravokotnik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1" name="Pravokotnik 37"/>
            <p:cNvSpPr>
              <a:spLocks noChangeArrowheads="1"/>
            </p:cNvSpPr>
            <p:nvPr/>
          </p:nvSpPr>
          <p:spPr bwMode="auto">
            <a:xfrm>
              <a:off x="2593975" y="2499116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i="0" u="none" strike="noStrike" cap="none" normalizeH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30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74" name="Prostoročno 40"/>
          <p:cNvSpPr>
            <a:spLocks noEditPoints="1"/>
          </p:cNvSpPr>
          <p:nvPr/>
        </p:nvSpPr>
        <p:spPr bwMode="auto">
          <a:xfrm>
            <a:off x="3244850" y="2851541"/>
            <a:ext cx="20638" cy="122238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26421DDD-07C3-42B6-869F-AD3A53DC2A79}"/>
              </a:ext>
            </a:extLst>
          </p:cNvPr>
          <p:cNvGrpSpPr/>
          <p:nvPr/>
        </p:nvGrpSpPr>
        <p:grpSpPr>
          <a:xfrm>
            <a:off x="3722688" y="3113478"/>
            <a:ext cx="585788" cy="587375"/>
            <a:chOff x="3722688" y="3113478"/>
            <a:chExt cx="585788" cy="587375"/>
          </a:xfrm>
        </p:grpSpPr>
        <p:sp>
          <p:nvSpPr>
            <p:cNvPr id="178" name="Prostoročno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9" name="Prostoročno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0" name="Prostoročno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1" name="Prostoročno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2" name="Pravokotnik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3" name="Pravokotnik 49"/>
            <p:cNvSpPr>
              <a:spLocks noChangeArrowheads="1"/>
            </p:cNvSpPr>
            <p:nvPr/>
          </p:nvSpPr>
          <p:spPr bwMode="auto">
            <a:xfrm>
              <a:off x="3941763" y="3216666"/>
              <a:ext cx="131446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5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86" name="Prostoročno 52"/>
          <p:cNvSpPr>
            <a:spLocks noEditPoints="1"/>
          </p:cNvSpPr>
          <p:nvPr/>
        </p:nvSpPr>
        <p:spPr bwMode="auto">
          <a:xfrm>
            <a:off x="3994150" y="3978666"/>
            <a:ext cx="60325" cy="158750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5AAA3125-6198-4B7D-906A-040AAB47590B}"/>
              </a:ext>
            </a:extLst>
          </p:cNvPr>
          <p:cNvGrpSpPr/>
          <p:nvPr/>
        </p:nvGrpSpPr>
        <p:grpSpPr>
          <a:xfrm>
            <a:off x="3754438" y="4585091"/>
            <a:ext cx="566738" cy="568325"/>
            <a:chOff x="3754438" y="4585091"/>
            <a:chExt cx="566738" cy="568325"/>
          </a:xfrm>
        </p:grpSpPr>
        <p:sp>
          <p:nvSpPr>
            <p:cNvPr id="190" name="Prostoročno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1" name="Elipsa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2" name="Prostoročno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3" name="Prostoročno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4" name="Pravokotnik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5" name="Pravokotnik 61"/>
            <p:cNvSpPr>
              <a:spLocks noChangeArrowheads="1"/>
            </p:cNvSpPr>
            <p:nvPr/>
          </p:nvSpPr>
          <p:spPr bwMode="auto">
            <a:xfrm>
              <a:off x="3911600" y="4672403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10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98" name="Prostoročno 64"/>
          <p:cNvSpPr>
            <a:spLocks noEditPoints="1"/>
          </p:cNvSpPr>
          <p:nvPr/>
        </p:nvSpPr>
        <p:spPr bwMode="auto">
          <a:xfrm>
            <a:off x="3281363" y="5326453"/>
            <a:ext cx="17463" cy="168275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04" name="Prostoročno 70"/>
          <p:cNvSpPr>
            <a:spLocks noEditPoints="1"/>
          </p:cNvSpPr>
          <p:nvPr/>
        </p:nvSpPr>
        <p:spPr bwMode="auto">
          <a:xfrm>
            <a:off x="1763713" y="2859478"/>
            <a:ext cx="1588" cy="55563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12" name="Prostoročno 78"/>
          <p:cNvSpPr>
            <a:spLocks noEditPoints="1"/>
          </p:cNvSpPr>
          <p:nvPr/>
        </p:nvSpPr>
        <p:spPr bwMode="auto">
          <a:xfrm>
            <a:off x="1012825" y="4132653"/>
            <a:ext cx="44450" cy="134938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20" name="Prostoročno 86"/>
          <p:cNvSpPr>
            <a:spLocks noEditPoints="1"/>
          </p:cNvSpPr>
          <p:nvPr/>
        </p:nvSpPr>
        <p:spPr bwMode="auto">
          <a:xfrm>
            <a:off x="1724025" y="5348678"/>
            <a:ext cx="9525" cy="117475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C75428FF-0A84-4E2E-92DA-584511ABC382}"/>
              </a:ext>
            </a:extLst>
          </p:cNvPr>
          <p:cNvGrpSpPr/>
          <p:nvPr/>
        </p:nvGrpSpPr>
        <p:grpSpPr>
          <a:xfrm>
            <a:off x="2498725" y="5334391"/>
            <a:ext cx="568325" cy="566738"/>
            <a:chOff x="2498725" y="5334391"/>
            <a:chExt cx="568325" cy="566738"/>
          </a:xfrm>
        </p:grpSpPr>
        <p:sp>
          <p:nvSpPr>
            <p:cNvPr id="222" name="Prostoročno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3" name="Elipsa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4" name="Prostoročno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5" name="Prostoročno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6" name="Pravokotnik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7" name="Pravokotnik 93"/>
            <p:cNvSpPr>
              <a:spLocks noChangeArrowheads="1"/>
            </p:cNvSpPr>
            <p:nvPr/>
          </p:nvSpPr>
          <p:spPr bwMode="auto">
            <a:xfrm>
              <a:off x="2665413" y="5421703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i="0" u="none" strike="noStrike" cap="none" normalizeH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15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9" name="Skupina 8">
            <a:extLst>
              <a:ext uri="{FF2B5EF4-FFF2-40B4-BE49-F238E27FC236}">
                <a16:creationId xmlns:a16="http://schemas.microsoft.com/office/drawing/2014/main" id="{FABADD7C-3D5A-44FF-8043-BD36A4C614D6}"/>
              </a:ext>
            </a:extLst>
          </p:cNvPr>
          <p:cNvGrpSpPr/>
          <p:nvPr/>
        </p:nvGrpSpPr>
        <p:grpSpPr>
          <a:xfrm>
            <a:off x="1157288" y="3113478"/>
            <a:ext cx="584200" cy="587375"/>
            <a:chOff x="1157288" y="3113478"/>
            <a:chExt cx="584200" cy="587375"/>
          </a:xfrm>
        </p:grpSpPr>
        <p:sp>
          <p:nvSpPr>
            <p:cNvPr id="206" name="Prostoročno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7" name="Prostoročno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8" name="Prostoročno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9" name="Prostoročno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0" name="Pravokotnik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1" name="Pravokotnik 97"/>
            <p:cNvSpPr>
              <a:spLocks noChangeArrowheads="1"/>
            </p:cNvSpPr>
            <p:nvPr/>
          </p:nvSpPr>
          <p:spPr bwMode="auto">
            <a:xfrm>
              <a:off x="1311275" y="3218253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i="0" u="none" strike="noStrike" cap="none" normalizeH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25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8" name="Skupina 7">
            <a:extLst>
              <a:ext uri="{FF2B5EF4-FFF2-40B4-BE49-F238E27FC236}">
                <a16:creationId xmlns:a16="http://schemas.microsoft.com/office/drawing/2014/main" id="{4DD91C3C-3852-430A-9A83-22625BBCEAE3}"/>
              </a:ext>
            </a:extLst>
          </p:cNvPr>
          <p:cNvGrpSpPr/>
          <p:nvPr/>
        </p:nvGrpSpPr>
        <p:grpSpPr>
          <a:xfrm>
            <a:off x="1162050" y="4580328"/>
            <a:ext cx="569913" cy="568325"/>
            <a:chOff x="1162050" y="4580328"/>
            <a:chExt cx="569913" cy="568325"/>
          </a:xfrm>
        </p:grpSpPr>
        <p:sp>
          <p:nvSpPr>
            <p:cNvPr id="214" name="Prostoročno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5" name="Prostoročno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6" name="Prostoročno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7" name="Prostoročno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4" name="Pravokotnik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5" name="Pravokotnik 101"/>
            <p:cNvSpPr>
              <a:spLocks noChangeArrowheads="1"/>
            </p:cNvSpPr>
            <p:nvPr/>
          </p:nvSpPr>
          <p:spPr bwMode="auto">
            <a:xfrm>
              <a:off x="1328738" y="4699391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20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241" name="Elipsa 107"/>
          <p:cNvSpPr>
            <a:spLocks noChangeArrowheads="1"/>
          </p:cNvSpPr>
          <p:nvPr/>
        </p:nvSpPr>
        <p:spPr bwMode="auto">
          <a:xfrm>
            <a:off x="2600325" y="4042166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2" name="Elipsa 108"/>
          <p:cNvSpPr>
            <a:spLocks noChangeArrowheads="1"/>
          </p:cNvSpPr>
          <p:nvPr/>
        </p:nvSpPr>
        <p:spPr bwMode="auto">
          <a:xfrm>
            <a:off x="2659063" y="4104078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3" name="Prostoročno 109"/>
          <p:cNvSpPr>
            <a:spLocks/>
          </p:cNvSpPr>
          <p:nvPr/>
        </p:nvSpPr>
        <p:spPr bwMode="auto">
          <a:xfrm>
            <a:off x="1808163" y="1302141"/>
            <a:ext cx="377825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4" name="Prostoročno 110"/>
          <p:cNvSpPr>
            <a:spLocks/>
          </p:cNvSpPr>
          <p:nvPr/>
        </p:nvSpPr>
        <p:spPr bwMode="auto">
          <a:xfrm>
            <a:off x="1963738" y="1218003"/>
            <a:ext cx="379413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5" name="Prostoročno 111"/>
          <p:cNvSpPr>
            <a:spLocks/>
          </p:cNvSpPr>
          <p:nvPr/>
        </p:nvSpPr>
        <p:spPr bwMode="auto">
          <a:xfrm>
            <a:off x="30163" y="2205428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6" name="Prostoročno 112"/>
          <p:cNvSpPr>
            <a:spLocks/>
          </p:cNvSpPr>
          <p:nvPr/>
        </p:nvSpPr>
        <p:spPr bwMode="auto">
          <a:xfrm>
            <a:off x="-104775" y="2321316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7" name="Prostoročno 113"/>
          <p:cNvSpPr>
            <a:spLocks/>
          </p:cNvSpPr>
          <p:nvPr/>
        </p:nvSpPr>
        <p:spPr bwMode="auto">
          <a:xfrm>
            <a:off x="3340100" y="125927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8" name="Prostoročno 114"/>
          <p:cNvSpPr>
            <a:spLocks/>
          </p:cNvSpPr>
          <p:nvPr/>
        </p:nvSpPr>
        <p:spPr bwMode="auto">
          <a:xfrm>
            <a:off x="3184525" y="117672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9" name="Prostoročno 115"/>
          <p:cNvSpPr>
            <a:spLocks/>
          </p:cNvSpPr>
          <p:nvPr/>
        </p:nvSpPr>
        <p:spPr bwMode="auto">
          <a:xfrm>
            <a:off x="3446463" y="1371991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50" name="Prostoročno 116"/>
          <p:cNvSpPr>
            <a:spLocks/>
          </p:cNvSpPr>
          <p:nvPr/>
        </p:nvSpPr>
        <p:spPr bwMode="auto">
          <a:xfrm>
            <a:off x="4773613" y="2661041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51" name="Prostoročno 117"/>
          <p:cNvSpPr>
            <a:spLocks/>
          </p:cNvSpPr>
          <p:nvPr/>
        </p:nvSpPr>
        <p:spPr bwMode="auto">
          <a:xfrm>
            <a:off x="4495800" y="1611703"/>
            <a:ext cx="363538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62" name="Polje z besedilom 261"/>
          <p:cNvSpPr txBox="1"/>
          <p:nvPr/>
        </p:nvSpPr>
        <p:spPr>
          <a:xfrm>
            <a:off x="7343722" y="185859"/>
            <a:ext cx="4038705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sl-SI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ČASOVNA OMEJITEV: </a:t>
            </a:r>
          </a:p>
          <a:p>
            <a:pPr algn="ctr" rtl="0"/>
            <a:r>
              <a:rPr lang="sl-SI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sekund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5"/>
          <a:srcRect b="3382"/>
          <a:stretch/>
        </p:blipFill>
        <p:spPr>
          <a:xfrm>
            <a:off x="7429499" y="2203842"/>
            <a:ext cx="3135273" cy="288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791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786"/>
    </mc:Choice>
    <mc:Fallback xmlns="">
      <p:transition spd="slow" advTm="65786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triggerEvt type="onClick" time="24884" objId="120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zaženi štoparico"/>
          <p:cNvGrpSpPr/>
          <p:nvPr/>
        </p:nvGrpSpPr>
        <p:grpSpPr>
          <a:xfrm>
            <a:off x="900122" y="187200"/>
            <a:ext cx="3860594" cy="799962"/>
            <a:chOff x="1332706" y="185859"/>
            <a:chExt cx="2636838" cy="799962"/>
          </a:xfrm>
        </p:grpSpPr>
        <p:sp>
          <p:nvSpPr>
            <p:cNvPr id="121" name="Zaobljeni pravokotnik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Zaobljeni pravokotnik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sl-SI" sz="2800" dirty="0">
                  <a:latin typeface="Arial" panose="020B0604020202020204" pitchFamily="34" charset="0"/>
                  <a:cs typeface="Arial" panose="020B0604020202020204" pitchFamily="34" charset="0"/>
                </a:rPr>
                <a:t>ZAŽENI ŠTOPARICO</a:t>
              </a:r>
            </a:p>
          </p:txBody>
        </p:sp>
      </p:grpSp>
      <p:grpSp>
        <p:nvGrpSpPr>
          <p:cNvPr id="123" name="čas se je iztekel"/>
          <p:cNvGrpSpPr/>
          <p:nvPr/>
        </p:nvGrpSpPr>
        <p:grpSpPr>
          <a:xfrm>
            <a:off x="900122" y="187200"/>
            <a:ext cx="3860594" cy="799962"/>
            <a:chOff x="4321176" y="185859"/>
            <a:chExt cx="2636838" cy="799962"/>
          </a:xfrm>
        </p:grpSpPr>
        <p:sp>
          <p:nvSpPr>
            <p:cNvPr id="124" name="Zaobljeni pravokotnik 123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Zaobljeni pravokotnik 124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sl-SI" sz="2800" dirty="0">
                  <a:latin typeface="Arial" panose="020B0604020202020204" pitchFamily="34" charset="0"/>
                  <a:cs typeface="Arial" panose="020B0604020202020204" pitchFamily="34" charset="0"/>
                </a:rPr>
                <a:t>ČAS SE JE IZTEKEL!</a:t>
              </a:r>
            </a:p>
          </p:txBody>
        </p:sp>
      </p:grpSp>
      <p:sp>
        <p:nvSpPr>
          <p:cNvPr id="138" name="Samooblika 3"/>
          <p:cNvSpPr>
            <a:spLocks noChangeAspect="1" noChangeArrowheads="1" noTextEdit="1"/>
          </p:cNvSpPr>
          <p:nvPr/>
        </p:nvSpPr>
        <p:spPr bwMode="auto">
          <a:xfrm>
            <a:off x="0" y="1176728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39" name="Pravokotnik 5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0" name="Pravokotnik 6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1" name="Pravokotnik 7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2" name="Pravokotnik 8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3" name="Prostoročno 9"/>
          <p:cNvSpPr>
            <a:spLocks/>
          </p:cNvSpPr>
          <p:nvPr/>
        </p:nvSpPr>
        <p:spPr bwMode="auto">
          <a:xfrm>
            <a:off x="2498725" y="1633928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4" name="Prostoročno 10"/>
          <p:cNvSpPr>
            <a:spLocks/>
          </p:cNvSpPr>
          <p:nvPr/>
        </p:nvSpPr>
        <p:spPr bwMode="auto">
          <a:xfrm>
            <a:off x="3525838" y="1881578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5" name="Prostoročno 11"/>
          <p:cNvSpPr>
            <a:spLocks/>
          </p:cNvSpPr>
          <p:nvPr/>
        </p:nvSpPr>
        <p:spPr bwMode="auto">
          <a:xfrm>
            <a:off x="1027113" y="1860941"/>
            <a:ext cx="909638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6" name="Prostoročno 12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7" name="Prostoročno 13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8" name="Prostoročno 14"/>
          <p:cNvSpPr>
            <a:spLocks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9" name="Prostoročno 15"/>
          <p:cNvSpPr>
            <a:spLocks/>
          </p:cNvSpPr>
          <p:nvPr/>
        </p:nvSpPr>
        <p:spPr bwMode="auto">
          <a:xfrm>
            <a:off x="4198938" y="2343541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0" name="Prostoročno 16"/>
          <p:cNvSpPr>
            <a:spLocks/>
          </p:cNvSpPr>
          <p:nvPr/>
        </p:nvSpPr>
        <p:spPr bwMode="auto">
          <a:xfrm>
            <a:off x="3959225" y="2189553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1" name="Prostoročno 17"/>
          <p:cNvSpPr>
            <a:spLocks/>
          </p:cNvSpPr>
          <p:nvPr/>
        </p:nvSpPr>
        <p:spPr bwMode="auto">
          <a:xfrm>
            <a:off x="457200" y="1349766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2" name="Prostoročno 18"/>
          <p:cNvSpPr>
            <a:spLocks noEditPoints="1"/>
          </p:cNvSpPr>
          <p:nvPr/>
        </p:nvSpPr>
        <p:spPr bwMode="auto">
          <a:xfrm>
            <a:off x="673100" y="2553091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3" name="Prostoročno 19"/>
          <p:cNvSpPr>
            <a:spLocks/>
          </p:cNvSpPr>
          <p:nvPr/>
        </p:nvSpPr>
        <p:spPr bwMode="auto">
          <a:xfrm>
            <a:off x="606425" y="1589478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4" name="Prostoročno 20"/>
          <p:cNvSpPr>
            <a:spLocks/>
          </p:cNvSpPr>
          <p:nvPr/>
        </p:nvSpPr>
        <p:spPr bwMode="auto">
          <a:xfrm>
            <a:off x="1068388" y="5628078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5" name="Prostoročno 21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6" name="Prostoročno 22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7" name="Prostoročno 23"/>
          <p:cNvSpPr>
            <a:spLocks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8" name="Prostoročno 24"/>
          <p:cNvSpPr>
            <a:spLocks/>
          </p:cNvSpPr>
          <p:nvPr/>
        </p:nvSpPr>
        <p:spPr bwMode="auto">
          <a:xfrm>
            <a:off x="3633788" y="5628078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9" name="Prostoročno 25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60" name="Prostoročno 26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61" name="Prostoročno 27"/>
          <p:cNvSpPr>
            <a:spLocks/>
          </p:cNvSpPr>
          <p:nvPr/>
        </p:nvSpPr>
        <p:spPr bwMode="auto">
          <a:xfrm>
            <a:off x="3795713" y="5899541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4" name="Vrtenje urnega kazalca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17563" y="2264166"/>
            <a:ext cx="3829050" cy="3830638"/>
            <a:chOff x="817563" y="2264166"/>
            <a:chExt cx="3829050" cy="3830638"/>
          </a:xfrm>
        </p:grpSpPr>
        <p:sp>
          <p:nvSpPr>
            <p:cNvPr id="162" name="Elipsa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9" name="urni kazalec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163" name="Prostoročno 29"/>
          <p:cNvSpPr>
            <a:spLocks noEditPoints="1"/>
          </p:cNvSpPr>
          <p:nvPr/>
        </p:nvSpPr>
        <p:spPr bwMode="auto">
          <a:xfrm>
            <a:off x="538163" y="1986353"/>
            <a:ext cx="4387850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64" name="Prostoročno 30"/>
          <p:cNvSpPr>
            <a:spLocks noEditPoints="1"/>
          </p:cNvSpPr>
          <p:nvPr/>
        </p:nvSpPr>
        <p:spPr bwMode="auto">
          <a:xfrm>
            <a:off x="711200" y="2157803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65" name="Prostoročno 31"/>
          <p:cNvSpPr>
            <a:spLocks noEditPoints="1"/>
          </p:cNvSpPr>
          <p:nvPr/>
        </p:nvSpPr>
        <p:spPr bwMode="auto">
          <a:xfrm>
            <a:off x="620713" y="2067316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0FC7B21D-F367-47EE-B66B-97792050C10C}"/>
              </a:ext>
            </a:extLst>
          </p:cNvPr>
          <p:cNvGrpSpPr/>
          <p:nvPr/>
        </p:nvGrpSpPr>
        <p:grpSpPr>
          <a:xfrm>
            <a:off x="2455863" y="2411803"/>
            <a:ext cx="566738" cy="566738"/>
            <a:chOff x="2455863" y="2411803"/>
            <a:chExt cx="566738" cy="566738"/>
          </a:xfrm>
        </p:grpSpPr>
        <p:sp>
          <p:nvSpPr>
            <p:cNvPr id="166" name="Elipsa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7" name="Elipsa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8" name="Prostoročno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9" name="Prostoročno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0" name="Pravokotnik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1" name="Pravokotnik 37"/>
            <p:cNvSpPr>
              <a:spLocks noChangeArrowheads="1"/>
            </p:cNvSpPr>
            <p:nvPr/>
          </p:nvSpPr>
          <p:spPr bwMode="auto">
            <a:xfrm>
              <a:off x="2593975" y="2499116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i="0" u="none" strike="noStrike" cap="none" normalizeH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30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74" name="Prostoročno 40"/>
          <p:cNvSpPr>
            <a:spLocks noEditPoints="1"/>
          </p:cNvSpPr>
          <p:nvPr/>
        </p:nvSpPr>
        <p:spPr bwMode="auto">
          <a:xfrm>
            <a:off x="3244850" y="2851541"/>
            <a:ext cx="20638" cy="122238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26421DDD-07C3-42B6-869F-AD3A53DC2A79}"/>
              </a:ext>
            </a:extLst>
          </p:cNvPr>
          <p:cNvGrpSpPr/>
          <p:nvPr/>
        </p:nvGrpSpPr>
        <p:grpSpPr>
          <a:xfrm>
            <a:off x="3722688" y="3113478"/>
            <a:ext cx="585788" cy="587375"/>
            <a:chOff x="3722688" y="3113478"/>
            <a:chExt cx="585788" cy="587375"/>
          </a:xfrm>
        </p:grpSpPr>
        <p:sp>
          <p:nvSpPr>
            <p:cNvPr id="178" name="Prostoročno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9" name="Prostoročno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0" name="Prostoročno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1" name="Prostoročno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2" name="Pravokotnik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3" name="Pravokotnik 49"/>
            <p:cNvSpPr>
              <a:spLocks noChangeArrowheads="1"/>
            </p:cNvSpPr>
            <p:nvPr/>
          </p:nvSpPr>
          <p:spPr bwMode="auto">
            <a:xfrm>
              <a:off x="3941763" y="3216666"/>
              <a:ext cx="131446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5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86" name="Prostoročno 52"/>
          <p:cNvSpPr>
            <a:spLocks noEditPoints="1"/>
          </p:cNvSpPr>
          <p:nvPr/>
        </p:nvSpPr>
        <p:spPr bwMode="auto">
          <a:xfrm>
            <a:off x="3994150" y="3978666"/>
            <a:ext cx="60325" cy="158750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5AAA3125-6198-4B7D-906A-040AAB47590B}"/>
              </a:ext>
            </a:extLst>
          </p:cNvPr>
          <p:cNvGrpSpPr/>
          <p:nvPr/>
        </p:nvGrpSpPr>
        <p:grpSpPr>
          <a:xfrm>
            <a:off x="3754438" y="4585091"/>
            <a:ext cx="566738" cy="568325"/>
            <a:chOff x="3754438" y="4585091"/>
            <a:chExt cx="566738" cy="568325"/>
          </a:xfrm>
        </p:grpSpPr>
        <p:sp>
          <p:nvSpPr>
            <p:cNvPr id="190" name="Prostoročno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1" name="Elipsa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2" name="Prostoročno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3" name="Prostoročno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4" name="Pravokotnik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5" name="Pravokotnik 61"/>
            <p:cNvSpPr>
              <a:spLocks noChangeArrowheads="1"/>
            </p:cNvSpPr>
            <p:nvPr/>
          </p:nvSpPr>
          <p:spPr bwMode="auto">
            <a:xfrm>
              <a:off x="3911600" y="4672403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10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98" name="Prostoročno 64"/>
          <p:cNvSpPr>
            <a:spLocks noEditPoints="1"/>
          </p:cNvSpPr>
          <p:nvPr/>
        </p:nvSpPr>
        <p:spPr bwMode="auto">
          <a:xfrm>
            <a:off x="3281363" y="5326453"/>
            <a:ext cx="17463" cy="168275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04" name="Prostoročno 70"/>
          <p:cNvSpPr>
            <a:spLocks noEditPoints="1"/>
          </p:cNvSpPr>
          <p:nvPr/>
        </p:nvSpPr>
        <p:spPr bwMode="auto">
          <a:xfrm>
            <a:off x="1763713" y="2859478"/>
            <a:ext cx="1588" cy="55563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12" name="Prostoročno 78"/>
          <p:cNvSpPr>
            <a:spLocks noEditPoints="1"/>
          </p:cNvSpPr>
          <p:nvPr/>
        </p:nvSpPr>
        <p:spPr bwMode="auto">
          <a:xfrm>
            <a:off x="1012825" y="4132653"/>
            <a:ext cx="44450" cy="134938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20" name="Prostoročno 86"/>
          <p:cNvSpPr>
            <a:spLocks noEditPoints="1"/>
          </p:cNvSpPr>
          <p:nvPr/>
        </p:nvSpPr>
        <p:spPr bwMode="auto">
          <a:xfrm>
            <a:off x="1724025" y="5348678"/>
            <a:ext cx="9525" cy="117475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C75428FF-0A84-4E2E-92DA-584511ABC382}"/>
              </a:ext>
            </a:extLst>
          </p:cNvPr>
          <p:cNvGrpSpPr/>
          <p:nvPr/>
        </p:nvGrpSpPr>
        <p:grpSpPr>
          <a:xfrm>
            <a:off x="2498725" y="5334391"/>
            <a:ext cx="568325" cy="566738"/>
            <a:chOff x="2498725" y="5334391"/>
            <a:chExt cx="568325" cy="566738"/>
          </a:xfrm>
        </p:grpSpPr>
        <p:sp>
          <p:nvSpPr>
            <p:cNvPr id="222" name="Prostoročno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3" name="Elipsa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4" name="Prostoročno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5" name="Prostoročno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6" name="Pravokotnik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7" name="Pravokotnik 93"/>
            <p:cNvSpPr>
              <a:spLocks noChangeArrowheads="1"/>
            </p:cNvSpPr>
            <p:nvPr/>
          </p:nvSpPr>
          <p:spPr bwMode="auto">
            <a:xfrm>
              <a:off x="2665413" y="5421703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i="0" u="none" strike="noStrike" cap="none" normalizeH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15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9" name="Skupina 8">
            <a:extLst>
              <a:ext uri="{FF2B5EF4-FFF2-40B4-BE49-F238E27FC236}">
                <a16:creationId xmlns:a16="http://schemas.microsoft.com/office/drawing/2014/main" id="{FABADD7C-3D5A-44FF-8043-BD36A4C614D6}"/>
              </a:ext>
            </a:extLst>
          </p:cNvPr>
          <p:cNvGrpSpPr/>
          <p:nvPr/>
        </p:nvGrpSpPr>
        <p:grpSpPr>
          <a:xfrm>
            <a:off x="1157288" y="3113478"/>
            <a:ext cx="584200" cy="587375"/>
            <a:chOff x="1157288" y="3113478"/>
            <a:chExt cx="584200" cy="587375"/>
          </a:xfrm>
        </p:grpSpPr>
        <p:sp>
          <p:nvSpPr>
            <p:cNvPr id="206" name="Prostoročno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7" name="Prostoročno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8" name="Prostoročno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9" name="Prostoročno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0" name="Pravokotnik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1" name="Pravokotnik 97"/>
            <p:cNvSpPr>
              <a:spLocks noChangeArrowheads="1"/>
            </p:cNvSpPr>
            <p:nvPr/>
          </p:nvSpPr>
          <p:spPr bwMode="auto">
            <a:xfrm>
              <a:off x="1311275" y="3218253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i="0" u="none" strike="noStrike" cap="none" normalizeH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25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8" name="Skupina 7">
            <a:extLst>
              <a:ext uri="{FF2B5EF4-FFF2-40B4-BE49-F238E27FC236}">
                <a16:creationId xmlns:a16="http://schemas.microsoft.com/office/drawing/2014/main" id="{4DD91C3C-3852-430A-9A83-22625BBCEAE3}"/>
              </a:ext>
            </a:extLst>
          </p:cNvPr>
          <p:cNvGrpSpPr/>
          <p:nvPr/>
        </p:nvGrpSpPr>
        <p:grpSpPr>
          <a:xfrm>
            <a:off x="1162050" y="4580328"/>
            <a:ext cx="569913" cy="568325"/>
            <a:chOff x="1162050" y="4580328"/>
            <a:chExt cx="569913" cy="568325"/>
          </a:xfrm>
        </p:grpSpPr>
        <p:sp>
          <p:nvSpPr>
            <p:cNvPr id="214" name="Prostoročno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5" name="Prostoročno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6" name="Prostoročno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7" name="Prostoročno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4" name="Pravokotnik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5" name="Pravokotnik 101"/>
            <p:cNvSpPr>
              <a:spLocks noChangeArrowheads="1"/>
            </p:cNvSpPr>
            <p:nvPr/>
          </p:nvSpPr>
          <p:spPr bwMode="auto">
            <a:xfrm>
              <a:off x="1328738" y="4699391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20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241" name="Elipsa 107"/>
          <p:cNvSpPr>
            <a:spLocks noChangeArrowheads="1"/>
          </p:cNvSpPr>
          <p:nvPr/>
        </p:nvSpPr>
        <p:spPr bwMode="auto">
          <a:xfrm>
            <a:off x="2600325" y="4042166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2" name="Elipsa 108"/>
          <p:cNvSpPr>
            <a:spLocks noChangeArrowheads="1"/>
          </p:cNvSpPr>
          <p:nvPr/>
        </p:nvSpPr>
        <p:spPr bwMode="auto">
          <a:xfrm>
            <a:off x="2659063" y="4104078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3" name="Prostoročno 109"/>
          <p:cNvSpPr>
            <a:spLocks/>
          </p:cNvSpPr>
          <p:nvPr/>
        </p:nvSpPr>
        <p:spPr bwMode="auto">
          <a:xfrm>
            <a:off x="1808163" y="1302141"/>
            <a:ext cx="377825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4" name="Prostoročno 110"/>
          <p:cNvSpPr>
            <a:spLocks/>
          </p:cNvSpPr>
          <p:nvPr/>
        </p:nvSpPr>
        <p:spPr bwMode="auto">
          <a:xfrm>
            <a:off x="1963738" y="1218003"/>
            <a:ext cx="379413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5" name="Prostoročno 111"/>
          <p:cNvSpPr>
            <a:spLocks/>
          </p:cNvSpPr>
          <p:nvPr/>
        </p:nvSpPr>
        <p:spPr bwMode="auto">
          <a:xfrm>
            <a:off x="30163" y="2205428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6" name="Prostoročno 112"/>
          <p:cNvSpPr>
            <a:spLocks/>
          </p:cNvSpPr>
          <p:nvPr/>
        </p:nvSpPr>
        <p:spPr bwMode="auto">
          <a:xfrm>
            <a:off x="-104775" y="2321316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7" name="Prostoročno 113"/>
          <p:cNvSpPr>
            <a:spLocks/>
          </p:cNvSpPr>
          <p:nvPr/>
        </p:nvSpPr>
        <p:spPr bwMode="auto">
          <a:xfrm>
            <a:off x="3340100" y="125927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8" name="Prostoročno 114"/>
          <p:cNvSpPr>
            <a:spLocks/>
          </p:cNvSpPr>
          <p:nvPr/>
        </p:nvSpPr>
        <p:spPr bwMode="auto">
          <a:xfrm>
            <a:off x="3184525" y="117672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9" name="Prostoročno 115"/>
          <p:cNvSpPr>
            <a:spLocks/>
          </p:cNvSpPr>
          <p:nvPr/>
        </p:nvSpPr>
        <p:spPr bwMode="auto">
          <a:xfrm>
            <a:off x="3446463" y="1371991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50" name="Prostoročno 116"/>
          <p:cNvSpPr>
            <a:spLocks/>
          </p:cNvSpPr>
          <p:nvPr/>
        </p:nvSpPr>
        <p:spPr bwMode="auto">
          <a:xfrm>
            <a:off x="4773613" y="2661041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51" name="Prostoročno 117"/>
          <p:cNvSpPr>
            <a:spLocks/>
          </p:cNvSpPr>
          <p:nvPr/>
        </p:nvSpPr>
        <p:spPr bwMode="auto">
          <a:xfrm>
            <a:off x="4495800" y="1611703"/>
            <a:ext cx="363538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62" name="Polje z besedilom 261"/>
          <p:cNvSpPr txBox="1"/>
          <p:nvPr/>
        </p:nvSpPr>
        <p:spPr>
          <a:xfrm>
            <a:off x="7343722" y="185859"/>
            <a:ext cx="4038705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sl-SI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ČASOVNA OMEJITEV: </a:t>
            </a:r>
          </a:p>
          <a:p>
            <a:pPr algn="ctr" rtl="0"/>
            <a:r>
              <a:rPr lang="sl-SI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sekund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5"/>
          <a:srcRect t="3345"/>
          <a:stretch/>
        </p:blipFill>
        <p:spPr>
          <a:xfrm>
            <a:off x="7737476" y="2244967"/>
            <a:ext cx="2753937" cy="288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986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142"/>
    </mc:Choice>
    <mc:Fallback xmlns="">
      <p:transition spd="slow" advTm="75142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triggerEvt type="onClick" time="32642" objId="120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zaženi štoparico"/>
          <p:cNvGrpSpPr/>
          <p:nvPr/>
        </p:nvGrpSpPr>
        <p:grpSpPr>
          <a:xfrm>
            <a:off x="900122" y="187200"/>
            <a:ext cx="3860594" cy="799962"/>
            <a:chOff x="1332706" y="185859"/>
            <a:chExt cx="2636838" cy="799962"/>
          </a:xfrm>
        </p:grpSpPr>
        <p:sp>
          <p:nvSpPr>
            <p:cNvPr id="121" name="Zaobljeni pravokotnik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Zaobljeni pravokotnik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sl-SI" sz="2800" dirty="0">
                  <a:latin typeface="Arial" panose="020B0604020202020204" pitchFamily="34" charset="0"/>
                  <a:cs typeface="Arial" panose="020B0604020202020204" pitchFamily="34" charset="0"/>
                </a:rPr>
                <a:t>ZAŽENI ŠTOPARICO</a:t>
              </a:r>
            </a:p>
          </p:txBody>
        </p:sp>
      </p:grpSp>
      <p:grpSp>
        <p:nvGrpSpPr>
          <p:cNvPr id="123" name="čas se je iztekel"/>
          <p:cNvGrpSpPr/>
          <p:nvPr/>
        </p:nvGrpSpPr>
        <p:grpSpPr>
          <a:xfrm>
            <a:off x="900122" y="187200"/>
            <a:ext cx="3860594" cy="799962"/>
            <a:chOff x="4321176" y="185859"/>
            <a:chExt cx="2636838" cy="799962"/>
          </a:xfrm>
        </p:grpSpPr>
        <p:sp>
          <p:nvSpPr>
            <p:cNvPr id="124" name="Zaobljeni pravokotnik 123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Zaobljeni pravokotnik 124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sl-SI" sz="2800" dirty="0">
                  <a:latin typeface="Arial" panose="020B0604020202020204" pitchFamily="34" charset="0"/>
                  <a:cs typeface="Arial" panose="020B0604020202020204" pitchFamily="34" charset="0"/>
                </a:rPr>
                <a:t>ČAS SE JE IZTEKEL!</a:t>
              </a:r>
            </a:p>
          </p:txBody>
        </p:sp>
      </p:grpSp>
      <p:sp>
        <p:nvSpPr>
          <p:cNvPr id="138" name="Samooblika 3"/>
          <p:cNvSpPr>
            <a:spLocks noChangeAspect="1" noChangeArrowheads="1" noTextEdit="1"/>
          </p:cNvSpPr>
          <p:nvPr/>
        </p:nvSpPr>
        <p:spPr bwMode="auto">
          <a:xfrm>
            <a:off x="0" y="1176728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39" name="Pravokotnik 5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0" name="Pravokotnik 6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1" name="Pravokotnik 7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2" name="Pravokotnik 8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3" name="Prostoročno 9"/>
          <p:cNvSpPr>
            <a:spLocks/>
          </p:cNvSpPr>
          <p:nvPr/>
        </p:nvSpPr>
        <p:spPr bwMode="auto">
          <a:xfrm>
            <a:off x="2498725" y="1633928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4" name="Prostoročno 10"/>
          <p:cNvSpPr>
            <a:spLocks/>
          </p:cNvSpPr>
          <p:nvPr/>
        </p:nvSpPr>
        <p:spPr bwMode="auto">
          <a:xfrm>
            <a:off x="3525838" y="1881578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5" name="Prostoročno 11"/>
          <p:cNvSpPr>
            <a:spLocks/>
          </p:cNvSpPr>
          <p:nvPr/>
        </p:nvSpPr>
        <p:spPr bwMode="auto">
          <a:xfrm>
            <a:off x="1027113" y="1860941"/>
            <a:ext cx="909638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6" name="Prostoročno 12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7" name="Prostoročno 13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8" name="Prostoročno 14"/>
          <p:cNvSpPr>
            <a:spLocks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49" name="Prostoročno 15"/>
          <p:cNvSpPr>
            <a:spLocks/>
          </p:cNvSpPr>
          <p:nvPr/>
        </p:nvSpPr>
        <p:spPr bwMode="auto">
          <a:xfrm>
            <a:off x="4198938" y="2343541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0" name="Prostoročno 16"/>
          <p:cNvSpPr>
            <a:spLocks/>
          </p:cNvSpPr>
          <p:nvPr/>
        </p:nvSpPr>
        <p:spPr bwMode="auto">
          <a:xfrm>
            <a:off x="3959225" y="2189553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1" name="Prostoročno 17"/>
          <p:cNvSpPr>
            <a:spLocks/>
          </p:cNvSpPr>
          <p:nvPr/>
        </p:nvSpPr>
        <p:spPr bwMode="auto">
          <a:xfrm>
            <a:off x="457200" y="1349766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2" name="Prostoročno 18"/>
          <p:cNvSpPr>
            <a:spLocks noEditPoints="1"/>
          </p:cNvSpPr>
          <p:nvPr/>
        </p:nvSpPr>
        <p:spPr bwMode="auto">
          <a:xfrm>
            <a:off x="673100" y="2553091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3" name="Prostoročno 19"/>
          <p:cNvSpPr>
            <a:spLocks/>
          </p:cNvSpPr>
          <p:nvPr/>
        </p:nvSpPr>
        <p:spPr bwMode="auto">
          <a:xfrm>
            <a:off x="606425" y="1589478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4" name="Prostoročno 20"/>
          <p:cNvSpPr>
            <a:spLocks/>
          </p:cNvSpPr>
          <p:nvPr/>
        </p:nvSpPr>
        <p:spPr bwMode="auto">
          <a:xfrm>
            <a:off x="1068388" y="5628078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5" name="Prostoročno 21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6" name="Prostoročno 22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7" name="Prostoročno 23"/>
          <p:cNvSpPr>
            <a:spLocks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8" name="Prostoročno 24"/>
          <p:cNvSpPr>
            <a:spLocks/>
          </p:cNvSpPr>
          <p:nvPr/>
        </p:nvSpPr>
        <p:spPr bwMode="auto">
          <a:xfrm>
            <a:off x="3633788" y="5628078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9" name="Prostoročno 25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60" name="Prostoročno 26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61" name="Prostoročno 27"/>
          <p:cNvSpPr>
            <a:spLocks/>
          </p:cNvSpPr>
          <p:nvPr/>
        </p:nvSpPr>
        <p:spPr bwMode="auto">
          <a:xfrm>
            <a:off x="3795713" y="5899541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4" name="Vrtenje urnega kazalca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17563" y="2264166"/>
            <a:ext cx="3829050" cy="3830638"/>
            <a:chOff x="817563" y="2264166"/>
            <a:chExt cx="3829050" cy="3830638"/>
          </a:xfrm>
        </p:grpSpPr>
        <p:sp>
          <p:nvSpPr>
            <p:cNvPr id="162" name="Elipsa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9" name="urni kazalec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163" name="Prostoročno 29"/>
          <p:cNvSpPr>
            <a:spLocks noEditPoints="1"/>
          </p:cNvSpPr>
          <p:nvPr/>
        </p:nvSpPr>
        <p:spPr bwMode="auto">
          <a:xfrm>
            <a:off x="538163" y="1986353"/>
            <a:ext cx="4387850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64" name="Prostoročno 30"/>
          <p:cNvSpPr>
            <a:spLocks noEditPoints="1"/>
          </p:cNvSpPr>
          <p:nvPr/>
        </p:nvSpPr>
        <p:spPr bwMode="auto">
          <a:xfrm>
            <a:off x="711200" y="2157803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65" name="Prostoročno 31"/>
          <p:cNvSpPr>
            <a:spLocks noEditPoints="1"/>
          </p:cNvSpPr>
          <p:nvPr/>
        </p:nvSpPr>
        <p:spPr bwMode="auto">
          <a:xfrm>
            <a:off x="620713" y="2067316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0FC7B21D-F367-47EE-B66B-97792050C10C}"/>
              </a:ext>
            </a:extLst>
          </p:cNvPr>
          <p:cNvGrpSpPr/>
          <p:nvPr/>
        </p:nvGrpSpPr>
        <p:grpSpPr>
          <a:xfrm>
            <a:off x="2455863" y="2411803"/>
            <a:ext cx="566738" cy="566738"/>
            <a:chOff x="2455863" y="2411803"/>
            <a:chExt cx="566738" cy="566738"/>
          </a:xfrm>
        </p:grpSpPr>
        <p:sp>
          <p:nvSpPr>
            <p:cNvPr id="166" name="Elipsa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7" name="Elipsa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8" name="Prostoročno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9" name="Prostoročno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0" name="Pravokotnik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1" name="Pravokotnik 37"/>
            <p:cNvSpPr>
              <a:spLocks noChangeArrowheads="1"/>
            </p:cNvSpPr>
            <p:nvPr/>
          </p:nvSpPr>
          <p:spPr bwMode="auto">
            <a:xfrm>
              <a:off x="2593975" y="2499116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i="0" u="none" strike="noStrike" cap="none" normalizeH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30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74" name="Prostoročno 40"/>
          <p:cNvSpPr>
            <a:spLocks noEditPoints="1"/>
          </p:cNvSpPr>
          <p:nvPr/>
        </p:nvSpPr>
        <p:spPr bwMode="auto">
          <a:xfrm>
            <a:off x="3244850" y="2851541"/>
            <a:ext cx="20638" cy="122238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26421DDD-07C3-42B6-869F-AD3A53DC2A79}"/>
              </a:ext>
            </a:extLst>
          </p:cNvPr>
          <p:cNvGrpSpPr/>
          <p:nvPr/>
        </p:nvGrpSpPr>
        <p:grpSpPr>
          <a:xfrm>
            <a:off x="3722688" y="3113478"/>
            <a:ext cx="585788" cy="587375"/>
            <a:chOff x="3722688" y="3113478"/>
            <a:chExt cx="585788" cy="587375"/>
          </a:xfrm>
        </p:grpSpPr>
        <p:sp>
          <p:nvSpPr>
            <p:cNvPr id="178" name="Prostoročno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9" name="Prostoročno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0" name="Prostoročno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1" name="Prostoročno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2" name="Pravokotnik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3" name="Pravokotnik 49"/>
            <p:cNvSpPr>
              <a:spLocks noChangeArrowheads="1"/>
            </p:cNvSpPr>
            <p:nvPr/>
          </p:nvSpPr>
          <p:spPr bwMode="auto">
            <a:xfrm>
              <a:off x="3941763" y="3216666"/>
              <a:ext cx="131446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5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86" name="Prostoročno 52"/>
          <p:cNvSpPr>
            <a:spLocks noEditPoints="1"/>
          </p:cNvSpPr>
          <p:nvPr/>
        </p:nvSpPr>
        <p:spPr bwMode="auto">
          <a:xfrm>
            <a:off x="3994150" y="3978666"/>
            <a:ext cx="60325" cy="158750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5AAA3125-6198-4B7D-906A-040AAB47590B}"/>
              </a:ext>
            </a:extLst>
          </p:cNvPr>
          <p:cNvGrpSpPr/>
          <p:nvPr/>
        </p:nvGrpSpPr>
        <p:grpSpPr>
          <a:xfrm>
            <a:off x="3754438" y="4585091"/>
            <a:ext cx="566738" cy="568325"/>
            <a:chOff x="3754438" y="4585091"/>
            <a:chExt cx="566738" cy="568325"/>
          </a:xfrm>
        </p:grpSpPr>
        <p:sp>
          <p:nvSpPr>
            <p:cNvPr id="190" name="Prostoročno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1" name="Elipsa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2" name="Prostoročno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3" name="Prostoročno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4" name="Pravokotnik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5" name="Pravokotnik 61"/>
            <p:cNvSpPr>
              <a:spLocks noChangeArrowheads="1"/>
            </p:cNvSpPr>
            <p:nvPr/>
          </p:nvSpPr>
          <p:spPr bwMode="auto">
            <a:xfrm>
              <a:off x="3911600" y="4672403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10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98" name="Prostoročno 64"/>
          <p:cNvSpPr>
            <a:spLocks noEditPoints="1"/>
          </p:cNvSpPr>
          <p:nvPr/>
        </p:nvSpPr>
        <p:spPr bwMode="auto">
          <a:xfrm>
            <a:off x="3281363" y="5326453"/>
            <a:ext cx="17463" cy="168275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04" name="Prostoročno 70"/>
          <p:cNvSpPr>
            <a:spLocks noEditPoints="1"/>
          </p:cNvSpPr>
          <p:nvPr/>
        </p:nvSpPr>
        <p:spPr bwMode="auto">
          <a:xfrm>
            <a:off x="1763713" y="2859478"/>
            <a:ext cx="1588" cy="55563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12" name="Prostoročno 78"/>
          <p:cNvSpPr>
            <a:spLocks noEditPoints="1"/>
          </p:cNvSpPr>
          <p:nvPr/>
        </p:nvSpPr>
        <p:spPr bwMode="auto">
          <a:xfrm>
            <a:off x="1012825" y="4132653"/>
            <a:ext cx="44450" cy="134938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20" name="Prostoročno 86"/>
          <p:cNvSpPr>
            <a:spLocks noEditPoints="1"/>
          </p:cNvSpPr>
          <p:nvPr/>
        </p:nvSpPr>
        <p:spPr bwMode="auto">
          <a:xfrm>
            <a:off x="1724025" y="5348678"/>
            <a:ext cx="9525" cy="117475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C75428FF-0A84-4E2E-92DA-584511ABC382}"/>
              </a:ext>
            </a:extLst>
          </p:cNvPr>
          <p:cNvGrpSpPr/>
          <p:nvPr/>
        </p:nvGrpSpPr>
        <p:grpSpPr>
          <a:xfrm>
            <a:off x="2498725" y="5334391"/>
            <a:ext cx="568325" cy="566738"/>
            <a:chOff x="2498725" y="5334391"/>
            <a:chExt cx="568325" cy="566738"/>
          </a:xfrm>
        </p:grpSpPr>
        <p:sp>
          <p:nvSpPr>
            <p:cNvPr id="222" name="Prostoročno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3" name="Elipsa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4" name="Prostoročno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5" name="Prostoročno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6" name="Pravokotnik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7" name="Pravokotnik 93"/>
            <p:cNvSpPr>
              <a:spLocks noChangeArrowheads="1"/>
            </p:cNvSpPr>
            <p:nvPr/>
          </p:nvSpPr>
          <p:spPr bwMode="auto">
            <a:xfrm>
              <a:off x="2665413" y="5421703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i="0" u="none" strike="noStrike" cap="none" normalizeH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15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9" name="Skupina 8">
            <a:extLst>
              <a:ext uri="{FF2B5EF4-FFF2-40B4-BE49-F238E27FC236}">
                <a16:creationId xmlns:a16="http://schemas.microsoft.com/office/drawing/2014/main" id="{FABADD7C-3D5A-44FF-8043-BD36A4C614D6}"/>
              </a:ext>
            </a:extLst>
          </p:cNvPr>
          <p:cNvGrpSpPr/>
          <p:nvPr/>
        </p:nvGrpSpPr>
        <p:grpSpPr>
          <a:xfrm>
            <a:off x="1157288" y="3113478"/>
            <a:ext cx="584200" cy="587375"/>
            <a:chOff x="1157288" y="3113478"/>
            <a:chExt cx="584200" cy="587375"/>
          </a:xfrm>
        </p:grpSpPr>
        <p:sp>
          <p:nvSpPr>
            <p:cNvPr id="206" name="Prostoročno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7" name="Prostoročno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8" name="Prostoročno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9" name="Prostoročno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0" name="Pravokotnik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1" name="Pravokotnik 97"/>
            <p:cNvSpPr>
              <a:spLocks noChangeArrowheads="1"/>
            </p:cNvSpPr>
            <p:nvPr/>
          </p:nvSpPr>
          <p:spPr bwMode="auto">
            <a:xfrm>
              <a:off x="1311275" y="3218253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i="0" u="none" strike="noStrike" cap="none" normalizeH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25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8" name="Skupina 7">
            <a:extLst>
              <a:ext uri="{FF2B5EF4-FFF2-40B4-BE49-F238E27FC236}">
                <a16:creationId xmlns:a16="http://schemas.microsoft.com/office/drawing/2014/main" id="{4DD91C3C-3852-430A-9A83-22625BBCEAE3}"/>
              </a:ext>
            </a:extLst>
          </p:cNvPr>
          <p:cNvGrpSpPr/>
          <p:nvPr/>
        </p:nvGrpSpPr>
        <p:grpSpPr>
          <a:xfrm>
            <a:off x="1162050" y="4580328"/>
            <a:ext cx="569913" cy="568325"/>
            <a:chOff x="1162050" y="4580328"/>
            <a:chExt cx="569913" cy="568325"/>
          </a:xfrm>
        </p:grpSpPr>
        <p:sp>
          <p:nvSpPr>
            <p:cNvPr id="214" name="Prostoročno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5" name="Prostoročno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6" name="Prostoročno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7" name="Prostoročno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4" name="Pravokotnik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5" name="Pravokotnik 101"/>
            <p:cNvSpPr>
              <a:spLocks noChangeArrowheads="1"/>
            </p:cNvSpPr>
            <p:nvPr/>
          </p:nvSpPr>
          <p:spPr bwMode="auto">
            <a:xfrm>
              <a:off x="1328738" y="4699391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20</a:t>
              </a:r>
              <a:endPara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241" name="Elipsa 107"/>
          <p:cNvSpPr>
            <a:spLocks noChangeArrowheads="1"/>
          </p:cNvSpPr>
          <p:nvPr/>
        </p:nvSpPr>
        <p:spPr bwMode="auto">
          <a:xfrm>
            <a:off x="2600325" y="4042166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2" name="Elipsa 108"/>
          <p:cNvSpPr>
            <a:spLocks noChangeArrowheads="1"/>
          </p:cNvSpPr>
          <p:nvPr/>
        </p:nvSpPr>
        <p:spPr bwMode="auto">
          <a:xfrm>
            <a:off x="2659063" y="4104078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3" name="Prostoročno 109"/>
          <p:cNvSpPr>
            <a:spLocks/>
          </p:cNvSpPr>
          <p:nvPr/>
        </p:nvSpPr>
        <p:spPr bwMode="auto">
          <a:xfrm>
            <a:off x="1808163" y="1302141"/>
            <a:ext cx="377825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4" name="Prostoročno 110"/>
          <p:cNvSpPr>
            <a:spLocks/>
          </p:cNvSpPr>
          <p:nvPr/>
        </p:nvSpPr>
        <p:spPr bwMode="auto">
          <a:xfrm>
            <a:off x="1963738" y="1218003"/>
            <a:ext cx="379413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5" name="Prostoročno 111"/>
          <p:cNvSpPr>
            <a:spLocks/>
          </p:cNvSpPr>
          <p:nvPr/>
        </p:nvSpPr>
        <p:spPr bwMode="auto">
          <a:xfrm>
            <a:off x="30163" y="2205428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6" name="Prostoročno 112"/>
          <p:cNvSpPr>
            <a:spLocks/>
          </p:cNvSpPr>
          <p:nvPr/>
        </p:nvSpPr>
        <p:spPr bwMode="auto">
          <a:xfrm>
            <a:off x="-104775" y="2321316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7" name="Prostoročno 113"/>
          <p:cNvSpPr>
            <a:spLocks/>
          </p:cNvSpPr>
          <p:nvPr/>
        </p:nvSpPr>
        <p:spPr bwMode="auto">
          <a:xfrm>
            <a:off x="3340100" y="125927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8" name="Prostoročno 114"/>
          <p:cNvSpPr>
            <a:spLocks/>
          </p:cNvSpPr>
          <p:nvPr/>
        </p:nvSpPr>
        <p:spPr bwMode="auto">
          <a:xfrm>
            <a:off x="3184525" y="117672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49" name="Prostoročno 115"/>
          <p:cNvSpPr>
            <a:spLocks/>
          </p:cNvSpPr>
          <p:nvPr/>
        </p:nvSpPr>
        <p:spPr bwMode="auto">
          <a:xfrm>
            <a:off x="3446463" y="1371991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50" name="Prostoročno 116"/>
          <p:cNvSpPr>
            <a:spLocks/>
          </p:cNvSpPr>
          <p:nvPr/>
        </p:nvSpPr>
        <p:spPr bwMode="auto">
          <a:xfrm>
            <a:off x="4773613" y="2661041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51" name="Prostoročno 117"/>
          <p:cNvSpPr>
            <a:spLocks/>
          </p:cNvSpPr>
          <p:nvPr/>
        </p:nvSpPr>
        <p:spPr bwMode="auto">
          <a:xfrm>
            <a:off x="4495800" y="1611703"/>
            <a:ext cx="363538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62" name="Polje z besedilom 261"/>
          <p:cNvSpPr txBox="1"/>
          <p:nvPr/>
        </p:nvSpPr>
        <p:spPr>
          <a:xfrm>
            <a:off x="7343722" y="185859"/>
            <a:ext cx="4038705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sl-SI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ČASOVNA OMEJITEV: </a:t>
            </a:r>
          </a:p>
          <a:p>
            <a:pPr algn="ctr" rtl="0"/>
            <a:r>
              <a:rPr lang="sl-SI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sekund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5"/>
          <a:srcRect t="3810"/>
          <a:stretch/>
        </p:blipFill>
        <p:spPr>
          <a:xfrm>
            <a:off x="7569201" y="2151185"/>
            <a:ext cx="3113828" cy="288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241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068"/>
    </mc:Choice>
    <mc:Fallback xmlns="">
      <p:transition spd="slow" advTm="57068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triggerEvt type="onClick" time="15258" objId="120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287</Words>
  <Application>Microsoft Office PowerPoint</Application>
  <PresentationFormat>Širokozaslonsko</PresentationFormat>
  <Paragraphs>167</Paragraphs>
  <Slides>17</Slides>
  <Notes>15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Raleway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HP</dc:creator>
  <cp:lastModifiedBy>OŠ Lenart 03</cp:lastModifiedBy>
  <cp:revision>9</cp:revision>
  <dcterms:created xsi:type="dcterms:W3CDTF">2020-03-22T16:06:04Z</dcterms:created>
  <dcterms:modified xsi:type="dcterms:W3CDTF">2021-11-23T07:54:19Z</dcterms:modified>
</cp:coreProperties>
</file>