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9" r:id="rId6"/>
    <p:sldId id="261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79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386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152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722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97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419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37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2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56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73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962A-1E5B-4281-BD76-B0F9F9542353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54B5-02A7-4353-9E4B-20305D9A7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58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cE3nG9aSKT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42720" y="528319"/>
            <a:ext cx="9144000" cy="589281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KOTLINE PREDALPSKEGA SVETA</a:t>
            </a:r>
            <a:endParaRPr lang="sl-SI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51280" y="1224598"/>
            <a:ext cx="9144000" cy="807402"/>
          </a:xfrm>
        </p:spPr>
        <p:txBody>
          <a:bodyPr/>
          <a:lstStyle/>
          <a:p>
            <a:r>
              <a:rPr lang="sl-SI" altLang="sl-SI" dirty="0" smtClean="0"/>
              <a:t>Med </a:t>
            </a:r>
            <a:r>
              <a:rPr lang="sl-SI" altLang="sl-SI" dirty="0"/>
              <a:t>predalpskimi </a:t>
            </a:r>
            <a:r>
              <a:rPr lang="sl-SI" altLang="sl-SI" dirty="0" smtClean="0"/>
              <a:t>hribovji </a:t>
            </a:r>
            <a:r>
              <a:rPr lang="sl-SI" altLang="sl-SI" dirty="0"/>
              <a:t>ležijo tri KOTLINE. Največja med njimi je Ljubljanska kotlina, sledita ji Celjska in Velenjska.</a:t>
            </a:r>
            <a:endParaRPr lang="sl-SI" dirty="0"/>
          </a:p>
        </p:txBody>
      </p:sp>
      <p:pic>
        <p:nvPicPr>
          <p:cNvPr id="4" name="Picture 5" descr="alpski svet00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/>
        </p:blipFill>
        <p:spPr>
          <a:xfrm>
            <a:off x="1060704" y="2138998"/>
            <a:ext cx="6904438" cy="37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256220" y="6209285"/>
            <a:ext cx="8647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6">
                    <a:lumMod val="50000"/>
                  </a:schemeClr>
                </a:solidFill>
              </a:rPr>
              <a:t>Kotlina</a:t>
            </a:r>
            <a:r>
              <a:rPr lang="sl-SI" sz="2000" dirty="0">
                <a:solidFill>
                  <a:schemeClr val="accent6">
                    <a:lumMod val="50000"/>
                  </a:schemeClr>
                </a:solidFill>
              </a:rPr>
              <a:t> je nižji, raven svet obdan z nižjimi in višjimi vzpetinami. </a:t>
            </a:r>
          </a:p>
        </p:txBody>
      </p:sp>
    </p:spTree>
    <p:extLst>
      <p:ext uri="{BB962C8B-B14F-4D97-AF65-F5344CB8AC3E}">
        <p14:creationId xmlns:p14="http://schemas.microsoft.com/office/powerpoint/2010/main" val="42351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247" y="124328"/>
            <a:ext cx="10515600" cy="865935"/>
          </a:xfrm>
        </p:spPr>
        <p:txBody>
          <a:bodyPr/>
          <a:lstStyle/>
          <a:p>
            <a:r>
              <a:rPr lang="sl-SI" altLang="sl-SI" b="1" dirty="0">
                <a:solidFill>
                  <a:srgbClr val="FF0000"/>
                </a:solidFill>
              </a:rPr>
              <a:t>LJUBLJANSKA KOTLINA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8247" y="1144588"/>
            <a:ext cx="11730318" cy="4351338"/>
          </a:xfrm>
        </p:spPr>
        <p:txBody>
          <a:bodyPr/>
          <a:lstStyle/>
          <a:p>
            <a:pPr marL="0" indent="0">
              <a:buNone/>
            </a:pPr>
            <a:r>
              <a:rPr lang="sl-SI" altLang="sl-SI" dirty="0"/>
              <a:t>Ljubljanska kotlina </a:t>
            </a:r>
            <a:r>
              <a:rPr lang="sl-SI" alt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leži sredi </a:t>
            </a:r>
            <a:r>
              <a:rPr lang="sl-SI" altLang="sl-SI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predalpskega </a:t>
            </a:r>
            <a:r>
              <a:rPr lang="sl-SI" alt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</a:t>
            </a:r>
            <a:r>
              <a:rPr lang="sl-SI" altLang="sl-SI" dirty="0"/>
              <a:t>, obdana s </a:t>
            </a:r>
            <a:r>
              <a:rPr lang="sl-SI" altLang="sl-SI" dirty="0" smtClean="0"/>
              <a:t>hribovji. </a:t>
            </a:r>
          </a:p>
          <a:p>
            <a:endParaRPr lang="sl-SI" altLang="sl-SI" sz="2400" dirty="0"/>
          </a:p>
          <a:p>
            <a:r>
              <a:rPr lang="sl-SI" altLang="sl-SI" sz="2400" dirty="0" smtClean="0"/>
              <a:t>Na </a:t>
            </a:r>
            <a:r>
              <a:rPr lang="sl-SI" altLang="sl-SI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l-SI" altLang="sl-SI" sz="2400" dirty="0" smtClean="0"/>
              <a:t> jo zapirajo </a:t>
            </a:r>
            <a:r>
              <a:rPr lang="sl-SI" altLang="sl-SI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Karavanke</a:t>
            </a:r>
            <a:r>
              <a:rPr lang="sl-SI" altLang="sl-SI" sz="2400" dirty="0" smtClean="0"/>
              <a:t> in </a:t>
            </a:r>
            <a:r>
              <a:rPr lang="sl-SI" altLang="sl-SI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Kamniško-Savinjske Alpe</a:t>
            </a:r>
            <a:r>
              <a:rPr lang="sl-SI" altLang="sl-SI" sz="2400" dirty="0"/>
              <a:t>,</a:t>
            </a:r>
            <a:endParaRPr lang="sl-SI" altLang="sl-SI" sz="2400" dirty="0" smtClean="0"/>
          </a:p>
          <a:p>
            <a:r>
              <a:rPr lang="sl-SI" altLang="sl-SI" sz="2400" dirty="0"/>
              <a:t>n</a:t>
            </a:r>
            <a:r>
              <a:rPr lang="sl-SI" altLang="sl-SI" sz="2400" dirty="0" smtClean="0"/>
              <a:t>a Z Zahodno predalpsko hribovje,</a:t>
            </a:r>
          </a:p>
          <a:p>
            <a:r>
              <a:rPr lang="sl-SI" altLang="sl-SI" sz="2400" dirty="0"/>
              <a:t>n</a:t>
            </a:r>
            <a:r>
              <a:rPr lang="sl-SI" altLang="sl-SI" sz="2400" dirty="0" smtClean="0"/>
              <a:t>a V Vzhodno predalpsko hribovje,</a:t>
            </a:r>
          </a:p>
          <a:p>
            <a:r>
              <a:rPr lang="sl-SI" altLang="sl-SI" sz="2400" dirty="0"/>
              <a:t>n</a:t>
            </a:r>
            <a:r>
              <a:rPr lang="sl-SI" altLang="sl-SI" sz="2400" dirty="0" smtClean="0"/>
              <a:t>a J pa meji na </a:t>
            </a:r>
            <a:r>
              <a:rPr lang="sl-SI" altLang="sl-SI" sz="2400" dirty="0" err="1" smtClean="0"/>
              <a:t>dinarskokraški</a:t>
            </a:r>
            <a:r>
              <a:rPr lang="sl-SI" altLang="sl-SI" sz="2400" dirty="0" smtClean="0"/>
              <a:t> svet.</a:t>
            </a:r>
          </a:p>
          <a:p>
            <a:endParaRPr lang="sl-SI" sz="2400" dirty="0">
              <a:solidFill>
                <a:srgbClr val="7030A0"/>
              </a:solidFill>
            </a:endParaRPr>
          </a:p>
        </p:txBody>
      </p:sp>
      <p:pic>
        <p:nvPicPr>
          <p:cNvPr id="8" name="Picture 5" descr="alpski svet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9167" y="2848900"/>
            <a:ext cx="6031297" cy="37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6250" t="27867" r="27400" b="26667"/>
          <a:stretch/>
        </p:blipFill>
        <p:spPr>
          <a:xfrm>
            <a:off x="448056" y="3995928"/>
            <a:ext cx="4778470" cy="26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247" y="136995"/>
            <a:ext cx="10515600" cy="865935"/>
          </a:xfrm>
        </p:spPr>
        <p:txBody>
          <a:bodyPr/>
          <a:lstStyle/>
          <a:p>
            <a:r>
              <a:rPr lang="sl-SI" altLang="sl-SI" b="1" dirty="0">
                <a:solidFill>
                  <a:srgbClr val="FF0000"/>
                </a:solidFill>
              </a:rPr>
              <a:t>LJUBLJANSKA KOTLINA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8247" y="1144588"/>
            <a:ext cx="11730318" cy="4351338"/>
          </a:xfrm>
        </p:spPr>
        <p:txBody>
          <a:bodyPr/>
          <a:lstStyle/>
          <a:p>
            <a:pPr marL="0" indent="0">
              <a:buNone/>
            </a:pPr>
            <a:r>
              <a:rPr lang="sl-SI" altLang="sl-SI" dirty="0" smtClean="0"/>
              <a:t>Že </a:t>
            </a:r>
            <a:r>
              <a:rPr lang="sl-SI" alt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zgodaj </a:t>
            </a:r>
            <a:r>
              <a:rPr lang="sl-SI" altLang="sl-SI" dirty="0"/>
              <a:t>je bila </a:t>
            </a:r>
            <a:r>
              <a:rPr lang="sl-SI" alt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naseljena</a:t>
            </a:r>
            <a:r>
              <a:rPr lang="sl-SI" altLang="sl-SI" dirty="0"/>
              <a:t>, ker je </a:t>
            </a:r>
            <a:r>
              <a:rPr lang="sl-SI" alt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 svet </a:t>
            </a:r>
            <a:r>
              <a:rPr lang="sl-SI" altLang="sl-SI" dirty="0"/>
              <a:t>omogočal </a:t>
            </a:r>
            <a:r>
              <a:rPr lang="sl-SI" alt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kmetijstvo</a:t>
            </a:r>
            <a:r>
              <a:rPr lang="sl-SI" altLang="sl-SI" dirty="0"/>
              <a:t>, pomembno vlogo pa je imela zaradi </a:t>
            </a:r>
            <a:r>
              <a:rPr lang="sl-SI" alt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prometne lege</a:t>
            </a:r>
            <a:r>
              <a:rPr lang="sl-SI" altLang="sl-SI" dirty="0"/>
              <a:t>, ker so se tod, tako kot danes, križale </a:t>
            </a:r>
            <a:r>
              <a:rPr lang="sl-SI" altLang="sl-SI" dirty="0" smtClean="0"/>
              <a:t>pomembne </a:t>
            </a:r>
            <a:r>
              <a:rPr lang="sl-SI" altLang="sl-SI" dirty="0"/>
              <a:t>evropske prometne </a:t>
            </a:r>
            <a:r>
              <a:rPr lang="sl-SI" altLang="sl-SI" dirty="0" smtClean="0"/>
              <a:t>poti</a:t>
            </a:r>
            <a:r>
              <a:rPr lang="sl-SI" altLang="sl-SI" dirty="0"/>
              <a:t> </a:t>
            </a:r>
            <a:r>
              <a:rPr lang="sl-SI" altLang="sl-SI" dirty="0" smtClean="0"/>
              <a:t>(ceste, železnica in letališče.)</a:t>
            </a:r>
          </a:p>
          <a:p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259" y="3059433"/>
            <a:ext cx="5035296" cy="2951038"/>
          </a:xfrm>
          <a:prstGeom prst="rect">
            <a:avLst/>
          </a:prstGeom>
          <a:noFill/>
        </p:spPr>
      </p:pic>
      <p:pic>
        <p:nvPicPr>
          <p:cNvPr id="6" name="Picture 5" descr="alpski svet00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822"/>
          <a:stretch/>
        </p:blipFill>
        <p:spPr>
          <a:xfrm>
            <a:off x="5792377" y="2393320"/>
            <a:ext cx="6044878" cy="42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0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576" y="27749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REKE, ki tečejo skozi LJUBLJANSKO KOTLINO</a:t>
            </a:r>
            <a:endParaRPr lang="sl-SI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8704" y="17013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Sora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Gradaščica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Horjulščica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1225" t="13066" r="22150" b="13334"/>
          <a:stretch/>
        </p:blipFill>
        <p:spPr>
          <a:xfrm>
            <a:off x="2333244" y="1210036"/>
            <a:ext cx="7295652" cy="5334040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2057400" y="4169665"/>
            <a:ext cx="2333061" cy="364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1982409" y="3377063"/>
            <a:ext cx="2164842" cy="566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1082304" y="2423952"/>
            <a:ext cx="3064947" cy="336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5981070" y="3888403"/>
            <a:ext cx="4086474" cy="1975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>
            <a:stCxn id="17" idx="1"/>
          </p:cNvCxnSpPr>
          <p:nvPr/>
        </p:nvCxnSpPr>
        <p:spPr>
          <a:xfrm flipH="1">
            <a:off x="5737860" y="2997905"/>
            <a:ext cx="4329684" cy="1536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6301740" y="2178718"/>
            <a:ext cx="3765804" cy="1361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10067544" y="1874520"/>
            <a:ext cx="192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Sava</a:t>
            </a:r>
          </a:p>
          <a:p>
            <a:endParaRPr lang="sl-SI" sz="2800" dirty="0" smtClean="0"/>
          </a:p>
          <a:p>
            <a:r>
              <a:rPr lang="sl-SI" sz="2800" dirty="0" smtClean="0"/>
              <a:t>Ljubljanica</a:t>
            </a:r>
          </a:p>
          <a:p>
            <a:endParaRPr lang="sl-SI" sz="2800" dirty="0" smtClean="0"/>
          </a:p>
          <a:p>
            <a:r>
              <a:rPr lang="sl-SI" sz="2800" dirty="0" smtClean="0"/>
              <a:t>Iška</a:t>
            </a:r>
            <a:endParaRPr lang="sl-SI" sz="2800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9904740" y="5311778"/>
            <a:ext cx="1962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>
                <a:solidFill>
                  <a:schemeClr val="accent4">
                    <a:lumMod val="75000"/>
                  </a:schemeClr>
                </a:solidFill>
              </a:rPr>
              <a:t>Poišči jih na svojem </a:t>
            </a:r>
            <a:r>
              <a:rPr lang="sl-SI" sz="2000" b="1" i="1" dirty="0" smtClean="0">
                <a:solidFill>
                  <a:schemeClr val="accent4">
                    <a:lumMod val="75000"/>
                  </a:schemeClr>
                </a:solidFill>
              </a:rPr>
              <a:t>zemljevidu</a:t>
            </a:r>
            <a:r>
              <a:rPr lang="sl-SI" sz="2000" b="1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4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6251" y="9735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MESTA, ki se nahajajo v LJUBLJANSKI KOTLINI</a:t>
            </a:r>
            <a:endParaRPr lang="sl-SI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79751" y="1741190"/>
            <a:ext cx="4745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Na svojem zemljevidu poišči sledeče kraje:</a:t>
            </a:r>
          </a:p>
          <a:p>
            <a:r>
              <a:rPr lang="sl-SI" dirty="0" smtClean="0"/>
              <a:t>Radovljica</a:t>
            </a:r>
            <a:r>
              <a:rPr lang="sl-SI" dirty="0"/>
              <a:t>, Kranj, Ljubljana, Škofja Loka, Kamnik, </a:t>
            </a:r>
            <a:endParaRPr lang="sl-SI" dirty="0" smtClean="0"/>
          </a:p>
          <a:p>
            <a:r>
              <a:rPr lang="sl-SI" dirty="0" smtClean="0"/>
              <a:t>Domžale …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88392" y="37270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Ljubljana je danes naše </a:t>
            </a:r>
            <a:r>
              <a:rPr lang="sl-SI" alt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glavno </a:t>
            </a:r>
            <a:r>
              <a:rPr lang="sl-SI" altLang="sl-SI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altLang="sl-SI" dirty="0"/>
              <a:t>.</a:t>
            </a:r>
            <a:endParaRPr lang="sl-SI" alt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P</a:t>
            </a:r>
            <a:r>
              <a:rPr lang="sl-SI" altLang="sl-SI" dirty="0" smtClean="0"/>
              <a:t>o </a:t>
            </a:r>
            <a:r>
              <a:rPr lang="sl-SI" alt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številu prebivalstva </a:t>
            </a:r>
            <a:r>
              <a:rPr lang="sl-SI" altLang="sl-SI" u="sng" dirty="0"/>
              <a:t>največje mesto v Sloveniji</a:t>
            </a:r>
            <a:r>
              <a:rPr lang="sl-SI" altLang="sl-SI" dirty="0"/>
              <a:t>. </a:t>
            </a:r>
            <a:endParaRPr lang="sl-SI" alt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 smtClean="0"/>
              <a:t>Je </a:t>
            </a:r>
            <a:r>
              <a:rPr lang="sl-SI" alt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upravno</a:t>
            </a:r>
            <a:r>
              <a:rPr lang="sl-SI" altLang="sl-SI" dirty="0"/>
              <a:t>, </a:t>
            </a:r>
            <a:r>
              <a:rPr lang="sl-SI" alt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gospodarsko</a:t>
            </a:r>
            <a:r>
              <a:rPr lang="sl-SI" altLang="sl-SI" dirty="0"/>
              <a:t>, </a:t>
            </a:r>
            <a:r>
              <a:rPr lang="sl-SI" alt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kulturno </a:t>
            </a:r>
            <a:r>
              <a:rPr lang="sl-SI" altLang="sl-SI" dirty="0"/>
              <a:t>in </a:t>
            </a:r>
            <a:r>
              <a:rPr lang="sl-SI" alt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izobraževalno </a:t>
            </a:r>
            <a:endParaRPr lang="sl-SI" alt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središče</a:t>
            </a:r>
            <a:r>
              <a:rPr lang="sl-SI" altLang="sl-SI" dirty="0" smtClean="0"/>
              <a:t> </a:t>
            </a:r>
            <a:r>
              <a:rPr lang="sl-SI" altLang="sl-SI" dirty="0"/>
              <a:t>naše Slovenije. 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16251" y="3035566"/>
            <a:ext cx="2539649" cy="5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LJUBLJANA DANES</a:t>
            </a:r>
            <a:endParaRPr lang="sl-SI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216251" y="5372842"/>
            <a:ext cx="7199376" cy="835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Poglej si posnetek: </a:t>
            </a:r>
          </a:p>
          <a:p>
            <a:pPr marL="0" indent="0">
              <a:buNone/>
            </a:pPr>
            <a:r>
              <a:rPr lang="sl-SI" altLang="sl-SI" sz="1800" dirty="0">
                <a:hlinkClick r:id="rId2"/>
              </a:rPr>
              <a:t>https://</a:t>
            </a:r>
            <a:r>
              <a:rPr lang="sl-SI" altLang="sl-SI" sz="1800" dirty="0" smtClean="0">
                <a:hlinkClick r:id="rId2"/>
              </a:rPr>
              <a:t>youtu.be/cE3nG9aSKTU</a:t>
            </a:r>
            <a:endParaRPr lang="sl-SI" altLang="sl-SI" sz="1800" dirty="0" smtClean="0"/>
          </a:p>
          <a:p>
            <a:pPr marL="0" indent="0">
              <a:buNone/>
            </a:pPr>
            <a:endParaRPr lang="sl-SI" altLang="sl-SI" sz="18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/>
          <a:srcRect l="20700" t="11600" r="22675" b="13334"/>
          <a:stretch/>
        </p:blipFill>
        <p:spPr>
          <a:xfrm>
            <a:off x="5696712" y="1950415"/>
            <a:ext cx="6495288" cy="48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256" y="668019"/>
            <a:ext cx="10515600" cy="693992"/>
          </a:xfrm>
        </p:spPr>
        <p:txBody>
          <a:bodyPr>
            <a:normAutofit fontScale="90000"/>
          </a:bodyPr>
          <a:lstStyle/>
          <a:p>
            <a:r>
              <a:rPr lang="sl-SI" alt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Gospodarstvo v Ljubljanski kotlini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5552" y="1600803"/>
            <a:ext cx="7162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Najprimernejša za kmetijstvo </a:t>
            </a:r>
            <a:r>
              <a:rPr lang="sl-SI" altLang="sl-SI" sz="2400" dirty="0"/>
              <a:t>je v osrednji Sloveniji Ljubljanska kotlina. </a:t>
            </a:r>
            <a:r>
              <a:rPr lang="sl-SI" altLang="sl-SI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Prst </a:t>
            </a:r>
            <a:r>
              <a:rPr lang="sl-SI" altLang="sl-SI" sz="2400" dirty="0"/>
              <a:t>je rodovitna, </a:t>
            </a:r>
            <a:r>
              <a:rPr lang="sl-SI" altLang="sl-SI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 </a:t>
            </a:r>
            <a:r>
              <a:rPr lang="sl-SI" altLang="sl-SI" sz="2400" dirty="0"/>
              <a:t>ravna, </a:t>
            </a:r>
            <a:r>
              <a:rPr lang="sl-SI" altLang="sl-SI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dežja</a:t>
            </a:r>
            <a:r>
              <a:rPr lang="sl-SI" altLang="sl-SI" sz="2400" dirty="0"/>
              <a:t> je zadosti, spomladi in poleti je </a:t>
            </a:r>
            <a:r>
              <a:rPr lang="sl-SI" altLang="sl-SI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dovolj toplo</a:t>
            </a:r>
            <a:r>
              <a:rPr lang="sl-SI" altLang="sl-SI" sz="2400" dirty="0"/>
              <a:t>. Bližina mesta omogoča </a:t>
            </a:r>
            <a:r>
              <a:rPr lang="sl-SI" altLang="sl-SI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prodajo</a:t>
            </a:r>
            <a:r>
              <a:rPr lang="sl-SI" altLang="sl-SI" sz="2400" dirty="0"/>
              <a:t> mleka, žita, mesa, krompirja in zelenjave ter sadja. Večina pridelkov se proda na ljubljanski tržnici.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772" y="215709"/>
            <a:ext cx="4038600" cy="35607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25552" y="4015264"/>
            <a:ext cx="6282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Kmetijstvo</a:t>
            </a:r>
            <a:r>
              <a:rPr lang="sl-SI" altLang="sl-SI" sz="2400" dirty="0"/>
              <a:t> v Ljubljanski kotlini </a:t>
            </a:r>
            <a:r>
              <a:rPr lang="sl-SI" alt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več tako pomembno</a:t>
            </a:r>
            <a:r>
              <a:rPr lang="sl-SI" altLang="sl-SI" sz="2400" dirty="0"/>
              <a:t>, kot je bilo nekdaj. Njegovo </a:t>
            </a:r>
            <a:r>
              <a:rPr lang="sl-SI" altLang="sl-SI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gospodarsko vlogo </a:t>
            </a:r>
            <a:r>
              <a:rPr lang="sl-SI" altLang="sl-SI" sz="2400" dirty="0"/>
              <a:t>so prevzeli </a:t>
            </a:r>
            <a:r>
              <a:rPr lang="sl-SI" altLang="sl-SI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industrija</a:t>
            </a:r>
            <a:r>
              <a:rPr lang="sl-SI" altLang="sl-SI" sz="2400" dirty="0"/>
              <a:t> in </a:t>
            </a:r>
            <a:r>
              <a:rPr lang="sl-SI" altLang="sl-SI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obrt</a:t>
            </a:r>
            <a:r>
              <a:rPr lang="sl-SI" altLang="sl-SI" sz="2400" dirty="0"/>
              <a:t>, </a:t>
            </a:r>
            <a:r>
              <a:rPr lang="sl-SI" altLang="sl-SI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trgovina</a:t>
            </a:r>
            <a:r>
              <a:rPr lang="sl-SI" altLang="sl-SI" sz="2400" dirty="0"/>
              <a:t>, </a:t>
            </a:r>
            <a:r>
              <a:rPr lang="sl-SI" altLang="sl-SI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prevozništvo</a:t>
            </a:r>
            <a:r>
              <a:rPr lang="sl-SI" altLang="sl-SI" sz="2400" dirty="0"/>
              <a:t> in </a:t>
            </a:r>
            <a:r>
              <a:rPr lang="sl-SI" altLang="sl-SI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bančništvo</a:t>
            </a:r>
            <a:r>
              <a:rPr lang="sl-SI" altLang="sl-SI" sz="2400" dirty="0"/>
              <a:t>. Vse več plodne zemlje je tako pozidane s hišami, bloki, cestami, obrtnimi in industrijskimi objekti.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9407" y="4015264"/>
            <a:ext cx="4402137" cy="2586037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 flipV="1">
            <a:off x="6508376" y="2852928"/>
            <a:ext cx="1190872" cy="402336"/>
          </a:xfrm>
          <a:prstGeom prst="straightConnector1">
            <a:avLst/>
          </a:prstGeom>
          <a:ln w="76200">
            <a:solidFill>
              <a:srgbClr val="99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941832"/>
            <a:ext cx="10515600" cy="748856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LJUBLJANSKA KOTLINA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l-SI" dirty="0"/>
              <a:t> </a:t>
            </a:r>
            <a:r>
              <a:rPr lang="sl-SI" dirty="0" smtClean="0"/>
              <a:t>sredi </a:t>
            </a:r>
            <a:r>
              <a:rPr lang="sl-SI" dirty="0"/>
              <a:t>predalpskega sveta, na S jo zapirajo Karavanke in Kamniško-Savinjske Alpe</a:t>
            </a:r>
          </a:p>
          <a:p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aselja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l-SI" dirty="0"/>
              <a:t> </a:t>
            </a:r>
            <a:r>
              <a:rPr lang="sl-SI" dirty="0" smtClean="0"/>
              <a:t>Radovljica, </a:t>
            </a:r>
            <a:r>
              <a:rPr lang="sl-SI" dirty="0"/>
              <a:t>Kranj, Ljubljana, Škofja Loka, Kamnik, Domžale</a:t>
            </a:r>
          </a:p>
          <a:p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eke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l-SI" dirty="0"/>
              <a:t> Sava, Ljubljanica, Sora</a:t>
            </a:r>
          </a:p>
          <a:p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ejavnosti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l-SI" dirty="0"/>
              <a:t> industrija (v okolici mest), storitvene dejavnosti, kmetijstvo</a:t>
            </a:r>
          </a:p>
          <a:p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osebnosti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l-SI" dirty="0"/>
              <a:t> je največja kotlina, več kot pol milijona prebivalcev živi tukaj, veliko je priseljevanja, posebnost je tudi Ljubljansko barje (močvirnat predel Ljubljane</a:t>
            </a:r>
            <a:r>
              <a:rPr lang="sl-SI" dirty="0" smtClean="0"/>
              <a:t>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6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389</Words>
  <Application>Microsoft Office PowerPoint</Application>
  <PresentationFormat>Širokozaslonsko</PresentationFormat>
  <Paragraphs>45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KOTLINE PREDALPSKEGA SVETA</vt:lpstr>
      <vt:lpstr>LJUBLJANSKA KOTLINA</vt:lpstr>
      <vt:lpstr>LJUBLJANSKA KOTLINA</vt:lpstr>
      <vt:lpstr>REKE, ki tečejo skozi LJUBLJANSKO KOTLINO</vt:lpstr>
      <vt:lpstr>MESTA, ki se nahajajo v LJUBLJANSKI KOTLINI</vt:lpstr>
      <vt:lpstr>Gospodarstvo v Ljubljanski kotlini</vt:lpstr>
      <vt:lpstr>LJUBLJANSKA KOTLINA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Damjana Tramte</dc:creator>
  <cp:lastModifiedBy>Admin</cp:lastModifiedBy>
  <cp:revision>26</cp:revision>
  <dcterms:created xsi:type="dcterms:W3CDTF">2020-12-09T15:59:25Z</dcterms:created>
  <dcterms:modified xsi:type="dcterms:W3CDTF">2021-01-31T20:49:35Z</dcterms:modified>
</cp:coreProperties>
</file>