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11"/>
  </p:notesMasterIdLst>
  <p:sldIdLst>
    <p:sldId id="256" r:id="rId2"/>
    <p:sldId id="257" r:id="rId3"/>
    <p:sldId id="307" r:id="rId4"/>
    <p:sldId id="308" r:id="rId5"/>
    <p:sldId id="314" r:id="rId6"/>
    <p:sldId id="309" r:id="rId7"/>
    <p:sldId id="310" r:id="rId8"/>
    <p:sldId id="311" r:id="rId9"/>
    <p:sldId id="312" r:id="rId10"/>
  </p:sldIdLst>
  <p:sldSz cx="9144000" cy="5143500" type="screen16x9"/>
  <p:notesSz cx="6858000" cy="91440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Lato Light" panose="020B060402020202020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85">
          <p15:clr>
            <a:srgbClr val="9AA0A6"/>
          </p15:clr>
        </p15:guide>
        <p15:guide id="2" orient="horz" pos="185">
          <p15:clr>
            <a:srgbClr val="9AA0A6"/>
          </p15:clr>
        </p15:guide>
        <p15:guide id="3" pos="5575">
          <p15:clr>
            <a:srgbClr val="9AA0A6"/>
          </p15:clr>
        </p15:guide>
        <p15:guide id="4" orient="horz" pos="3055">
          <p15:clr>
            <a:srgbClr val="9AA0A6"/>
          </p15:clr>
        </p15:guide>
        <p15:guide id="5" orient="horz" pos="630">
          <p15:clr>
            <a:srgbClr val="9AA0A6"/>
          </p15:clr>
        </p15:guide>
        <p15:guide id="6" orient="horz" pos="1775">
          <p15:clr>
            <a:srgbClr val="9AA0A6"/>
          </p15:clr>
        </p15:guide>
        <p15:guide id="7" orient="horz" pos="2298">
          <p15:clr>
            <a:srgbClr val="9AA0A6"/>
          </p15:clr>
        </p15:guide>
        <p15:guide id="8" orient="horz" pos="1948">
          <p15:clr>
            <a:srgbClr val="9AA0A6"/>
          </p15:clr>
        </p15:guide>
        <p15:guide id="9" orient="horz" pos="2411">
          <p15:clr>
            <a:srgbClr val="9AA0A6"/>
          </p15:clr>
        </p15:guide>
        <p15:guide id="10" orient="horz" pos="2721">
          <p15:clr>
            <a:srgbClr val="9AA0A6"/>
          </p15:clr>
        </p15:guide>
        <p15:guide id="11" orient="horz" pos="262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6539A5-BB7E-4206-8E63-8C058EB8A78C}">
  <a:tblStyle styleId="{B46539A5-BB7E-4206-8E63-8C058EB8A7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>
        <p:guide pos="185"/>
        <p:guide orient="horz" pos="185"/>
        <p:guide pos="5575"/>
        <p:guide orient="horz" pos="3055"/>
        <p:guide orient="horz" pos="630"/>
        <p:guide orient="horz" pos="1775"/>
        <p:guide orient="horz" pos="2298"/>
        <p:guide orient="horz" pos="1948"/>
        <p:guide orient="horz" pos="2411"/>
        <p:guide orient="horz" pos="2721"/>
        <p:guide orient="horz" pos="26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9681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89a5fe3e8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89a5fe3e8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45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8996c3991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8996c3991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84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082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088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334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34520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81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6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206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0641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5145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dient Landscapes Presentation by Slidesgo" type="title">
  <p:cSld name="Gradient Landscapes Presentation by Slidesg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720000" y="3500503"/>
            <a:ext cx="77034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subTitle" idx="1"/>
          </p:nvPr>
        </p:nvSpPr>
        <p:spPr>
          <a:xfrm>
            <a:off x="720000" y="4198246"/>
            <a:ext cx="77034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title" idx="2"/>
          </p:nvPr>
        </p:nvSpPr>
        <p:spPr>
          <a:xfrm>
            <a:off x="3217825" y="4125632"/>
            <a:ext cx="5205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706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of template">
  <p:cSld name="contents of template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1"/>
          <p:cNvSpPr txBox="1">
            <a:spLocks noGrp="1"/>
          </p:cNvSpPr>
          <p:nvPr>
            <p:ph type="subTitle" idx="1"/>
          </p:nvPr>
        </p:nvSpPr>
        <p:spPr>
          <a:xfrm>
            <a:off x="720000" y="4283075"/>
            <a:ext cx="77001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4" name="Google Shape;674;p31"/>
          <p:cNvSpPr txBox="1">
            <a:spLocks noGrp="1"/>
          </p:cNvSpPr>
          <p:nvPr>
            <p:ph type="title"/>
          </p:nvPr>
        </p:nvSpPr>
        <p:spPr>
          <a:xfrm>
            <a:off x="909500" y="540000"/>
            <a:ext cx="7328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31"/>
          <p:cNvSpPr txBox="1">
            <a:spLocks noGrp="1"/>
          </p:cNvSpPr>
          <p:nvPr>
            <p:ph type="subTitle" idx="2"/>
          </p:nvPr>
        </p:nvSpPr>
        <p:spPr>
          <a:xfrm>
            <a:off x="720000" y="1216200"/>
            <a:ext cx="7700100" cy="30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66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538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909EA-7988-4E8B-A677-86B5F15FD84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7883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slov in besedilo nad vseb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D162B-4669-4A54-B3D4-D9E9531DC7B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9042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FBEF-14E3-4257-8F06-2253F35180E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8920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133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42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651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132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214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074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322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1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814" r:id="rId20"/>
    <p:sldLayoutId id="2147483815" r:id="rId21"/>
    <p:sldLayoutId id="2147483816" r:id="rId22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zzT1iJebJo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3"/>
          <p:cNvSpPr txBox="1">
            <a:spLocks noGrp="1"/>
          </p:cNvSpPr>
          <p:nvPr>
            <p:ph type="title"/>
          </p:nvPr>
        </p:nvSpPr>
        <p:spPr>
          <a:xfrm>
            <a:off x="193828" y="90177"/>
            <a:ext cx="77034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b="1" dirty="0" smtClean="0"/>
              <a:t>KOTLINE PREDALSKEGA SVETA</a:t>
            </a:r>
            <a:endParaRPr b="1" dirty="0"/>
          </a:p>
        </p:txBody>
      </p:sp>
      <p:sp>
        <p:nvSpPr>
          <p:cNvPr id="849" name="Google Shape;849;p43"/>
          <p:cNvSpPr txBox="1">
            <a:spLocks noGrp="1"/>
          </p:cNvSpPr>
          <p:nvPr>
            <p:ph type="subTitle" idx="1"/>
          </p:nvPr>
        </p:nvSpPr>
        <p:spPr>
          <a:xfrm>
            <a:off x="296241" y="973749"/>
            <a:ext cx="7703400" cy="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Najprej ponovi, kaj že veš o Ljubljanski kotlini (lega, naselja, reke, dejavnosti, posebnosti).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5622341" y="2920219"/>
            <a:ext cx="7300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Danes pa bomo spoznavali </a:t>
            </a:r>
          </a:p>
          <a:p>
            <a:r>
              <a:rPr lang="sl-SI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Celjsko in Velenjsko kotlino.</a:t>
            </a:r>
            <a:endParaRPr lang="sl-SI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 descr="alpski svet00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2"/>
          <a:stretch/>
        </p:blipFill>
        <p:spPr>
          <a:xfrm>
            <a:off x="296241" y="2066779"/>
            <a:ext cx="5192681" cy="279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delete this slide when you’re done editing the presentation</a:t>
            </a:r>
            <a:endParaRPr/>
          </a:p>
        </p:txBody>
      </p:sp>
      <p:sp>
        <p:nvSpPr>
          <p:cNvPr id="854" name="Google Shape;854;p44"/>
          <p:cNvSpPr txBox="1">
            <a:spLocks noGrp="1"/>
          </p:cNvSpPr>
          <p:nvPr>
            <p:ph type="title"/>
          </p:nvPr>
        </p:nvSpPr>
        <p:spPr>
          <a:xfrm>
            <a:off x="905850" y="147152"/>
            <a:ext cx="73284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CELJSKA KOTLINA</a:t>
            </a:r>
            <a:endParaRPr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5" name="Google Shape;855;p44"/>
          <p:cNvSpPr txBox="1">
            <a:spLocks noGrp="1"/>
          </p:cNvSpPr>
          <p:nvPr>
            <p:ph type="subTitle" idx="2"/>
          </p:nvPr>
        </p:nvSpPr>
        <p:spPr>
          <a:xfrm>
            <a:off x="168390" y="769447"/>
            <a:ext cx="7700100" cy="30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Leži med Vzhodnim in Severovzhodnim predalpskim hribovjem.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Na jugu je ravninska, na S in V pa gričevnata.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altLang="sl-SI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Dolina </a:t>
            </a:r>
            <a:r>
              <a:rPr lang="pl-PL" altLang="sl-SI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dolga okoli 35 km, ter široka od 6 do 12 km. </a:t>
            </a:r>
            <a:endParaRPr lang="pl-PL" altLang="sl-SI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Ima značilnosti predalpskih in </a:t>
            </a:r>
            <a:r>
              <a:rPr lang="sl-S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obpanonskih</a:t>
            </a: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 pokrajin.</a:t>
            </a:r>
          </a:p>
          <a:p>
            <a:pPr eaLnBrk="1" hangingPunct="1">
              <a:lnSpc>
                <a:spcPct val="90000"/>
              </a:lnSpc>
            </a:pPr>
            <a:endParaRPr lang="sl-SI" altLang="sl-SI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076" y="2206910"/>
            <a:ext cx="7329971" cy="28208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jeZBesedilom 6"/>
          <p:cNvSpPr txBox="1"/>
          <p:nvPr/>
        </p:nvSpPr>
        <p:spPr>
          <a:xfrm>
            <a:off x="263347" y="147152"/>
            <a:ext cx="2399386" cy="45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8523" y="250031"/>
            <a:ext cx="3028950" cy="489346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sl-SI" altLang="sl-SI" sz="2100" dirty="0"/>
              <a:t>Na gričevjih na obrobju Celjske kotline uspevajo VINOGRADI, </a:t>
            </a:r>
          </a:p>
          <a:p>
            <a:pPr eaLnBrk="1" hangingPunct="1">
              <a:buFontTx/>
              <a:buNone/>
            </a:pPr>
            <a:r>
              <a:rPr lang="sl-SI" altLang="sl-SI" sz="2100" dirty="0"/>
              <a:t>   </a:t>
            </a:r>
            <a:r>
              <a:rPr lang="sl-SI" altLang="sl-SI" sz="2100" dirty="0" smtClean="0"/>
              <a:t> katerih </a:t>
            </a:r>
            <a:r>
              <a:rPr lang="sl-SI" altLang="sl-SI" sz="2100" dirty="0"/>
              <a:t>v drugih </a:t>
            </a:r>
            <a:r>
              <a:rPr lang="sl-SI" altLang="sl-SI" sz="2100" dirty="0" smtClean="0"/>
              <a:t>predalpskih </a:t>
            </a:r>
            <a:r>
              <a:rPr lang="sl-SI" altLang="sl-SI" sz="2100" dirty="0"/>
              <a:t>pokrajinah ni.</a:t>
            </a:r>
          </a:p>
          <a:p>
            <a:pPr eaLnBrk="1" hangingPunct="1">
              <a:buFontTx/>
              <a:buNone/>
            </a:pPr>
            <a:endParaRPr lang="sl-SI" altLang="sl-SI" sz="2100" dirty="0"/>
          </a:p>
          <a:p>
            <a:pPr eaLnBrk="1" hangingPunct="1"/>
            <a:r>
              <a:rPr lang="sl-SI" altLang="sl-SI" sz="2100" dirty="0"/>
              <a:t>Celjska kotlina je najbolj prepoznavna po pridelovanju HMELJA v okolici Žalca, ki je </a:t>
            </a:r>
            <a:r>
              <a:rPr lang="sl-SI" altLang="sl-SI" sz="2100" dirty="0" smtClean="0"/>
              <a:t>najvažnejša </a:t>
            </a:r>
            <a:r>
              <a:rPr lang="sl-SI" altLang="sl-SI" sz="2100" dirty="0"/>
              <a:t>sestavina piva.</a:t>
            </a:r>
          </a:p>
        </p:txBody>
      </p:sp>
      <p:pic>
        <p:nvPicPr>
          <p:cNvPr id="12291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0075" y="126683"/>
            <a:ext cx="3302794" cy="2160985"/>
          </a:xfrm>
        </p:spPr>
      </p:pic>
      <p:pic>
        <p:nvPicPr>
          <p:cNvPr id="12292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1728" y="2738438"/>
            <a:ext cx="3356372" cy="2209800"/>
          </a:xfrm>
        </p:spPr>
      </p:pic>
    </p:spTree>
    <p:extLst>
      <p:ext uri="{BB962C8B-B14F-4D97-AF65-F5344CB8AC3E}">
        <p14:creationId xmlns:p14="http://schemas.microsoft.com/office/powerpoint/2010/main" val="14077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503595"/>
          </a:xfrm>
        </p:spPr>
        <p:txBody>
          <a:bodyPr/>
          <a:lstStyle/>
          <a:p>
            <a:pPr algn="l" eaLnBrk="1" hangingPunct="1"/>
            <a:r>
              <a:rPr lang="sl-SI" altLang="sl-SI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Celje danes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4592" y="820916"/>
            <a:ext cx="8229600" cy="1639491"/>
          </a:xfrm>
        </p:spPr>
        <p:txBody>
          <a:bodyPr/>
          <a:lstStyle/>
          <a:p>
            <a:pPr eaLnBrk="1" hangingPunct="1"/>
            <a:r>
              <a:rPr lang="sl-SI" altLang="sl-SI" sz="2100" dirty="0"/>
              <a:t>Mesto Celje je nastalo že v rimski dobi, danes pa je to mesto ob Savinji sodobno središče z razvito industrijo, storitvenimi in kulturnimi dejavnostmi.</a:t>
            </a:r>
          </a:p>
        </p:txBody>
      </p:sp>
      <p:pic>
        <p:nvPicPr>
          <p:cNvPr id="1331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37664"/>
            <a:ext cx="4914900" cy="2321719"/>
          </a:xfrm>
        </p:spPr>
      </p:pic>
      <p:sp>
        <p:nvSpPr>
          <p:cNvPr id="2" name="PoljeZBesedilom 1"/>
          <p:cNvSpPr txBox="1"/>
          <p:nvPr/>
        </p:nvSpPr>
        <p:spPr>
          <a:xfrm>
            <a:off x="6071616" y="2571749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FFFF00"/>
                </a:solidFill>
              </a:rPr>
              <a:t>Poišči Celje in okoliška naselja na zemljevidu.</a:t>
            </a:r>
            <a:endParaRPr lang="sl-SI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2932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b="1" dirty="0">
                <a:solidFill>
                  <a:srgbClr val="FF0000"/>
                </a:solidFill>
              </a:rPr>
              <a:t>CELJSKA KOTLINA</a:t>
            </a:r>
          </a:p>
          <a:p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</a:t>
            </a:r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ega</a:t>
            </a:r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sl-SI" dirty="0"/>
              <a:t>med V in SV predalpskim hribovjem, proti V se odpira proti panonskemu </a:t>
            </a:r>
            <a:r>
              <a:rPr lang="sl-SI" dirty="0" smtClean="0"/>
              <a:t>svetu.</a:t>
            </a:r>
            <a:endParaRPr lang="sl-SI" dirty="0"/>
          </a:p>
          <a:p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aselja</a:t>
            </a:r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sl-SI" dirty="0"/>
              <a:t>Celje, Žalec, Šentjur, Prebold, Vransko, </a:t>
            </a:r>
            <a:r>
              <a:rPr lang="sl-SI" dirty="0" smtClean="0"/>
              <a:t>Šempeter.</a:t>
            </a:r>
            <a:endParaRPr lang="sl-SI" dirty="0"/>
          </a:p>
          <a:p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eke</a:t>
            </a:r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r>
              <a:rPr lang="sl-SI" dirty="0"/>
              <a:t> </a:t>
            </a:r>
            <a:r>
              <a:rPr lang="sl-SI" dirty="0" smtClean="0"/>
              <a:t>Savinja.</a:t>
            </a:r>
            <a:endParaRPr lang="sl-SI" dirty="0"/>
          </a:p>
          <a:p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</a:t>
            </a:r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ejavnosti</a:t>
            </a:r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r>
              <a:rPr lang="sl-SI" dirty="0"/>
              <a:t> industrija, storitvene dejavnosti (trgovine, frizerji, banke, pekarne, pošte..), kmetijstvo: vinogradništvo, pridelovanje hmelja, turizem (Terme Laško, Rimske terme</a:t>
            </a:r>
            <a:r>
              <a:rPr lang="sl-SI" dirty="0" smtClean="0"/>
              <a:t>).</a:t>
            </a:r>
            <a:endParaRPr lang="sl-SI" dirty="0"/>
          </a:p>
          <a:p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sl-SI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osebnosti</a:t>
            </a:r>
            <a:r>
              <a:rPr lang="sl-SI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r>
              <a:rPr lang="sl-SI" dirty="0"/>
              <a:t> Celje je nastalo že v rimskem času (</a:t>
            </a:r>
            <a:r>
              <a:rPr lang="sl-SI" dirty="0" err="1"/>
              <a:t>Celeia</a:t>
            </a:r>
            <a:r>
              <a:rPr lang="sl-SI" dirty="0" smtClean="0"/>
              <a:t>).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151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l-SI" altLang="sl-SI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Velenjska </a:t>
            </a:r>
            <a:r>
              <a:rPr lang="sl-SI" altLang="sl-SI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kotlina</a:t>
            </a:r>
            <a:endParaRPr lang="sl-SI" altLang="sl-SI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9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"/>
          <a:stretch/>
        </p:blipFill>
        <p:spPr>
          <a:xfrm>
            <a:off x="366626" y="1568950"/>
            <a:ext cx="6655966" cy="3146611"/>
          </a:xfrm>
        </p:spPr>
      </p:pic>
    </p:spTree>
    <p:extLst>
      <p:ext uri="{BB962C8B-B14F-4D97-AF65-F5344CB8AC3E}">
        <p14:creationId xmlns:p14="http://schemas.microsoft.com/office/powerpoint/2010/main" val="2756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98756" y="612657"/>
            <a:ext cx="8229600" cy="857250"/>
          </a:xfrm>
        </p:spPr>
        <p:txBody>
          <a:bodyPr/>
          <a:lstStyle/>
          <a:p>
            <a:pPr algn="l" eaLnBrk="1" hangingPunct="1"/>
            <a:r>
              <a:rPr lang="sl-SI" altLang="sl-SI" sz="1800" dirty="0" smtClean="0">
                <a:solidFill>
                  <a:schemeClr val="tx1"/>
                </a:solidFill>
              </a:rPr>
              <a:t>Velenjska </a:t>
            </a:r>
            <a:r>
              <a:rPr lang="sl-SI" altLang="sl-SI" sz="1800" dirty="0">
                <a:solidFill>
                  <a:schemeClr val="tx1"/>
                </a:solidFill>
              </a:rPr>
              <a:t>kotlina  je dolina na severnem delu Slovenije, na območju severovzhodnega predalpskega hribovja.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sl-SI" sz="1800" dirty="0" smtClean="0"/>
          </a:p>
          <a:p>
            <a:pPr>
              <a:lnSpc>
                <a:spcPct val="80000"/>
              </a:lnSpc>
            </a:pPr>
            <a:r>
              <a:rPr lang="sl-SI" sz="1800" dirty="0" smtClean="0"/>
              <a:t>Na svojem zemljevidu poišči naselja, ki jih najdemo v tej kotlini.</a:t>
            </a:r>
          </a:p>
          <a:p>
            <a:pPr>
              <a:lnSpc>
                <a:spcPct val="80000"/>
              </a:lnSpc>
            </a:pPr>
            <a:endParaRPr lang="sl-SI" sz="1800" dirty="0" smtClean="0"/>
          </a:p>
          <a:p>
            <a:pPr>
              <a:lnSpc>
                <a:spcPct val="80000"/>
              </a:lnSpc>
            </a:pPr>
            <a:r>
              <a:rPr lang="nn-NO" sz="1800" dirty="0" smtClean="0"/>
              <a:t>Skozi </a:t>
            </a:r>
            <a:r>
              <a:rPr lang="nn-NO" sz="1800" dirty="0"/>
              <a:t>Velenje teče </a:t>
            </a:r>
            <a:r>
              <a:rPr lang="nn-NO" sz="1800" dirty="0" smtClean="0"/>
              <a:t>reka</a:t>
            </a:r>
            <a:r>
              <a:rPr lang="sl-SI" sz="1800" dirty="0" smtClean="0"/>
              <a:t> </a:t>
            </a:r>
            <a:r>
              <a:rPr lang="sl-SI" sz="1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Paka</a:t>
            </a:r>
            <a:r>
              <a:rPr lang="sl-SI" sz="1800" dirty="0" smtClean="0"/>
              <a:t>. Tudi to poišči na svojem zemljevidu.</a:t>
            </a:r>
            <a:endParaRPr lang="sl-SI" sz="1800" dirty="0"/>
          </a:p>
          <a:p>
            <a:pPr>
              <a:lnSpc>
                <a:spcPct val="80000"/>
              </a:lnSpc>
            </a:pPr>
            <a:endParaRPr lang="sl-SI" altLang="sl-SI" sz="1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Na tej povezavi si lahko ogledaš, kako izgleda Muzej premogovništva v Velenju:</a:t>
            </a:r>
          </a:p>
          <a:p>
            <a:pPr>
              <a:lnSpc>
                <a:spcPct val="80000"/>
              </a:lnSpc>
            </a:pPr>
            <a:endParaRPr lang="sl-SI" altLang="sl-SI" sz="1800" dirty="0">
              <a:solidFill>
                <a:schemeClr val="bg1"/>
              </a:solidFill>
            </a:endParaRPr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7679" y="1440647"/>
            <a:ext cx="3028950" cy="2563415"/>
          </a:xfrm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6191031" y="4194036"/>
            <a:ext cx="1728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Velenje</a:t>
            </a:r>
          </a:p>
        </p:txBody>
      </p:sp>
      <p:sp>
        <p:nvSpPr>
          <p:cNvPr id="2" name="Pravokotnik 1"/>
          <p:cNvSpPr/>
          <p:nvPr/>
        </p:nvSpPr>
        <p:spPr>
          <a:xfrm>
            <a:off x="866888" y="4563368"/>
            <a:ext cx="2462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https://youtu.be/ozzT1iJebJo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042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76403" y="929489"/>
            <a:ext cx="3028950" cy="4182666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1800" dirty="0"/>
              <a:t>Zaradi rudarstva se v bližini Velenja ugrezajo tla (prazni rudniški hodniki in čela), voda zalije udorine in nastajajo jezera. </a:t>
            </a:r>
            <a:endParaRPr lang="sl-SI" altLang="sl-SI" sz="1800" dirty="0" smtClean="0"/>
          </a:p>
          <a:p>
            <a:pPr eaLnBrk="1" hangingPunct="1"/>
            <a:r>
              <a:rPr lang="sl-SI" altLang="sl-SI" sz="1800" dirty="0" smtClean="0"/>
              <a:t>Največje </a:t>
            </a:r>
            <a:r>
              <a:rPr lang="sl-SI" altLang="sl-SI" sz="1800" dirty="0"/>
              <a:t>jezero je Velenjsko jezero, v bližini se tudi nahaja </a:t>
            </a:r>
            <a:r>
              <a:rPr lang="sl-SI" altLang="sl-SI" sz="1800" dirty="0" smtClean="0"/>
              <a:t>Šoštanjsko </a:t>
            </a:r>
            <a:r>
              <a:rPr lang="sl-SI" altLang="sl-SI" sz="1800" dirty="0"/>
              <a:t>jezero in Š</a:t>
            </a:r>
            <a:r>
              <a:rPr lang="sl-SI" altLang="sl-SI" sz="1800" dirty="0" smtClean="0"/>
              <a:t>kalsko jezero.</a:t>
            </a:r>
          </a:p>
          <a:p>
            <a:r>
              <a:rPr lang="sl-SI" sz="1800" dirty="0"/>
              <a:t>Jezera omogočajo razvoj turizma</a:t>
            </a:r>
            <a:r>
              <a:rPr lang="sl-SI" sz="1800" dirty="0" smtClean="0"/>
              <a:t>.</a:t>
            </a:r>
            <a:endParaRPr lang="sl-SI" altLang="sl-SI" sz="1800" dirty="0"/>
          </a:p>
        </p:txBody>
      </p:sp>
      <p:pic>
        <p:nvPicPr>
          <p:cNvPr id="1638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7147" y="929489"/>
            <a:ext cx="4038600" cy="3394472"/>
          </a:xfrm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870543" y="4393554"/>
            <a:ext cx="28250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Velenjsko jezero</a:t>
            </a:r>
          </a:p>
        </p:txBody>
      </p:sp>
    </p:spTree>
    <p:extLst>
      <p:ext uri="{BB962C8B-B14F-4D97-AF65-F5344CB8AC3E}">
        <p14:creationId xmlns:p14="http://schemas.microsoft.com/office/powerpoint/2010/main" val="41587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844154"/>
            <a:ext cx="6172200" cy="3750469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VELENJSKA KOTLINA</a:t>
            </a:r>
          </a:p>
          <a:p>
            <a:r>
              <a:rPr lang="sl-SI" sz="1800" dirty="0"/>
              <a:t>L</a:t>
            </a:r>
            <a:r>
              <a:rPr lang="sl-SI" sz="1800" dirty="0" smtClean="0"/>
              <a:t>ega</a:t>
            </a:r>
            <a:r>
              <a:rPr lang="sl-SI" sz="1800" dirty="0"/>
              <a:t>: na območju SV predalpskega </a:t>
            </a:r>
            <a:r>
              <a:rPr lang="sl-SI" sz="1800" dirty="0" smtClean="0"/>
              <a:t>hribovja.</a:t>
            </a:r>
            <a:endParaRPr lang="sl-SI" sz="1800" dirty="0"/>
          </a:p>
          <a:p>
            <a:r>
              <a:rPr lang="sl-SI" sz="1800" dirty="0"/>
              <a:t>R</a:t>
            </a:r>
            <a:r>
              <a:rPr lang="sl-SI" sz="1800" dirty="0" smtClean="0"/>
              <a:t>eke</a:t>
            </a:r>
            <a:r>
              <a:rPr lang="sl-SI" sz="1800" dirty="0"/>
              <a:t>: </a:t>
            </a:r>
            <a:r>
              <a:rPr lang="sl-SI" sz="1800" dirty="0" smtClean="0"/>
              <a:t>Paka.</a:t>
            </a:r>
            <a:endParaRPr lang="sl-SI" sz="1800" dirty="0"/>
          </a:p>
          <a:p>
            <a:r>
              <a:rPr lang="sl-SI" sz="1800" dirty="0"/>
              <a:t>N</a:t>
            </a:r>
            <a:r>
              <a:rPr lang="sl-SI" sz="1800" dirty="0" smtClean="0"/>
              <a:t>aselja</a:t>
            </a:r>
            <a:r>
              <a:rPr lang="sl-SI" sz="1800" dirty="0"/>
              <a:t>: Velenje, </a:t>
            </a:r>
            <a:r>
              <a:rPr lang="sl-SI" sz="1800" dirty="0" smtClean="0"/>
              <a:t>Šoštanj.</a:t>
            </a:r>
            <a:endParaRPr lang="sl-SI" sz="1800" dirty="0"/>
          </a:p>
          <a:p>
            <a:r>
              <a:rPr lang="sl-SI" sz="1800" dirty="0"/>
              <a:t>D</a:t>
            </a:r>
            <a:r>
              <a:rPr lang="sl-SI" sz="1800" dirty="0" smtClean="0"/>
              <a:t>ejavnosti</a:t>
            </a:r>
            <a:r>
              <a:rPr lang="sl-SI" sz="1800" dirty="0"/>
              <a:t>: industrija, turizem (Terme Topolšica)</a:t>
            </a:r>
          </a:p>
          <a:p>
            <a:r>
              <a:rPr lang="sl-SI" sz="1800" dirty="0"/>
              <a:t>P</a:t>
            </a:r>
            <a:r>
              <a:rPr lang="sl-SI" sz="1800" dirty="0" smtClean="0"/>
              <a:t>osebnosti</a:t>
            </a:r>
            <a:r>
              <a:rPr lang="sl-SI" sz="1800" dirty="0"/>
              <a:t>: najmanjša kotlina, jezera (zaradi ugrezanja tal), termoelektrarna </a:t>
            </a:r>
            <a:r>
              <a:rPr lang="sl-SI" sz="1800" dirty="0" smtClean="0"/>
              <a:t>Šoštanj.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631970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389</TotalTime>
  <Words>390</Words>
  <Application>Microsoft Office PowerPoint</Application>
  <PresentationFormat>Diaprojekcija na zaslonu (16:9)</PresentationFormat>
  <Paragraphs>43</Paragraphs>
  <Slides>9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Lato</vt:lpstr>
      <vt:lpstr>Century Gothic</vt:lpstr>
      <vt:lpstr>Lato Light</vt:lpstr>
      <vt:lpstr>Calibri</vt:lpstr>
      <vt:lpstr>Arial</vt:lpstr>
      <vt:lpstr>Wingdings 3</vt:lpstr>
      <vt:lpstr>Naelektreno</vt:lpstr>
      <vt:lpstr>KOTLINE PREDALSKEGA SVETA</vt:lpstr>
      <vt:lpstr>CELJSKA KOTLINA</vt:lpstr>
      <vt:lpstr>PowerPointova predstavitev</vt:lpstr>
      <vt:lpstr>Celje danes</vt:lpstr>
      <vt:lpstr>PowerPointova predstavitev</vt:lpstr>
      <vt:lpstr>Velenjska kotlina</vt:lpstr>
      <vt:lpstr>Velenjska kotlina  je dolina na severnem delu Slovenije, na območju severovzhodnega predalpskega hribovja.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GRADIENT LANDSCAPES</dc:title>
  <dc:creator>Damjana Tramte</dc:creator>
  <cp:lastModifiedBy>Admin</cp:lastModifiedBy>
  <cp:revision>13</cp:revision>
  <dcterms:modified xsi:type="dcterms:W3CDTF">2021-01-31T20:51:54Z</dcterms:modified>
</cp:coreProperties>
</file>