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61" r:id="rId5"/>
    <p:sldId id="262" r:id="rId6"/>
    <p:sldId id="263" r:id="rId7"/>
    <p:sldId id="264" r:id="rId8"/>
    <p:sldId id="259" r:id="rId9"/>
    <p:sldId id="266" r:id="rId10"/>
    <p:sldId id="275" r:id="rId11"/>
    <p:sldId id="276" r:id="rId12"/>
    <p:sldId id="269" r:id="rId13"/>
    <p:sldId id="270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9F"/>
    <a:srgbClr val="2A000F"/>
    <a:srgbClr val="48001A"/>
    <a:srgbClr val="4400EE"/>
    <a:srgbClr val="FFC901"/>
    <a:srgbClr val="6C1A00"/>
    <a:srgbClr val="58004E"/>
    <a:srgbClr val="FE9202"/>
    <a:srgbClr val="80008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0606" y="1495484"/>
            <a:ext cx="7009266" cy="167975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216" y="3182570"/>
            <a:ext cx="6855256" cy="642397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8"/>
            <a:ext cx="8229600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512212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69389"/>
            <a:ext cx="671078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4" y="1180209"/>
            <a:ext cx="6710785" cy="3511061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256066"/>
            <a:ext cx="8076896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9394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2A000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9394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2A000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NOTNE VREDNOSTI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CELINSKA PAVZA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TRAJA 4 DOBE</a:t>
            </a:r>
            <a:endParaRPr lang="sl-S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9"/>
          <a:stretch/>
        </p:blipFill>
        <p:spPr bwMode="auto">
          <a:xfrm>
            <a:off x="2739540" y="2066924"/>
            <a:ext cx="2561123" cy="15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81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POLOVINSKA PAVZA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TRAJA 2 DOBI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3350360" y="2266340"/>
            <a:ext cx="2854703" cy="1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05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ČETRTINSKA PAVZA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TRAJA 1 DOBO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21" y="2266340"/>
            <a:ext cx="2723097" cy="21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 b="16149"/>
          <a:stretch/>
        </p:blipFill>
        <p:spPr bwMode="auto">
          <a:xfrm>
            <a:off x="2739540" y="2341984"/>
            <a:ext cx="1886734" cy="176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56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OSMINSKA PAVZA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TRAJA POL DOBE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2081211"/>
            <a:ext cx="3806270" cy="206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6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3"/>
          <a:stretch/>
        </p:blipFill>
        <p:spPr bwMode="auto">
          <a:xfrm>
            <a:off x="1365195" y="1350110"/>
            <a:ext cx="6566315" cy="35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 t="44779" r="58055" b="32147"/>
          <a:stretch/>
        </p:blipFill>
        <p:spPr bwMode="auto">
          <a:xfrm>
            <a:off x="7942243" y="3487980"/>
            <a:ext cx="610821" cy="61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67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60125" r="28348" b="15440"/>
          <a:stretch/>
        </p:blipFill>
        <p:spPr bwMode="auto">
          <a:xfrm>
            <a:off x="296260" y="1350110"/>
            <a:ext cx="4391930" cy="13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2419045"/>
            <a:ext cx="3143430" cy="17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3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-306" r="27442" b="62184"/>
          <a:stretch/>
        </p:blipFill>
        <p:spPr bwMode="auto">
          <a:xfrm>
            <a:off x="1059785" y="1197405"/>
            <a:ext cx="6624108" cy="33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CELINKA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TRAJA 4 DOBE</a:t>
            </a:r>
            <a:endParaRPr lang="sl-S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10358" r="73012" b="79505"/>
          <a:stretch/>
        </p:blipFill>
        <p:spPr bwMode="auto">
          <a:xfrm>
            <a:off x="4113885" y="1780024"/>
            <a:ext cx="830425" cy="8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5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POLOVINKA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TRAJA 2 DOBI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7" t="2587" r="56425" b="80583"/>
          <a:stretch/>
        </p:blipFill>
        <p:spPr bwMode="auto">
          <a:xfrm>
            <a:off x="3808475" y="2309326"/>
            <a:ext cx="951722" cy="14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7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ČETRTINKA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TRAJA 1 DOBO</a:t>
            </a: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5" t="2697" r="43900" b="80693"/>
          <a:stretch/>
        </p:blipFill>
        <p:spPr bwMode="auto">
          <a:xfrm>
            <a:off x="3961180" y="1960930"/>
            <a:ext cx="1221640" cy="18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8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OSMINKA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TRAJA POL DOBE</a:t>
            </a:r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2" t="6465" r="24750" b="46767"/>
          <a:stretch/>
        </p:blipFill>
        <p:spPr bwMode="auto">
          <a:xfrm>
            <a:off x="3808475" y="2419045"/>
            <a:ext cx="1045030" cy="151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9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281175"/>
            <a:ext cx="6710785" cy="725349"/>
          </a:xfrm>
        </p:spPr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6" name="Ograda vsebine 5" descr="Povezana slika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9530" r="2975" b="28528"/>
          <a:stretch/>
        </p:blipFill>
        <p:spPr bwMode="auto">
          <a:xfrm>
            <a:off x="296260" y="739290"/>
            <a:ext cx="8084707" cy="3359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PAVZE</a:t>
            </a:r>
            <a:endParaRPr lang="sl-SI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573378"/>
            <a:ext cx="1679755" cy="156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1859698"/>
            <a:ext cx="2313318" cy="12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2" y="1859698"/>
            <a:ext cx="1642336" cy="11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1898723"/>
            <a:ext cx="1974588" cy="12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43555" y="3640685"/>
            <a:ext cx="1985165" cy="610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ČETRTINSKA PAVZA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4572000" y="3769950"/>
            <a:ext cx="1788968" cy="610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POLOVINSKA PAVZA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6546588" y="3792331"/>
            <a:ext cx="1985165" cy="610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CELINSKA PAVZA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2363325" y="3642431"/>
            <a:ext cx="1985165" cy="610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OSMINSKA PAVZA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907080" y="3182570"/>
            <a:ext cx="0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V="1">
            <a:off x="3355907" y="3096316"/>
            <a:ext cx="0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5466484" y="3184316"/>
            <a:ext cx="0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V="1">
            <a:off x="7549580" y="3306446"/>
            <a:ext cx="0" cy="458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3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Diaprojekcija na zaslonu (16:9)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 Theme</vt:lpstr>
      <vt:lpstr>NOTNE VREDNOSTI</vt:lpstr>
      <vt:lpstr>PowerPointova predstavitev</vt:lpstr>
      <vt:lpstr>NOTE</vt:lpstr>
      <vt:lpstr>CELINKA</vt:lpstr>
      <vt:lpstr>POLOVINKA</vt:lpstr>
      <vt:lpstr>ČETRTINKA</vt:lpstr>
      <vt:lpstr>OSMINKA</vt:lpstr>
      <vt:lpstr>Slide Title</vt:lpstr>
      <vt:lpstr>PAVZE</vt:lpstr>
      <vt:lpstr>CELINSKA PAVZA</vt:lpstr>
      <vt:lpstr>POLOVINSKA PAVZA</vt:lpstr>
      <vt:lpstr>ČETRTINSKA PAVZA</vt:lpstr>
      <vt:lpstr>OSMINSKA PAVZA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2020-12-03T10:50:33Z</dcterms:modified>
</cp:coreProperties>
</file>