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CF1"/>
    <a:srgbClr val="FAE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130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I-WwzojLno" TargetMode="External"/><Relationship Id="rId2" Type="http://schemas.openxmlformats.org/officeDocument/2006/relationships/hyperlink" Target="https://youtu.be/RGpgJY6-gc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e2iSa1O1L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sl.wikipedia.org/wiki/Prazgodovin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9495" y="2549525"/>
            <a:ext cx="10245725" cy="2579370"/>
          </a:xfrm>
          <a:ln>
            <a:solidFill>
              <a:schemeClr val="accent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/>
          <a:lstStyle/>
          <a:p>
            <a:r>
              <a:rPr lang="sl-SI" altLang="en-US" sz="7200" dirty="0">
                <a:solidFill>
                  <a:schemeClr val="tx1"/>
                </a:solidFill>
              </a:rPr>
              <a:t>PRAZGODOVINA NA</a:t>
            </a:r>
            <a:br>
              <a:rPr lang="sl-SI" altLang="en-US" sz="7200" dirty="0">
                <a:solidFill>
                  <a:schemeClr val="tx1"/>
                </a:solidFill>
              </a:rPr>
            </a:br>
            <a:r>
              <a:rPr lang="sl-SI" altLang="en-US" sz="7200" dirty="0">
                <a:solidFill>
                  <a:schemeClr val="tx1"/>
                </a:solidFill>
              </a:rPr>
              <a:t>SLOVENSKEM</a:t>
            </a:r>
            <a:br>
              <a:rPr lang="sl-SI" altLang="en-US" sz="3200" dirty="0">
                <a:solidFill>
                  <a:schemeClr val="tx1"/>
                </a:solidFill>
              </a:rPr>
            </a:br>
            <a:r>
              <a:rPr lang="sl-SI" altLang="en-US" sz="32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745" y="2422525"/>
            <a:ext cx="853440" cy="309880"/>
          </a:xfrm>
        </p:spPr>
        <p:txBody>
          <a:bodyPr>
            <a:normAutofit fontScale="25000"/>
          </a:bodyPr>
          <a:lstStyle/>
          <a:p>
            <a:endParaRPr lang="en-US"/>
          </a:p>
          <a:p>
            <a:endParaRPr lang="en-US"/>
          </a:p>
          <a:p>
            <a:endParaRPr lang="en-US" sz="6200" b="1"/>
          </a:p>
          <a:p>
            <a:endParaRPr lang="en-US"/>
          </a:p>
          <a:p>
            <a:r>
              <a:rPr lang="sl-SI" altLang="en-US"/>
              <a:t> </a:t>
            </a:r>
          </a:p>
          <a:p>
            <a:endParaRPr lang="sl-SI" altLang="en-US"/>
          </a:p>
          <a:p>
            <a:endParaRPr lang="sl-SI" altLang="en-US"/>
          </a:p>
          <a:p>
            <a:r>
              <a:rPr lang="sl-SI" altLang="en-US"/>
              <a:t>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996180" y="4874260"/>
            <a:ext cx="2077085" cy="1881505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1" name="Picture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8408670" y="591185"/>
            <a:ext cx="3385820" cy="195834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3359785" y="419100"/>
            <a:ext cx="1905000" cy="153924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4" name="Picture 103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3987419"/>
            <a:ext cx="2865120" cy="1612392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 Box 3"/>
          <p:cNvSpPr txBox="1"/>
          <p:nvPr/>
        </p:nvSpPr>
        <p:spPr>
          <a:xfrm>
            <a:off x="4554855" y="5297170"/>
            <a:ext cx="751395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altLang="en-US" sz="2000" dirty="0">
                <a:sym typeface="+mn-ea"/>
              </a:rPr>
              <a:t> Avtor/ica :Zala Cifer  </a:t>
            </a:r>
            <a:br>
              <a:rPr lang="sl-SI" altLang="en-US" sz="2000" dirty="0">
                <a:sym typeface="+mn-ea"/>
              </a:rPr>
            </a:br>
            <a:r>
              <a:rPr lang="sl-SI" altLang="en-US" sz="2000" dirty="0">
                <a:sym typeface="+mn-ea"/>
              </a:rPr>
              <a:t>Mentor/ica :Bernarda Roudi  </a:t>
            </a:r>
            <a:br>
              <a:rPr lang="sl-SI" altLang="en-US" sz="2000" dirty="0">
                <a:sym typeface="+mn-ea"/>
              </a:rPr>
            </a:br>
            <a:r>
              <a:rPr lang="sl-SI" altLang="en-US" sz="2000" dirty="0">
                <a:sym typeface="+mn-ea"/>
              </a:rPr>
              <a:t>Šola:OŠ Tišina</a:t>
            </a:r>
            <a:br>
              <a:rPr lang="sl-SI" altLang="en-US" sz="2000" dirty="0">
                <a:sym typeface="+mn-ea"/>
              </a:rPr>
            </a:br>
            <a:r>
              <a:rPr lang="sl-SI" altLang="en-US" sz="2000" dirty="0">
                <a:sym typeface="+mn-ea"/>
              </a:rPr>
              <a:t>Datum:11.10.2021 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10323195" cy="5160645"/>
          </a:xfrm>
        </p:spPr>
        <p:txBody>
          <a:bodyPr/>
          <a:lstStyle/>
          <a:p>
            <a:pPr marL="0" indent="0">
              <a:buNone/>
            </a:pPr>
            <a:r>
              <a:rPr lang="sl-SI" altLang="en-US"/>
              <a:t>                         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sl-SI" altLang="en-US">
                <a:solidFill>
                  <a:srgbClr val="FF0000"/>
                </a:solidFill>
                <a:sym typeface="+mn-ea"/>
              </a:rPr>
              <a:t>  PRAZGODOVINSKA</a:t>
            </a:r>
            <a:endParaRPr lang="sl-SI" altLang="en-US">
              <a:solidFill>
                <a:srgbClr val="FF0000"/>
              </a:solidFill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sl-SI" altLang="en-US">
                <a:solidFill>
                  <a:srgbClr val="FF0000"/>
                </a:solidFill>
                <a:sym typeface="+mn-ea"/>
              </a:rPr>
              <a:t>  OBDOBJA</a:t>
            </a:r>
            <a:endParaRPr lang="sl-SI" altLang="en-US"/>
          </a:p>
          <a:p>
            <a:pPr marL="0" indent="0" algn="l">
              <a:lnSpc>
                <a:spcPct val="110000"/>
              </a:lnSpc>
              <a:buNone/>
            </a:pPr>
            <a:r>
              <a:rPr lang="sl-SI" altLang="en-US">
                <a:solidFill>
                  <a:srgbClr val="FF0000"/>
                </a:solidFill>
              </a:rPr>
              <a:t> </a:t>
            </a:r>
            <a:r>
              <a:rPr lang="sl-SI" altLang="en-US"/>
              <a:t> 1. KAMENA DOBA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sl-SI" altLang="en-US"/>
              <a:t>       Deli se na: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sl-SI" altLang="en-US"/>
              <a:t>       -STAREJŠO kameno dobo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sl-SI" altLang="en-US"/>
              <a:t>       -MLAJŠO kamno dobo     </a:t>
            </a:r>
          </a:p>
          <a:p>
            <a:pPr marL="0" indent="0">
              <a:buNone/>
            </a:pPr>
            <a:r>
              <a:rPr lang="sl-SI" altLang="en-US"/>
              <a:t>                       </a:t>
            </a:r>
          </a:p>
        </p:txBody>
      </p:sp>
      <p:pic>
        <p:nvPicPr>
          <p:cNvPr id="100" name="Content Placeholder 99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94400" y="898525"/>
            <a:ext cx="1605915" cy="1892300"/>
          </a:xfrm>
          <a:prstGeom prst="foldedCorner">
            <a:avLst/>
          </a:prstGeom>
          <a:noFill/>
          <a:ln w="95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8381365" y="1580515"/>
            <a:ext cx="1897380" cy="1539240"/>
          </a:xfrm>
          <a:prstGeom prst="rect">
            <a:avLst/>
          </a:prstGeom>
          <a:noFill/>
          <a:ln w="95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10022840" y="3021965"/>
            <a:ext cx="2007870" cy="1843405"/>
          </a:xfrm>
          <a:prstGeom prst="rect">
            <a:avLst/>
          </a:prstGeom>
          <a:noFill/>
          <a:ln w="95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6871970" y="2847975"/>
            <a:ext cx="1805940" cy="1623060"/>
          </a:xfrm>
          <a:prstGeom prst="rect">
            <a:avLst/>
          </a:prstGeom>
          <a:noFill/>
          <a:ln w="95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altLang="en-US"/>
              <a:t>  </a:t>
            </a:r>
          </a:p>
          <a:p>
            <a:pPr marL="0" indent="0">
              <a:buNone/>
            </a:pPr>
            <a:endParaRPr lang="sl-SI" altLang="en-US"/>
          </a:p>
          <a:p>
            <a:pPr marL="0" indent="0">
              <a:lnSpc>
                <a:spcPct val="110000"/>
              </a:lnSpc>
              <a:buNone/>
            </a:pPr>
            <a:r>
              <a:rPr lang="sl-SI" altLang="en-US">
                <a:solidFill>
                  <a:srgbClr val="FF0000"/>
                </a:solidFill>
                <a:sym typeface="+mn-ea"/>
              </a:rPr>
              <a:t>IZNAJDBE IN ODKRITJA V </a:t>
            </a:r>
            <a:endParaRPr lang="sl-SI" altLang="en-US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sl-SI" altLang="en-US">
                <a:solidFill>
                  <a:srgbClr val="FF0000"/>
                </a:solidFill>
                <a:sym typeface="+mn-ea"/>
              </a:rPr>
              <a:t>starejši KAMENI DOBI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l-SI" altLang="en-US">
                <a:solidFill>
                  <a:schemeClr val="tx1"/>
                </a:solidFill>
              </a:rPr>
              <a:t>-Iznajdba PESTNJAKA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l-SI" altLang="en-US">
                <a:solidFill>
                  <a:schemeClr val="tx1"/>
                </a:solidFill>
              </a:rPr>
              <a:t>-Odkritje OGNJA</a:t>
            </a:r>
            <a:endParaRPr lang="sl-SI" altLang="en-US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altLang="en-US"/>
              <a:t>-Začetki UMETNOSTI</a:t>
            </a:r>
          </a:p>
          <a:p>
            <a:pPr marL="0" indent="0">
              <a:buNone/>
            </a:pPr>
            <a:r>
              <a:rPr lang="sl-SI" altLang="en-US"/>
              <a:t>                                                          </a:t>
            </a:r>
          </a:p>
          <a:p>
            <a:pPr marL="0" indent="0">
              <a:buNone/>
            </a:pPr>
            <a:endParaRPr lang="sl-SI" altLang="en-US"/>
          </a:p>
          <a:p>
            <a:pPr marL="0" indent="0">
              <a:lnSpc>
                <a:spcPct val="110000"/>
              </a:lnSpc>
              <a:buNone/>
            </a:pPr>
            <a:endParaRPr lang="sl-SI" altLang="en-US">
              <a:solidFill>
                <a:srgbClr val="FF0000"/>
              </a:solidFill>
            </a:endParaRPr>
          </a:p>
        </p:txBody>
      </p:sp>
      <p:pic>
        <p:nvPicPr>
          <p:cNvPr id="103" name="Content Placeholder 10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3185" y="876935"/>
            <a:ext cx="2021840" cy="1817370"/>
          </a:xfrm>
          <a:prstGeom prst="rect">
            <a:avLst/>
          </a:prstGeom>
          <a:noFill/>
          <a:ln w="95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174740" y="4312285"/>
            <a:ext cx="2044065" cy="1815465"/>
          </a:xfrm>
          <a:prstGeom prst="rect">
            <a:avLst/>
          </a:prstGeom>
          <a:noFill/>
          <a:ln w="95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8906510" y="2971800"/>
            <a:ext cx="2007870" cy="1843405"/>
          </a:xfrm>
          <a:prstGeom prst="rect">
            <a:avLst/>
          </a:prstGeom>
          <a:noFill/>
          <a:ln w="95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altLang="en-US"/>
              <a:t>2.DOBA KOVIN</a:t>
            </a:r>
          </a:p>
          <a:p>
            <a:pPr marL="0" indent="0">
              <a:buNone/>
            </a:pPr>
            <a:r>
              <a:rPr lang="sl-SI" altLang="en-US"/>
              <a:t>   Deli se na:</a:t>
            </a:r>
          </a:p>
          <a:p>
            <a:pPr marL="0" indent="0">
              <a:buNone/>
            </a:pPr>
            <a:r>
              <a:rPr lang="sl-SI" altLang="en-US"/>
              <a:t>   -BAKRENO dobo</a:t>
            </a:r>
          </a:p>
          <a:p>
            <a:pPr marL="0" indent="0">
              <a:buNone/>
            </a:pPr>
            <a:r>
              <a:rPr lang="sl-SI" altLang="en-US"/>
              <a:t>   -BRONASTO dobo </a:t>
            </a:r>
          </a:p>
          <a:p>
            <a:pPr marL="0" indent="0">
              <a:buNone/>
            </a:pPr>
            <a:r>
              <a:rPr lang="sl-SI" altLang="en-US"/>
              <a:t>   -ŽELEZNO dobo</a:t>
            </a:r>
          </a:p>
        </p:txBody>
      </p:sp>
      <p:pic>
        <p:nvPicPr>
          <p:cNvPr id="104" name="Content Placeholder 10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2540" y="3947160"/>
            <a:ext cx="2396490" cy="276352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5" name="Picture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7807325" y="1174750"/>
            <a:ext cx="2818765" cy="1727835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92835"/>
            <a:ext cx="10777220" cy="5543550"/>
          </a:xfrm>
        </p:spPr>
        <p:txBody>
          <a:bodyPr/>
          <a:lstStyle/>
          <a:p>
            <a:pPr marL="0" indent="0">
              <a:buNone/>
            </a:pPr>
            <a:r>
              <a:rPr lang="sl-SI" altLang="en-US">
                <a:solidFill>
                  <a:srgbClr val="FF0000"/>
                </a:solidFill>
              </a:rPr>
              <a:t>DEJAVNOSTI v KAMENI             </a:t>
            </a:r>
          </a:p>
          <a:p>
            <a:pPr marL="0" indent="0">
              <a:buNone/>
            </a:pPr>
            <a:r>
              <a:rPr lang="sl-SI" altLang="en-US">
                <a:solidFill>
                  <a:srgbClr val="FF0000"/>
                </a:solidFill>
              </a:rPr>
              <a:t>DOBI: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-Lov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-Ribolov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-Izdelava</a:t>
            </a:r>
            <a:r>
              <a:rPr lang="sl-SI" altLang="en-US">
                <a:solidFill>
                  <a:srgbClr val="FF0000"/>
                </a:solidFill>
              </a:rPr>
              <a:t> </a:t>
            </a:r>
            <a:r>
              <a:rPr lang="sl-SI" altLang="en-US">
                <a:solidFill>
                  <a:schemeClr val="tx1"/>
                </a:solidFill>
              </a:rPr>
              <a:t>OROŽJA,ORODJA iz kamna</a:t>
            </a:r>
            <a:endParaRPr lang="sl-SI" altLang="en-US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altLang="en-US">
                <a:solidFill>
                  <a:srgbClr val="FF0000"/>
                </a:solidFill>
              </a:rPr>
              <a:t>                                                        BIVALIŠČA :</a:t>
            </a:r>
          </a:p>
          <a:p>
            <a:pPr marL="0" indent="0">
              <a:buNone/>
            </a:pPr>
            <a:r>
              <a:rPr lang="sl-SI" altLang="en-US">
                <a:solidFill>
                  <a:srgbClr val="FF0000"/>
                </a:solidFill>
              </a:rPr>
              <a:t>                                                      </a:t>
            </a:r>
            <a:r>
              <a:rPr lang="sl-SI" altLang="en-US">
                <a:solidFill>
                  <a:schemeClr val="tx1"/>
                </a:solidFill>
              </a:rPr>
              <a:t>  -Jame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                                                        -Preprosta bivališča</a:t>
            </a:r>
            <a:endParaRPr lang="sl-SI" altLang="en-US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altLang="en-US">
                <a:solidFill>
                  <a:srgbClr val="FF0000"/>
                </a:solidFill>
              </a:rPr>
              <a:t>                                                        </a:t>
            </a:r>
          </a:p>
        </p:txBody>
      </p:sp>
      <p:pic>
        <p:nvPicPr>
          <p:cNvPr id="107" name="Content Placeholder 106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49180" y="3334385"/>
            <a:ext cx="2172970" cy="175260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8" name="Picture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7860665" y="920115"/>
            <a:ext cx="2536825" cy="177927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9" name="Picture 108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" y="4035425"/>
            <a:ext cx="1920875" cy="191643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915" y="4670425"/>
            <a:ext cx="1796415" cy="179641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9709150" cy="15494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838960"/>
            <a:ext cx="11193145" cy="6731000"/>
          </a:xfrm>
        </p:spPr>
        <p:txBody>
          <a:bodyPr/>
          <a:lstStyle/>
          <a:p>
            <a:pPr marL="0" indent="0">
              <a:buNone/>
            </a:pPr>
            <a:r>
              <a:rPr lang="sl-SI" altLang="en-US">
                <a:solidFill>
                  <a:srgbClr val="FF0000"/>
                </a:solidFill>
              </a:rPr>
              <a:t>POMEMBNA NAJDBIŠČA: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-Jama DIVJE BABE (Paleolitska PIŠČAL)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-Jama POTOČKA ZIJALKA (Koščena ŠIVANKA)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-LJUBLJANSKO BARJE (LESENO KOLO Z OSJO,OSTANKI KALUPA IN KOLIŠČ itd...)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-OLORIS PRI DOLNJEM LAKOŠU (Ostanki glinenih LONCEV,POSOD itd...)                                               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-VAČE (SITULA,GROBNE najdbe)          </a:t>
            </a:r>
          </a:p>
        </p:txBody>
      </p:sp>
      <p:pic>
        <p:nvPicPr>
          <p:cNvPr id="110" name="Content Placeholder 109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6655" y="737870"/>
            <a:ext cx="1991995" cy="160655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495" y="4509135"/>
            <a:ext cx="1991995" cy="21748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1" name="Picture 110"/>
          <p:cNvPicPr/>
          <p:nvPr/>
        </p:nvPicPr>
        <p:blipFill>
          <a:blip r:embed="rId5"/>
          <a:stretch>
            <a:fillRect/>
          </a:stretch>
        </p:blipFill>
        <p:spPr>
          <a:xfrm>
            <a:off x="9498965" y="1838960"/>
            <a:ext cx="2693035" cy="143764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755" y="0"/>
            <a:ext cx="2776220" cy="168275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sl-SI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altLang="en-US">
                <a:solidFill>
                  <a:srgbClr val="FF0000"/>
                </a:solidFill>
              </a:rPr>
              <a:t>DEJAVNOSTI v DOBI </a:t>
            </a:r>
          </a:p>
          <a:p>
            <a:pPr marL="0" indent="0">
              <a:buNone/>
            </a:pPr>
            <a:r>
              <a:rPr lang="sl-SI" altLang="en-US">
                <a:solidFill>
                  <a:srgbClr val="FF0000"/>
                </a:solidFill>
              </a:rPr>
              <a:t>KOVIN: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-Lov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-Ribolov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-Poljedelstvo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-Živinoreja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-Izdelava ORODJA,OROŽJA </a:t>
            </a:r>
          </a:p>
          <a:p>
            <a:pPr marL="0" indent="0">
              <a:buNone/>
            </a:pPr>
            <a:r>
              <a:rPr lang="sl-SI" altLang="en-US">
                <a:solidFill>
                  <a:schemeClr val="tx1"/>
                </a:solidFill>
              </a:rPr>
              <a:t>iz kovine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11895" y="81915"/>
            <a:ext cx="2590800" cy="2255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830" y="1617980"/>
            <a:ext cx="2385060" cy="237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955" y="4839970"/>
            <a:ext cx="1685925" cy="199072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5890" y="3590290"/>
            <a:ext cx="2314575" cy="19812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/>
              <a:t>VIDEI: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174750"/>
            <a:ext cx="10972800" cy="4953000"/>
          </a:xfrm>
        </p:spPr>
        <p:txBody>
          <a:bodyPr/>
          <a:lstStyle/>
          <a:p>
            <a:r>
              <a:rPr lang="en-US">
                <a:hlinkClick r:id="rId2" action="ppaction://hlinkfile"/>
              </a:rPr>
              <a:t>https://youtu.be/RGpgJY6-gcw</a:t>
            </a:r>
          </a:p>
          <a:p>
            <a:r>
              <a:rPr lang="en-US">
                <a:hlinkClick r:id="rId2" action="ppaction://hlinkfile"/>
              </a:rPr>
              <a:t>https://youtu.be/RGpgJY6-gcw</a:t>
            </a:r>
          </a:p>
          <a:p>
            <a:r>
              <a:rPr lang="en-US">
                <a:hlinkClick r:id="rId3" action="ppaction://hlinkfile"/>
              </a:rPr>
              <a:t>https://www.youtube.com/watch?v=OI-WwzojLno</a:t>
            </a:r>
          </a:p>
          <a:p>
            <a:r>
              <a:rPr lang="en-US">
                <a:hlinkClick r:id="rId4" action="ppaction://hlinkfile"/>
              </a:rPr>
              <a:t>https://www.youtube.com/watch?v=le2iSa1O1Lc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/>
              <a:t>VIRI: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 action="ppaction://hlinkfile"/>
              </a:rPr>
              <a:t>https://sl.wikipedia.org/wiki/Prazgodovina</a:t>
            </a:r>
          </a:p>
          <a:p>
            <a:r>
              <a:rPr lang="sl-SI" altLang="en-US"/>
              <a:t>srednješolski učbenik:ZGODOVINA 1(Prazgodovina in stari vek)  </a:t>
            </a:r>
          </a:p>
          <a:p>
            <a:r>
              <a:rPr lang="sl-SI" altLang="en-US"/>
              <a:t>Strokovna literatura - Dežela situl  (Borut Križ)        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277</Words>
  <Application>Microsoft Office PowerPoint</Application>
  <PresentationFormat>Širokozaslonsko</PresentationFormat>
  <Paragraphs>64</Paragraphs>
  <Slides>9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2" baseType="lpstr">
      <vt:lpstr>Arial</vt:lpstr>
      <vt:lpstr>Calibri</vt:lpstr>
      <vt:lpstr>Blue Waves</vt:lpstr>
      <vt:lpstr>PRAZGODOVINA NA SLOVENSKEM  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   </vt:lpstr>
      <vt:lpstr>VIDEI:</vt:lpstr>
      <vt:lpstr>VIRI: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PRAZGODOVINA NA SLOVENSKEM</dc:title>
  <dc:creator>Bernarda</dc:creator>
  <cp:lastModifiedBy>bernarda.roudi@gmail.com</cp:lastModifiedBy>
  <cp:revision>4</cp:revision>
  <dcterms:created xsi:type="dcterms:W3CDTF">2021-10-04T14:09:00Z</dcterms:created>
  <dcterms:modified xsi:type="dcterms:W3CDTF">2021-11-28T09:54:42Z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5EA78F760F884B36B770FF3D70CBA327</vt:lpwstr>
  </property>
  <property fmtid="{D5CDD505-2E9C-101B-9397-08002B2CF9AE}" pid="3" name="KSOProductBuildVer">
    <vt:lpwstr>1033-11.2.0.10323</vt:lpwstr>
  </property>
</Properties>
</file>