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71" r:id="rId6"/>
    <p:sldId id="268" r:id="rId7"/>
    <p:sldId id="269" r:id="rId8"/>
    <p:sldId id="270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3F004-E247-44D2-BD00-4CF8B05CE82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D4087C8-FC3F-4870-B89A-F527E99ED631}">
      <dgm:prSet/>
      <dgm:spPr/>
      <dgm:t>
        <a:bodyPr/>
        <a:lstStyle/>
        <a:p>
          <a:r>
            <a:rPr lang="sl-SI"/>
            <a:t>Pred približno 3.000 leti so se v Palestino naselili Hebrejci</a:t>
          </a:r>
          <a:endParaRPr lang="en-US"/>
        </a:p>
      </dgm:t>
    </dgm:pt>
    <dgm:pt modelId="{2BA94C9B-CBAD-4B1A-B5D0-46EAC840E968}" type="parTrans" cxnId="{6C2E3595-2375-4FB8-9C27-38043FC4B6E7}">
      <dgm:prSet/>
      <dgm:spPr/>
      <dgm:t>
        <a:bodyPr/>
        <a:lstStyle/>
        <a:p>
          <a:endParaRPr lang="en-US"/>
        </a:p>
      </dgm:t>
    </dgm:pt>
    <dgm:pt modelId="{989ED1E4-BAD5-4C79-A54D-7302C636A8A7}" type="sibTrans" cxnId="{6C2E3595-2375-4FB8-9C27-38043FC4B6E7}">
      <dgm:prSet/>
      <dgm:spPr/>
      <dgm:t>
        <a:bodyPr/>
        <a:lstStyle/>
        <a:p>
          <a:endParaRPr lang="en-US"/>
        </a:p>
      </dgm:t>
    </dgm:pt>
    <dgm:pt modelId="{E19570B6-D2E5-4D43-9CB0-5D85ADCD8A4A}">
      <dgm:prSet/>
      <dgm:spPr/>
      <dgm:t>
        <a:bodyPr/>
        <a:lstStyle/>
        <a:p>
          <a:r>
            <a:rPr lang="sl-SI"/>
            <a:t>Med pomembnimi voditelji Hebrejcev je bil Mojzes</a:t>
          </a:r>
          <a:endParaRPr lang="en-US"/>
        </a:p>
      </dgm:t>
    </dgm:pt>
    <dgm:pt modelId="{D90B2124-0D8B-48C7-8735-0464210431CC}" type="parTrans" cxnId="{88627456-60A1-4C8B-95AC-229F0A3634A6}">
      <dgm:prSet/>
      <dgm:spPr/>
      <dgm:t>
        <a:bodyPr/>
        <a:lstStyle/>
        <a:p>
          <a:endParaRPr lang="en-US"/>
        </a:p>
      </dgm:t>
    </dgm:pt>
    <dgm:pt modelId="{34CD81EE-72B8-45CF-91BB-B556D99687AD}" type="sibTrans" cxnId="{88627456-60A1-4C8B-95AC-229F0A3634A6}">
      <dgm:prSet/>
      <dgm:spPr/>
      <dgm:t>
        <a:bodyPr/>
        <a:lstStyle/>
        <a:p>
          <a:endParaRPr lang="en-US"/>
        </a:p>
      </dgm:t>
    </dgm:pt>
    <dgm:pt modelId="{A654E414-6A92-45CB-B0F5-A64D45C5F16F}">
      <dgm:prSet/>
      <dgm:spPr/>
      <dgm:t>
        <a:bodyPr/>
        <a:lstStyle/>
        <a:p>
          <a:r>
            <a:rPr lang="sl-SI"/>
            <a:t>Od boga je prejel deset božjih zapovedi</a:t>
          </a:r>
          <a:endParaRPr lang="en-US"/>
        </a:p>
      </dgm:t>
    </dgm:pt>
    <dgm:pt modelId="{732883E2-475F-4943-AF16-EA0434757E86}" type="parTrans" cxnId="{BC4A0368-3830-4296-B62F-D7B1E83BE0D6}">
      <dgm:prSet/>
      <dgm:spPr/>
      <dgm:t>
        <a:bodyPr/>
        <a:lstStyle/>
        <a:p>
          <a:endParaRPr lang="en-US"/>
        </a:p>
      </dgm:t>
    </dgm:pt>
    <dgm:pt modelId="{6FED68BD-B78A-4B46-B2D7-93E783684773}" type="sibTrans" cxnId="{BC4A0368-3830-4296-B62F-D7B1E83BE0D6}">
      <dgm:prSet/>
      <dgm:spPr/>
      <dgm:t>
        <a:bodyPr/>
        <a:lstStyle/>
        <a:p>
          <a:endParaRPr lang="en-US"/>
        </a:p>
      </dgm:t>
    </dgm:pt>
    <dgm:pt modelId="{6020A71F-FEA3-4429-AA64-E671767ADC59}">
      <dgm:prSet/>
      <dgm:spPr/>
      <dgm:t>
        <a:bodyPr/>
        <a:lstStyle/>
        <a:p>
          <a:r>
            <a:rPr lang="sl-SI"/>
            <a:t>Stara zaveza-čas od priseljevanja Hebrejcev do ustanovitve njihove prve države</a:t>
          </a:r>
          <a:endParaRPr lang="en-US"/>
        </a:p>
      </dgm:t>
    </dgm:pt>
    <dgm:pt modelId="{177350DE-0C0A-48A7-9270-52997C95D6E7}" type="parTrans" cxnId="{8704354E-E86E-4CCC-BD25-3FCC7F293C94}">
      <dgm:prSet/>
      <dgm:spPr/>
      <dgm:t>
        <a:bodyPr/>
        <a:lstStyle/>
        <a:p>
          <a:endParaRPr lang="en-US"/>
        </a:p>
      </dgm:t>
    </dgm:pt>
    <dgm:pt modelId="{513E62D8-2865-4C7D-AB63-793D2DDB05BB}" type="sibTrans" cxnId="{8704354E-E86E-4CCC-BD25-3FCC7F293C94}">
      <dgm:prSet/>
      <dgm:spPr/>
      <dgm:t>
        <a:bodyPr/>
        <a:lstStyle/>
        <a:p>
          <a:endParaRPr lang="en-US"/>
        </a:p>
      </dgm:t>
    </dgm:pt>
    <dgm:pt modelId="{A3619A59-BC52-47AE-8C19-789F8270178E}">
      <dgm:prSet/>
      <dgm:spPr/>
      <dgm:t>
        <a:bodyPr/>
        <a:lstStyle/>
        <a:p>
          <a:r>
            <a:rPr lang="sl-SI"/>
            <a:t>Vladal jim je kralj Salomon</a:t>
          </a:r>
          <a:endParaRPr lang="en-US"/>
        </a:p>
      </dgm:t>
    </dgm:pt>
    <dgm:pt modelId="{DF9ECB89-5EE5-46F7-824A-F0758195DFC1}" type="parTrans" cxnId="{5E0F41EC-782F-49AD-98CB-E99A5C3BB026}">
      <dgm:prSet/>
      <dgm:spPr/>
      <dgm:t>
        <a:bodyPr/>
        <a:lstStyle/>
        <a:p>
          <a:endParaRPr lang="en-US"/>
        </a:p>
      </dgm:t>
    </dgm:pt>
    <dgm:pt modelId="{C334A21F-BB93-4B26-9E5E-2A71A4871623}" type="sibTrans" cxnId="{5E0F41EC-782F-49AD-98CB-E99A5C3BB026}">
      <dgm:prSet/>
      <dgm:spPr/>
      <dgm:t>
        <a:bodyPr/>
        <a:lstStyle/>
        <a:p>
          <a:endParaRPr lang="en-US"/>
        </a:p>
      </dgm:t>
    </dgm:pt>
    <dgm:pt modelId="{EEB4B237-4E8F-47B2-B3C5-42F35A361C3B}">
      <dgm:prSet/>
      <dgm:spPr/>
      <dgm:t>
        <a:bodyPr/>
        <a:lstStyle/>
        <a:p>
          <a:r>
            <a:rPr lang="sl-SI"/>
            <a:t>Zgradili so veliko veličastnih zgradb</a:t>
          </a:r>
          <a:endParaRPr lang="en-US"/>
        </a:p>
      </dgm:t>
    </dgm:pt>
    <dgm:pt modelId="{6C5E041E-EC48-4E2D-84C4-7050B3DAC684}" type="parTrans" cxnId="{873D83AD-93B2-45FC-9C93-B8DF37884590}">
      <dgm:prSet/>
      <dgm:spPr/>
      <dgm:t>
        <a:bodyPr/>
        <a:lstStyle/>
        <a:p>
          <a:endParaRPr lang="en-US"/>
        </a:p>
      </dgm:t>
    </dgm:pt>
    <dgm:pt modelId="{E46ECED0-1E69-471F-ADD9-56B72954D268}" type="sibTrans" cxnId="{873D83AD-93B2-45FC-9C93-B8DF37884590}">
      <dgm:prSet/>
      <dgm:spPr/>
      <dgm:t>
        <a:bodyPr/>
        <a:lstStyle/>
        <a:p>
          <a:endParaRPr lang="en-US"/>
        </a:p>
      </dgm:t>
    </dgm:pt>
    <dgm:pt modelId="{E6365091-AE6F-4125-B880-60E410EC2B47}">
      <dgm:prSet/>
      <dgm:spPr/>
      <dgm:t>
        <a:bodyPr/>
        <a:lstStyle/>
        <a:p>
          <a:r>
            <a:rPr lang="sl-SI"/>
            <a:t>tempelj posvečen bogu Jahve</a:t>
          </a:r>
          <a:endParaRPr lang="en-US"/>
        </a:p>
      </dgm:t>
    </dgm:pt>
    <dgm:pt modelId="{388CDCCD-88D7-4FC7-A95F-50EFD72A203F}" type="parTrans" cxnId="{C3DDBE8B-4CB4-4EAD-B8D7-763A2A4708A7}">
      <dgm:prSet/>
      <dgm:spPr/>
      <dgm:t>
        <a:bodyPr/>
        <a:lstStyle/>
        <a:p>
          <a:endParaRPr lang="en-US"/>
        </a:p>
      </dgm:t>
    </dgm:pt>
    <dgm:pt modelId="{783C5702-9194-4F60-B874-A73DA2F56879}" type="sibTrans" cxnId="{C3DDBE8B-4CB4-4EAD-B8D7-763A2A4708A7}">
      <dgm:prSet/>
      <dgm:spPr/>
      <dgm:t>
        <a:bodyPr/>
        <a:lstStyle/>
        <a:p>
          <a:endParaRPr lang="en-US"/>
        </a:p>
      </dgm:t>
    </dgm:pt>
    <dgm:pt modelId="{FC6127E5-2D3F-4AA5-A57F-23FE66889E17}">
      <dgm:prSet/>
      <dgm:spPr/>
      <dgm:t>
        <a:bodyPr/>
        <a:lstStyle/>
        <a:p>
          <a:r>
            <a:rPr lang="sl-SI"/>
            <a:t>Država je razpadla na Izrael in Judejo</a:t>
          </a:r>
          <a:endParaRPr lang="en-US"/>
        </a:p>
      </dgm:t>
    </dgm:pt>
    <dgm:pt modelId="{8FAD2527-432F-453B-B4C1-C07D9C472A81}" type="parTrans" cxnId="{D3E7F439-03DE-4B69-8E31-C8BEF0D7FF53}">
      <dgm:prSet/>
      <dgm:spPr/>
      <dgm:t>
        <a:bodyPr/>
        <a:lstStyle/>
        <a:p>
          <a:endParaRPr lang="en-US"/>
        </a:p>
      </dgm:t>
    </dgm:pt>
    <dgm:pt modelId="{8C511D28-DAE0-471A-9076-74F379225C8B}" type="sibTrans" cxnId="{D3E7F439-03DE-4B69-8E31-C8BEF0D7FF53}">
      <dgm:prSet/>
      <dgm:spPr/>
      <dgm:t>
        <a:bodyPr/>
        <a:lstStyle/>
        <a:p>
          <a:endParaRPr lang="en-US"/>
        </a:p>
      </dgm:t>
    </dgm:pt>
    <dgm:pt modelId="{712490C1-D922-416E-BCB7-F9F6F147B2D4}">
      <dgm:prSet/>
      <dgm:spPr/>
      <dgm:t>
        <a:bodyPr/>
        <a:lstStyle/>
        <a:p>
          <a:r>
            <a:rPr lang="sl-SI"/>
            <a:t>Kasneje so ju osvojili Asirci za tem pa Babilonci</a:t>
          </a:r>
          <a:endParaRPr lang="en-US"/>
        </a:p>
      </dgm:t>
    </dgm:pt>
    <dgm:pt modelId="{B02FF87B-EB5C-4627-9CE2-C7F42152774B}" type="parTrans" cxnId="{F83F1ED4-DBDB-4026-9FFA-8E8855C5A79C}">
      <dgm:prSet/>
      <dgm:spPr/>
      <dgm:t>
        <a:bodyPr/>
        <a:lstStyle/>
        <a:p>
          <a:endParaRPr lang="en-US"/>
        </a:p>
      </dgm:t>
    </dgm:pt>
    <dgm:pt modelId="{5B16E7A7-C5FE-4150-A9DE-FF3822094CD7}" type="sibTrans" cxnId="{F83F1ED4-DBDB-4026-9FFA-8E8855C5A79C}">
      <dgm:prSet/>
      <dgm:spPr/>
      <dgm:t>
        <a:bodyPr/>
        <a:lstStyle/>
        <a:p>
          <a:endParaRPr lang="en-US"/>
        </a:p>
      </dgm:t>
    </dgm:pt>
    <dgm:pt modelId="{3E4700EF-DB2F-4062-A71B-327EACD1222F}" type="pres">
      <dgm:prSet presAssocID="{5943F004-E247-44D2-BD00-4CF8B05CE825}" presName="diagram" presStyleCnt="0">
        <dgm:presLayoutVars>
          <dgm:dir/>
          <dgm:resizeHandles val="exact"/>
        </dgm:presLayoutVars>
      </dgm:prSet>
      <dgm:spPr/>
    </dgm:pt>
    <dgm:pt modelId="{4BB04CD5-82BE-43C3-B424-3B2412EDBBC9}" type="pres">
      <dgm:prSet presAssocID="{8D4087C8-FC3F-4870-B89A-F527E99ED631}" presName="node" presStyleLbl="node1" presStyleIdx="0" presStyleCnt="9">
        <dgm:presLayoutVars>
          <dgm:bulletEnabled val="1"/>
        </dgm:presLayoutVars>
      </dgm:prSet>
      <dgm:spPr/>
    </dgm:pt>
    <dgm:pt modelId="{94A21965-E054-4E78-B1DA-94CD573B0FC0}" type="pres">
      <dgm:prSet presAssocID="{989ED1E4-BAD5-4C79-A54D-7302C636A8A7}" presName="sibTrans" presStyleCnt="0"/>
      <dgm:spPr/>
    </dgm:pt>
    <dgm:pt modelId="{7D9A8AA9-1D96-4E80-A667-1525D8ED3EA3}" type="pres">
      <dgm:prSet presAssocID="{E19570B6-D2E5-4D43-9CB0-5D85ADCD8A4A}" presName="node" presStyleLbl="node1" presStyleIdx="1" presStyleCnt="9">
        <dgm:presLayoutVars>
          <dgm:bulletEnabled val="1"/>
        </dgm:presLayoutVars>
      </dgm:prSet>
      <dgm:spPr/>
    </dgm:pt>
    <dgm:pt modelId="{C55282E7-9A2E-4A52-9A79-E0CDDB4CF271}" type="pres">
      <dgm:prSet presAssocID="{34CD81EE-72B8-45CF-91BB-B556D99687AD}" presName="sibTrans" presStyleCnt="0"/>
      <dgm:spPr/>
    </dgm:pt>
    <dgm:pt modelId="{5A39907C-D01B-4D35-BC49-09263C98DAE6}" type="pres">
      <dgm:prSet presAssocID="{A654E414-6A92-45CB-B0F5-A64D45C5F16F}" presName="node" presStyleLbl="node1" presStyleIdx="2" presStyleCnt="9">
        <dgm:presLayoutVars>
          <dgm:bulletEnabled val="1"/>
        </dgm:presLayoutVars>
      </dgm:prSet>
      <dgm:spPr/>
    </dgm:pt>
    <dgm:pt modelId="{960889AF-E9D0-4ABA-8014-AF0D3E239961}" type="pres">
      <dgm:prSet presAssocID="{6FED68BD-B78A-4B46-B2D7-93E783684773}" presName="sibTrans" presStyleCnt="0"/>
      <dgm:spPr/>
    </dgm:pt>
    <dgm:pt modelId="{A8E767E4-7A33-47AF-9DBB-E9F5D766D43B}" type="pres">
      <dgm:prSet presAssocID="{6020A71F-FEA3-4429-AA64-E671767ADC59}" presName="node" presStyleLbl="node1" presStyleIdx="3" presStyleCnt="9">
        <dgm:presLayoutVars>
          <dgm:bulletEnabled val="1"/>
        </dgm:presLayoutVars>
      </dgm:prSet>
      <dgm:spPr/>
    </dgm:pt>
    <dgm:pt modelId="{092D652A-A2B4-4EEC-970A-AFD1DE3F6C65}" type="pres">
      <dgm:prSet presAssocID="{513E62D8-2865-4C7D-AB63-793D2DDB05BB}" presName="sibTrans" presStyleCnt="0"/>
      <dgm:spPr/>
    </dgm:pt>
    <dgm:pt modelId="{75BC6740-D5E3-40AB-A3D9-B2F6A7294387}" type="pres">
      <dgm:prSet presAssocID="{A3619A59-BC52-47AE-8C19-789F8270178E}" presName="node" presStyleLbl="node1" presStyleIdx="4" presStyleCnt="9">
        <dgm:presLayoutVars>
          <dgm:bulletEnabled val="1"/>
        </dgm:presLayoutVars>
      </dgm:prSet>
      <dgm:spPr/>
    </dgm:pt>
    <dgm:pt modelId="{F2D8E385-C3DD-4093-9408-5574198E89C7}" type="pres">
      <dgm:prSet presAssocID="{C334A21F-BB93-4B26-9E5E-2A71A4871623}" presName="sibTrans" presStyleCnt="0"/>
      <dgm:spPr/>
    </dgm:pt>
    <dgm:pt modelId="{20D56FD7-0D7D-454D-A5BA-54AAC63A7711}" type="pres">
      <dgm:prSet presAssocID="{EEB4B237-4E8F-47B2-B3C5-42F35A361C3B}" presName="node" presStyleLbl="node1" presStyleIdx="5" presStyleCnt="9">
        <dgm:presLayoutVars>
          <dgm:bulletEnabled val="1"/>
        </dgm:presLayoutVars>
      </dgm:prSet>
      <dgm:spPr/>
    </dgm:pt>
    <dgm:pt modelId="{5D973AB3-5D84-4FBB-8177-8CBC3310AA9E}" type="pres">
      <dgm:prSet presAssocID="{E46ECED0-1E69-471F-ADD9-56B72954D268}" presName="sibTrans" presStyleCnt="0"/>
      <dgm:spPr/>
    </dgm:pt>
    <dgm:pt modelId="{7E978DFE-F40F-442E-B70C-0BC1DAD3DD52}" type="pres">
      <dgm:prSet presAssocID="{E6365091-AE6F-4125-B880-60E410EC2B47}" presName="node" presStyleLbl="node1" presStyleIdx="6" presStyleCnt="9">
        <dgm:presLayoutVars>
          <dgm:bulletEnabled val="1"/>
        </dgm:presLayoutVars>
      </dgm:prSet>
      <dgm:spPr/>
    </dgm:pt>
    <dgm:pt modelId="{6321C4AC-73C6-4442-8B16-F2CF6AD8DEEB}" type="pres">
      <dgm:prSet presAssocID="{783C5702-9194-4F60-B874-A73DA2F56879}" presName="sibTrans" presStyleCnt="0"/>
      <dgm:spPr/>
    </dgm:pt>
    <dgm:pt modelId="{39F9907D-9D57-473A-AF2A-878CD00594E4}" type="pres">
      <dgm:prSet presAssocID="{FC6127E5-2D3F-4AA5-A57F-23FE66889E17}" presName="node" presStyleLbl="node1" presStyleIdx="7" presStyleCnt="9">
        <dgm:presLayoutVars>
          <dgm:bulletEnabled val="1"/>
        </dgm:presLayoutVars>
      </dgm:prSet>
      <dgm:spPr/>
    </dgm:pt>
    <dgm:pt modelId="{7FB7933C-A541-47E8-9879-1A818826A66E}" type="pres">
      <dgm:prSet presAssocID="{8C511D28-DAE0-471A-9076-74F379225C8B}" presName="sibTrans" presStyleCnt="0"/>
      <dgm:spPr/>
    </dgm:pt>
    <dgm:pt modelId="{CF6467F6-6447-4FD8-A7E1-46A3DEEFF767}" type="pres">
      <dgm:prSet presAssocID="{712490C1-D922-416E-BCB7-F9F6F147B2D4}" presName="node" presStyleLbl="node1" presStyleIdx="8" presStyleCnt="9">
        <dgm:presLayoutVars>
          <dgm:bulletEnabled val="1"/>
        </dgm:presLayoutVars>
      </dgm:prSet>
      <dgm:spPr/>
    </dgm:pt>
  </dgm:ptLst>
  <dgm:cxnLst>
    <dgm:cxn modelId="{75F86309-A2E0-4DE0-AA25-58504E7E5557}" type="presOf" srcId="{712490C1-D922-416E-BCB7-F9F6F147B2D4}" destId="{CF6467F6-6447-4FD8-A7E1-46A3DEEFF767}" srcOrd="0" destOrd="0" presId="urn:microsoft.com/office/officeart/2005/8/layout/default"/>
    <dgm:cxn modelId="{D3E7F439-03DE-4B69-8E31-C8BEF0D7FF53}" srcId="{5943F004-E247-44D2-BD00-4CF8B05CE825}" destId="{FC6127E5-2D3F-4AA5-A57F-23FE66889E17}" srcOrd="7" destOrd="0" parTransId="{8FAD2527-432F-453B-B4C1-C07D9C472A81}" sibTransId="{8C511D28-DAE0-471A-9076-74F379225C8B}"/>
    <dgm:cxn modelId="{BC4A0368-3830-4296-B62F-D7B1E83BE0D6}" srcId="{5943F004-E247-44D2-BD00-4CF8B05CE825}" destId="{A654E414-6A92-45CB-B0F5-A64D45C5F16F}" srcOrd="2" destOrd="0" parTransId="{732883E2-475F-4943-AF16-EA0434757E86}" sibTransId="{6FED68BD-B78A-4B46-B2D7-93E783684773}"/>
    <dgm:cxn modelId="{8704354E-E86E-4CCC-BD25-3FCC7F293C94}" srcId="{5943F004-E247-44D2-BD00-4CF8B05CE825}" destId="{6020A71F-FEA3-4429-AA64-E671767ADC59}" srcOrd="3" destOrd="0" parTransId="{177350DE-0C0A-48A7-9270-52997C95D6E7}" sibTransId="{513E62D8-2865-4C7D-AB63-793D2DDB05BB}"/>
    <dgm:cxn modelId="{E5AD0D72-62BD-4FA2-8E27-6AC9CC8C10E6}" type="presOf" srcId="{EEB4B237-4E8F-47B2-B3C5-42F35A361C3B}" destId="{20D56FD7-0D7D-454D-A5BA-54AAC63A7711}" srcOrd="0" destOrd="0" presId="urn:microsoft.com/office/officeart/2005/8/layout/default"/>
    <dgm:cxn modelId="{88627456-60A1-4C8B-95AC-229F0A3634A6}" srcId="{5943F004-E247-44D2-BD00-4CF8B05CE825}" destId="{E19570B6-D2E5-4D43-9CB0-5D85ADCD8A4A}" srcOrd="1" destOrd="0" parTransId="{D90B2124-0D8B-48C7-8735-0464210431CC}" sibTransId="{34CD81EE-72B8-45CF-91BB-B556D99687AD}"/>
    <dgm:cxn modelId="{C3DDBE8B-4CB4-4EAD-B8D7-763A2A4708A7}" srcId="{5943F004-E247-44D2-BD00-4CF8B05CE825}" destId="{E6365091-AE6F-4125-B880-60E410EC2B47}" srcOrd="6" destOrd="0" parTransId="{388CDCCD-88D7-4FC7-A95F-50EFD72A203F}" sibTransId="{783C5702-9194-4F60-B874-A73DA2F56879}"/>
    <dgm:cxn modelId="{0416E08D-26FD-472C-815F-4317703F644B}" type="presOf" srcId="{FC6127E5-2D3F-4AA5-A57F-23FE66889E17}" destId="{39F9907D-9D57-473A-AF2A-878CD00594E4}" srcOrd="0" destOrd="0" presId="urn:microsoft.com/office/officeart/2005/8/layout/default"/>
    <dgm:cxn modelId="{C0071A94-63AC-4981-B29A-E482BEFFD8A9}" type="presOf" srcId="{A654E414-6A92-45CB-B0F5-A64D45C5F16F}" destId="{5A39907C-D01B-4D35-BC49-09263C98DAE6}" srcOrd="0" destOrd="0" presId="urn:microsoft.com/office/officeart/2005/8/layout/default"/>
    <dgm:cxn modelId="{6C2E3595-2375-4FB8-9C27-38043FC4B6E7}" srcId="{5943F004-E247-44D2-BD00-4CF8B05CE825}" destId="{8D4087C8-FC3F-4870-B89A-F527E99ED631}" srcOrd="0" destOrd="0" parTransId="{2BA94C9B-CBAD-4B1A-B5D0-46EAC840E968}" sibTransId="{989ED1E4-BAD5-4C79-A54D-7302C636A8A7}"/>
    <dgm:cxn modelId="{E956B79B-147A-4F3C-95D0-72F75C0153FA}" type="presOf" srcId="{6020A71F-FEA3-4429-AA64-E671767ADC59}" destId="{A8E767E4-7A33-47AF-9DBB-E9F5D766D43B}" srcOrd="0" destOrd="0" presId="urn:microsoft.com/office/officeart/2005/8/layout/default"/>
    <dgm:cxn modelId="{873D83AD-93B2-45FC-9C93-B8DF37884590}" srcId="{5943F004-E247-44D2-BD00-4CF8B05CE825}" destId="{EEB4B237-4E8F-47B2-B3C5-42F35A361C3B}" srcOrd="5" destOrd="0" parTransId="{6C5E041E-EC48-4E2D-84C4-7050B3DAC684}" sibTransId="{E46ECED0-1E69-471F-ADD9-56B72954D268}"/>
    <dgm:cxn modelId="{AA2C22C0-9665-46F9-925B-152B0D9C178B}" type="presOf" srcId="{E19570B6-D2E5-4D43-9CB0-5D85ADCD8A4A}" destId="{7D9A8AA9-1D96-4E80-A667-1525D8ED3EA3}" srcOrd="0" destOrd="0" presId="urn:microsoft.com/office/officeart/2005/8/layout/default"/>
    <dgm:cxn modelId="{F83F1ED4-DBDB-4026-9FFA-8E8855C5A79C}" srcId="{5943F004-E247-44D2-BD00-4CF8B05CE825}" destId="{712490C1-D922-416E-BCB7-F9F6F147B2D4}" srcOrd="8" destOrd="0" parTransId="{B02FF87B-EB5C-4627-9CE2-C7F42152774B}" sibTransId="{5B16E7A7-C5FE-4150-A9DE-FF3822094CD7}"/>
    <dgm:cxn modelId="{FB4D88D8-1174-4E14-8EC9-FF55D9F6E006}" type="presOf" srcId="{8D4087C8-FC3F-4870-B89A-F527E99ED631}" destId="{4BB04CD5-82BE-43C3-B424-3B2412EDBBC9}" srcOrd="0" destOrd="0" presId="urn:microsoft.com/office/officeart/2005/8/layout/default"/>
    <dgm:cxn modelId="{325F27DE-DDB3-4B36-879E-C8E246711073}" type="presOf" srcId="{E6365091-AE6F-4125-B880-60E410EC2B47}" destId="{7E978DFE-F40F-442E-B70C-0BC1DAD3DD52}" srcOrd="0" destOrd="0" presId="urn:microsoft.com/office/officeart/2005/8/layout/default"/>
    <dgm:cxn modelId="{23C43EEB-7414-4725-BC4F-61D7F0B1D547}" type="presOf" srcId="{A3619A59-BC52-47AE-8C19-789F8270178E}" destId="{75BC6740-D5E3-40AB-A3D9-B2F6A7294387}" srcOrd="0" destOrd="0" presId="urn:microsoft.com/office/officeart/2005/8/layout/default"/>
    <dgm:cxn modelId="{5E0F41EC-782F-49AD-98CB-E99A5C3BB026}" srcId="{5943F004-E247-44D2-BD00-4CF8B05CE825}" destId="{A3619A59-BC52-47AE-8C19-789F8270178E}" srcOrd="4" destOrd="0" parTransId="{DF9ECB89-5EE5-46F7-824A-F0758195DFC1}" sibTransId="{C334A21F-BB93-4B26-9E5E-2A71A4871623}"/>
    <dgm:cxn modelId="{AF9F6BFD-D2D5-4A05-8E1B-B5171FF813D0}" type="presOf" srcId="{5943F004-E247-44D2-BD00-4CF8B05CE825}" destId="{3E4700EF-DB2F-4062-A71B-327EACD1222F}" srcOrd="0" destOrd="0" presId="urn:microsoft.com/office/officeart/2005/8/layout/default"/>
    <dgm:cxn modelId="{CB927718-CD5F-45E1-A47A-DEB319D3A975}" type="presParOf" srcId="{3E4700EF-DB2F-4062-A71B-327EACD1222F}" destId="{4BB04CD5-82BE-43C3-B424-3B2412EDBBC9}" srcOrd="0" destOrd="0" presId="urn:microsoft.com/office/officeart/2005/8/layout/default"/>
    <dgm:cxn modelId="{21624A46-8C62-4F08-AAEC-3D3121AC074A}" type="presParOf" srcId="{3E4700EF-DB2F-4062-A71B-327EACD1222F}" destId="{94A21965-E054-4E78-B1DA-94CD573B0FC0}" srcOrd="1" destOrd="0" presId="urn:microsoft.com/office/officeart/2005/8/layout/default"/>
    <dgm:cxn modelId="{BB90A329-1CDE-456E-87D7-BE75060820E0}" type="presParOf" srcId="{3E4700EF-DB2F-4062-A71B-327EACD1222F}" destId="{7D9A8AA9-1D96-4E80-A667-1525D8ED3EA3}" srcOrd="2" destOrd="0" presId="urn:microsoft.com/office/officeart/2005/8/layout/default"/>
    <dgm:cxn modelId="{9F71A3AC-3E18-4940-85B2-D0069864099E}" type="presParOf" srcId="{3E4700EF-DB2F-4062-A71B-327EACD1222F}" destId="{C55282E7-9A2E-4A52-9A79-E0CDDB4CF271}" srcOrd="3" destOrd="0" presId="urn:microsoft.com/office/officeart/2005/8/layout/default"/>
    <dgm:cxn modelId="{D152E415-6360-49BF-802C-5E71DF2026A3}" type="presParOf" srcId="{3E4700EF-DB2F-4062-A71B-327EACD1222F}" destId="{5A39907C-D01B-4D35-BC49-09263C98DAE6}" srcOrd="4" destOrd="0" presId="urn:microsoft.com/office/officeart/2005/8/layout/default"/>
    <dgm:cxn modelId="{F004497A-63D9-4A13-9E59-AB52D264D0F7}" type="presParOf" srcId="{3E4700EF-DB2F-4062-A71B-327EACD1222F}" destId="{960889AF-E9D0-4ABA-8014-AF0D3E239961}" srcOrd="5" destOrd="0" presId="urn:microsoft.com/office/officeart/2005/8/layout/default"/>
    <dgm:cxn modelId="{E42FA8FC-4E15-4523-BE70-D26665B2DD32}" type="presParOf" srcId="{3E4700EF-DB2F-4062-A71B-327EACD1222F}" destId="{A8E767E4-7A33-47AF-9DBB-E9F5D766D43B}" srcOrd="6" destOrd="0" presId="urn:microsoft.com/office/officeart/2005/8/layout/default"/>
    <dgm:cxn modelId="{0F71558A-3B4E-4F69-AED2-B7FA25023C17}" type="presParOf" srcId="{3E4700EF-DB2F-4062-A71B-327EACD1222F}" destId="{092D652A-A2B4-4EEC-970A-AFD1DE3F6C65}" srcOrd="7" destOrd="0" presId="urn:microsoft.com/office/officeart/2005/8/layout/default"/>
    <dgm:cxn modelId="{D8D09D35-E484-4C6F-A1F8-6C47E98CED91}" type="presParOf" srcId="{3E4700EF-DB2F-4062-A71B-327EACD1222F}" destId="{75BC6740-D5E3-40AB-A3D9-B2F6A7294387}" srcOrd="8" destOrd="0" presId="urn:microsoft.com/office/officeart/2005/8/layout/default"/>
    <dgm:cxn modelId="{68438A3B-20A2-455B-9296-E281F7758180}" type="presParOf" srcId="{3E4700EF-DB2F-4062-A71B-327EACD1222F}" destId="{F2D8E385-C3DD-4093-9408-5574198E89C7}" srcOrd="9" destOrd="0" presId="urn:microsoft.com/office/officeart/2005/8/layout/default"/>
    <dgm:cxn modelId="{DCA18A1F-A99D-4827-9DD7-270132456F1A}" type="presParOf" srcId="{3E4700EF-DB2F-4062-A71B-327EACD1222F}" destId="{20D56FD7-0D7D-454D-A5BA-54AAC63A7711}" srcOrd="10" destOrd="0" presId="urn:microsoft.com/office/officeart/2005/8/layout/default"/>
    <dgm:cxn modelId="{C1563210-8C56-4D86-BEE1-5FBC862FC639}" type="presParOf" srcId="{3E4700EF-DB2F-4062-A71B-327EACD1222F}" destId="{5D973AB3-5D84-4FBB-8177-8CBC3310AA9E}" srcOrd="11" destOrd="0" presId="urn:microsoft.com/office/officeart/2005/8/layout/default"/>
    <dgm:cxn modelId="{FC518561-201D-44D9-9232-1576036F2B25}" type="presParOf" srcId="{3E4700EF-DB2F-4062-A71B-327EACD1222F}" destId="{7E978DFE-F40F-442E-B70C-0BC1DAD3DD52}" srcOrd="12" destOrd="0" presId="urn:microsoft.com/office/officeart/2005/8/layout/default"/>
    <dgm:cxn modelId="{B502C9DE-852D-421E-8220-3831648B9A6C}" type="presParOf" srcId="{3E4700EF-DB2F-4062-A71B-327EACD1222F}" destId="{6321C4AC-73C6-4442-8B16-F2CF6AD8DEEB}" srcOrd="13" destOrd="0" presId="urn:microsoft.com/office/officeart/2005/8/layout/default"/>
    <dgm:cxn modelId="{BF0F4AE8-A54A-45C0-9028-91F7BE48E13B}" type="presParOf" srcId="{3E4700EF-DB2F-4062-A71B-327EACD1222F}" destId="{39F9907D-9D57-473A-AF2A-878CD00594E4}" srcOrd="14" destOrd="0" presId="urn:microsoft.com/office/officeart/2005/8/layout/default"/>
    <dgm:cxn modelId="{06D188F9-AF7F-4F0B-82D5-93427539CF97}" type="presParOf" srcId="{3E4700EF-DB2F-4062-A71B-327EACD1222F}" destId="{7FB7933C-A541-47E8-9879-1A818826A66E}" srcOrd="15" destOrd="0" presId="urn:microsoft.com/office/officeart/2005/8/layout/default"/>
    <dgm:cxn modelId="{6FEFD86B-FFEC-4511-8165-6FBF4B8734D8}" type="presParOf" srcId="{3E4700EF-DB2F-4062-A71B-327EACD1222F}" destId="{CF6467F6-6447-4FD8-A7E1-46A3DEEFF76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6B807-F332-42F7-B348-224878F6CA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520D69-3E03-4146-BFE6-68ECA5245BCD}">
      <dgm:prSet/>
      <dgm:spPr/>
      <dgm:t>
        <a:bodyPr/>
        <a:lstStyle/>
        <a:p>
          <a:r>
            <a:rPr lang="sl-SI"/>
            <a:t>Ozemlje današnjega Izraela je bilo v 10. stoletju pr.n.št pomemben del Izraelskega kraljestva</a:t>
          </a:r>
          <a:endParaRPr lang="en-US"/>
        </a:p>
      </dgm:t>
    </dgm:pt>
    <dgm:pt modelId="{5D4AEF2F-6EB6-4324-9796-5BA3BFB41E4C}" type="parTrans" cxnId="{648B8CD7-88B5-463E-AB14-14D6DC9DE0F2}">
      <dgm:prSet/>
      <dgm:spPr/>
      <dgm:t>
        <a:bodyPr/>
        <a:lstStyle/>
        <a:p>
          <a:endParaRPr lang="en-US"/>
        </a:p>
      </dgm:t>
    </dgm:pt>
    <dgm:pt modelId="{7EF32240-BDAC-4E32-A0EA-1D641994F053}" type="sibTrans" cxnId="{648B8CD7-88B5-463E-AB14-14D6DC9DE0F2}">
      <dgm:prSet/>
      <dgm:spPr/>
      <dgm:t>
        <a:bodyPr/>
        <a:lstStyle/>
        <a:p>
          <a:endParaRPr lang="en-US"/>
        </a:p>
      </dgm:t>
    </dgm:pt>
    <dgm:pt modelId="{DE901094-FC04-4AEC-8675-F50227CB730D}">
      <dgm:prSet/>
      <dgm:spPr/>
      <dgm:t>
        <a:bodyPr/>
        <a:lstStyle/>
        <a:p>
          <a:r>
            <a:rPr lang="sl-SI"/>
            <a:t>Tu so živeli ljudje Judovske vere – Judje</a:t>
          </a:r>
          <a:endParaRPr lang="en-US"/>
        </a:p>
      </dgm:t>
    </dgm:pt>
    <dgm:pt modelId="{1D9A56ED-ED1C-4002-BDA9-D7448B2B2A94}" type="parTrans" cxnId="{CDAA1E4C-D30C-4A9F-8467-1F0294DA78E8}">
      <dgm:prSet/>
      <dgm:spPr/>
      <dgm:t>
        <a:bodyPr/>
        <a:lstStyle/>
        <a:p>
          <a:endParaRPr lang="en-US"/>
        </a:p>
      </dgm:t>
    </dgm:pt>
    <dgm:pt modelId="{A78C02C7-4035-49DF-8483-4C1FCA8141EF}" type="sibTrans" cxnId="{CDAA1E4C-D30C-4A9F-8467-1F0294DA78E8}">
      <dgm:prSet/>
      <dgm:spPr/>
      <dgm:t>
        <a:bodyPr/>
        <a:lstStyle/>
        <a:p>
          <a:endParaRPr lang="en-US"/>
        </a:p>
      </dgm:t>
    </dgm:pt>
    <dgm:pt modelId="{CBC89B56-F922-4DB1-91A2-78149CA48BB3}">
      <dgm:prSet/>
      <dgm:spPr/>
      <dgm:t>
        <a:bodyPr/>
        <a:lstStyle/>
        <a:p>
          <a:r>
            <a:rPr lang="sl-SI"/>
            <a:t>Pred 2000 leti so to ozemlje osvojili Rimljani in Jude izgnali</a:t>
          </a:r>
          <a:endParaRPr lang="en-US"/>
        </a:p>
      </dgm:t>
    </dgm:pt>
    <dgm:pt modelId="{F6F41381-FA78-4AFC-BD32-55A445F1A60B}" type="parTrans" cxnId="{AD1827C3-8466-44B7-B7CD-A55F66590B7C}">
      <dgm:prSet/>
      <dgm:spPr/>
      <dgm:t>
        <a:bodyPr/>
        <a:lstStyle/>
        <a:p>
          <a:endParaRPr lang="en-US"/>
        </a:p>
      </dgm:t>
    </dgm:pt>
    <dgm:pt modelId="{A62144A1-62AA-4B2A-B6EE-65BD34FFECF7}" type="sibTrans" cxnId="{AD1827C3-8466-44B7-B7CD-A55F66590B7C}">
      <dgm:prSet/>
      <dgm:spPr/>
      <dgm:t>
        <a:bodyPr/>
        <a:lstStyle/>
        <a:p>
          <a:endParaRPr lang="en-US"/>
        </a:p>
      </dgm:t>
    </dgm:pt>
    <dgm:pt modelId="{BC98635C-F7CC-4D4E-82F1-24227147538B}">
      <dgm:prSet/>
      <dgm:spPr/>
      <dgm:t>
        <a:bodyPr/>
        <a:lstStyle/>
        <a:p>
          <a:r>
            <a:rPr lang="sl-SI"/>
            <a:t>Razselili so se po različnih delih Evrope</a:t>
          </a:r>
          <a:endParaRPr lang="en-US"/>
        </a:p>
      </dgm:t>
    </dgm:pt>
    <dgm:pt modelId="{F1F95AD0-5FE7-4B36-95D0-92860F08D5EA}" type="parTrans" cxnId="{FAAEDF75-91C5-4041-8B78-A47CADE2BD09}">
      <dgm:prSet/>
      <dgm:spPr/>
      <dgm:t>
        <a:bodyPr/>
        <a:lstStyle/>
        <a:p>
          <a:endParaRPr lang="en-US"/>
        </a:p>
      </dgm:t>
    </dgm:pt>
    <dgm:pt modelId="{06585801-3877-4ABE-A6F2-3749115992A7}" type="sibTrans" cxnId="{FAAEDF75-91C5-4041-8B78-A47CADE2BD09}">
      <dgm:prSet/>
      <dgm:spPr/>
      <dgm:t>
        <a:bodyPr/>
        <a:lstStyle/>
        <a:p>
          <a:endParaRPr lang="en-US"/>
        </a:p>
      </dgm:t>
    </dgm:pt>
    <dgm:pt modelId="{671F0159-4A30-4A28-AEF8-CFB1977DB133}">
      <dgm:prSet/>
      <dgm:spPr/>
      <dgm:t>
        <a:bodyPr/>
        <a:lstStyle/>
        <a:p>
          <a:r>
            <a:rPr lang="sl-SI"/>
            <a:t>Po drugi svetovni vojni so se množično začeli naseljevati nazaj na območje današnjega Izraela</a:t>
          </a:r>
          <a:endParaRPr lang="en-US"/>
        </a:p>
      </dgm:t>
    </dgm:pt>
    <dgm:pt modelId="{47F5887B-A080-4144-B5E9-693BC43CC4B7}" type="parTrans" cxnId="{AEAE1C50-FA80-4271-BDC1-31FA301360AE}">
      <dgm:prSet/>
      <dgm:spPr/>
      <dgm:t>
        <a:bodyPr/>
        <a:lstStyle/>
        <a:p>
          <a:endParaRPr lang="en-US"/>
        </a:p>
      </dgm:t>
    </dgm:pt>
    <dgm:pt modelId="{0E6A9750-EDED-43F7-BA7A-0ECEBE9B386E}" type="sibTrans" cxnId="{AEAE1C50-FA80-4271-BDC1-31FA301360AE}">
      <dgm:prSet/>
      <dgm:spPr/>
      <dgm:t>
        <a:bodyPr/>
        <a:lstStyle/>
        <a:p>
          <a:endParaRPr lang="en-US"/>
        </a:p>
      </dgm:t>
    </dgm:pt>
    <dgm:pt modelId="{87D1F2EB-3F88-4155-B247-902ED7BDDB0C}" type="pres">
      <dgm:prSet presAssocID="{A9C6B807-F332-42F7-B348-224878F6CAFC}" presName="linear" presStyleCnt="0">
        <dgm:presLayoutVars>
          <dgm:animLvl val="lvl"/>
          <dgm:resizeHandles val="exact"/>
        </dgm:presLayoutVars>
      </dgm:prSet>
      <dgm:spPr/>
    </dgm:pt>
    <dgm:pt modelId="{35621CC8-A115-4DEE-A45F-3ED81FE55D7D}" type="pres">
      <dgm:prSet presAssocID="{54520D69-3E03-4146-BFE6-68ECA5245B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E153D44-7330-4A3D-BD56-50A66D8AC3E6}" type="pres">
      <dgm:prSet presAssocID="{7EF32240-BDAC-4E32-A0EA-1D641994F053}" presName="spacer" presStyleCnt="0"/>
      <dgm:spPr/>
    </dgm:pt>
    <dgm:pt modelId="{765D3E34-BBE1-4452-8CD7-75CF19FEADAD}" type="pres">
      <dgm:prSet presAssocID="{DE901094-FC04-4AEC-8675-F50227CB730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1EB5E20-B7C0-45D4-96F3-441CD6BC317B}" type="pres">
      <dgm:prSet presAssocID="{A78C02C7-4035-49DF-8483-4C1FCA8141EF}" presName="spacer" presStyleCnt="0"/>
      <dgm:spPr/>
    </dgm:pt>
    <dgm:pt modelId="{417DFCD9-673F-4A88-AB9F-163438D517C1}" type="pres">
      <dgm:prSet presAssocID="{CBC89B56-F922-4DB1-91A2-78149CA48B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71E93FA-5839-4A16-8B7C-EA83ACA1CC37}" type="pres">
      <dgm:prSet presAssocID="{A62144A1-62AA-4B2A-B6EE-65BD34FFECF7}" presName="spacer" presStyleCnt="0"/>
      <dgm:spPr/>
    </dgm:pt>
    <dgm:pt modelId="{06ED88EA-45BD-4398-876D-F7A7066CAAED}" type="pres">
      <dgm:prSet presAssocID="{BC98635C-F7CC-4D4E-82F1-2422714753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E2596E-DB22-46EB-A3AC-3621261B90F6}" type="pres">
      <dgm:prSet presAssocID="{06585801-3877-4ABE-A6F2-3749115992A7}" presName="spacer" presStyleCnt="0"/>
      <dgm:spPr/>
    </dgm:pt>
    <dgm:pt modelId="{2354853B-0228-4B6D-9341-C80F93C5B061}" type="pres">
      <dgm:prSet presAssocID="{671F0159-4A30-4A28-AEF8-CFB1977DB1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F2DB42-5FC7-4903-A831-C45864366A30}" type="presOf" srcId="{A9C6B807-F332-42F7-B348-224878F6CAFC}" destId="{87D1F2EB-3F88-4155-B247-902ED7BDDB0C}" srcOrd="0" destOrd="0" presId="urn:microsoft.com/office/officeart/2005/8/layout/vList2"/>
    <dgm:cxn modelId="{CDAA1E4C-D30C-4A9F-8467-1F0294DA78E8}" srcId="{A9C6B807-F332-42F7-B348-224878F6CAFC}" destId="{DE901094-FC04-4AEC-8675-F50227CB730D}" srcOrd="1" destOrd="0" parTransId="{1D9A56ED-ED1C-4002-BDA9-D7448B2B2A94}" sibTransId="{A78C02C7-4035-49DF-8483-4C1FCA8141EF}"/>
    <dgm:cxn modelId="{AEAE1C50-FA80-4271-BDC1-31FA301360AE}" srcId="{A9C6B807-F332-42F7-B348-224878F6CAFC}" destId="{671F0159-4A30-4A28-AEF8-CFB1977DB133}" srcOrd="4" destOrd="0" parTransId="{47F5887B-A080-4144-B5E9-693BC43CC4B7}" sibTransId="{0E6A9750-EDED-43F7-BA7A-0ECEBE9B386E}"/>
    <dgm:cxn modelId="{FAAEDF75-91C5-4041-8B78-A47CADE2BD09}" srcId="{A9C6B807-F332-42F7-B348-224878F6CAFC}" destId="{BC98635C-F7CC-4D4E-82F1-24227147538B}" srcOrd="3" destOrd="0" parTransId="{F1F95AD0-5FE7-4B36-95D0-92860F08D5EA}" sibTransId="{06585801-3877-4ABE-A6F2-3749115992A7}"/>
    <dgm:cxn modelId="{06EE209D-0F4D-4339-8E54-0742163FB491}" type="presOf" srcId="{54520D69-3E03-4146-BFE6-68ECA5245BCD}" destId="{35621CC8-A115-4DEE-A45F-3ED81FE55D7D}" srcOrd="0" destOrd="0" presId="urn:microsoft.com/office/officeart/2005/8/layout/vList2"/>
    <dgm:cxn modelId="{DC5BF6BC-70BE-46B6-A2A1-F0FFD5BFBE4C}" type="presOf" srcId="{DE901094-FC04-4AEC-8675-F50227CB730D}" destId="{765D3E34-BBE1-4452-8CD7-75CF19FEADAD}" srcOrd="0" destOrd="0" presId="urn:microsoft.com/office/officeart/2005/8/layout/vList2"/>
    <dgm:cxn modelId="{AD1827C3-8466-44B7-B7CD-A55F66590B7C}" srcId="{A9C6B807-F332-42F7-B348-224878F6CAFC}" destId="{CBC89B56-F922-4DB1-91A2-78149CA48BB3}" srcOrd="2" destOrd="0" parTransId="{F6F41381-FA78-4AFC-BD32-55A445F1A60B}" sibTransId="{A62144A1-62AA-4B2A-B6EE-65BD34FFECF7}"/>
    <dgm:cxn modelId="{648B8CD7-88B5-463E-AB14-14D6DC9DE0F2}" srcId="{A9C6B807-F332-42F7-B348-224878F6CAFC}" destId="{54520D69-3E03-4146-BFE6-68ECA5245BCD}" srcOrd="0" destOrd="0" parTransId="{5D4AEF2F-6EB6-4324-9796-5BA3BFB41E4C}" sibTransId="{7EF32240-BDAC-4E32-A0EA-1D641994F053}"/>
    <dgm:cxn modelId="{8DFF4AD8-7495-4FFA-A7BF-56557E379CD0}" type="presOf" srcId="{CBC89B56-F922-4DB1-91A2-78149CA48BB3}" destId="{417DFCD9-673F-4A88-AB9F-163438D517C1}" srcOrd="0" destOrd="0" presId="urn:microsoft.com/office/officeart/2005/8/layout/vList2"/>
    <dgm:cxn modelId="{4D8795F0-4BBE-4AEF-B5B9-7B373EFE09BB}" type="presOf" srcId="{671F0159-4A30-4A28-AEF8-CFB1977DB133}" destId="{2354853B-0228-4B6D-9341-C80F93C5B061}" srcOrd="0" destOrd="0" presId="urn:microsoft.com/office/officeart/2005/8/layout/vList2"/>
    <dgm:cxn modelId="{9491DEF2-15CE-4292-BCC0-85DAE94F2D95}" type="presOf" srcId="{BC98635C-F7CC-4D4E-82F1-24227147538B}" destId="{06ED88EA-45BD-4398-876D-F7A7066CAAED}" srcOrd="0" destOrd="0" presId="urn:microsoft.com/office/officeart/2005/8/layout/vList2"/>
    <dgm:cxn modelId="{62D69455-9FCC-4D0A-977F-D0AC46BCED6F}" type="presParOf" srcId="{87D1F2EB-3F88-4155-B247-902ED7BDDB0C}" destId="{35621CC8-A115-4DEE-A45F-3ED81FE55D7D}" srcOrd="0" destOrd="0" presId="urn:microsoft.com/office/officeart/2005/8/layout/vList2"/>
    <dgm:cxn modelId="{F3AD905A-B7BD-446F-9A51-319D435C12A5}" type="presParOf" srcId="{87D1F2EB-3F88-4155-B247-902ED7BDDB0C}" destId="{6E153D44-7330-4A3D-BD56-50A66D8AC3E6}" srcOrd="1" destOrd="0" presId="urn:microsoft.com/office/officeart/2005/8/layout/vList2"/>
    <dgm:cxn modelId="{C75F8747-DB7E-41A7-A927-5C79CA7B628E}" type="presParOf" srcId="{87D1F2EB-3F88-4155-B247-902ED7BDDB0C}" destId="{765D3E34-BBE1-4452-8CD7-75CF19FEADAD}" srcOrd="2" destOrd="0" presId="urn:microsoft.com/office/officeart/2005/8/layout/vList2"/>
    <dgm:cxn modelId="{12E2B39E-B4C2-421C-90F6-2B3A5A9840D3}" type="presParOf" srcId="{87D1F2EB-3F88-4155-B247-902ED7BDDB0C}" destId="{11EB5E20-B7C0-45D4-96F3-441CD6BC317B}" srcOrd="3" destOrd="0" presId="urn:microsoft.com/office/officeart/2005/8/layout/vList2"/>
    <dgm:cxn modelId="{569F6469-BBD0-4B11-8CD0-C780172E4AE3}" type="presParOf" srcId="{87D1F2EB-3F88-4155-B247-902ED7BDDB0C}" destId="{417DFCD9-673F-4A88-AB9F-163438D517C1}" srcOrd="4" destOrd="0" presId="urn:microsoft.com/office/officeart/2005/8/layout/vList2"/>
    <dgm:cxn modelId="{17E95F13-F7F5-4AFE-BFFE-A885B44E1920}" type="presParOf" srcId="{87D1F2EB-3F88-4155-B247-902ED7BDDB0C}" destId="{A71E93FA-5839-4A16-8B7C-EA83ACA1CC37}" srcOrd="5" destOrd="0" presId="urn:microsoft.com/office/officeart/2005/8/layout/vList2"/>
    <dgm:cxn modelId="{4285FEEA-2AA0-4648-858B-104E55A20BA8}" type="presParOf" srcId="{87D1F2EB-3F88-4155-B247-902ED7BDDB0C}" destId="{06ED88EA-45BD-4398-876D-F7A7066CAAED}" srcOrd="6" destOrd="0" presId="urn:microsoft.com/office/officeart/2005/8/layout/vList2"/>
    <dgm:cxn modelId="{BFDB7232-7CD8-470D-BCA8-8BF1044E33AF}" type="presParOf" srcId="{87D1F2EB-3F88-4155-B247-902ED7BDDB0C}" destId="{7CE2596E-DB22-46EB-A3AC-3621261B90F6}" srcOrd="7" destOrd="0" presId="urn:microsoft.com/office/officeart/2005/8/layout/vList2"/>
    <dgm:cxn modelId="{BA1F9F80-D5E0-472C-839A-896684E86CF4}" type="presParOf" srcId="{87D1F2EB-3F88-4155-B247-902ED7BDDB0C}" destId="{2354853B-0228-4B6D-9341-C80F93C5B0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4CD5-82BE-43C3-B424-3B2412EDBBC9}">
      <dsp:nvSpPr>
        <dsp:cNvPr id="0" name=""/>
        <dsp:cNvSpPr/>
      </dsp:nvSpPr>
      <dsp:spPr>
        <a:xfrm>
          <a:off x="411752" y="1478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Pred približno 3.000 leti so se v Palestino naselili Hebrejci</a:t>
          </a:r>
          <a:endParaRPr lang="en-US" sz="1600" kern="1200"/>
        </a:p>
      </dsp:txBody>
      <dsp:txXfrm>
        <a:off x="411752" y="1478"/>
        <a:ext cx="2045262" cy="1227157"/>
      </dsp:txXfrm>
    </dsp:sp>
    <dsp:sp modelId="{7D9A8AA9-1D96-4E80-A667-1525D8ED3EA3}">
      <dsp:nvSpPr>
        <dsp:cNvPr id="0" name=""/>
        <dsp:cNvSpPr/>
      </dsp:nvSpPr>
      <dsp:spPr>
        <a:xfrm>
          <a:off x="2661541" y="1478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Med pomembnimi voditelji Hebrejcev je bil Mojzes</a:t>
          </a:r>
          <a:endParaRPr lang="en-US" sz="1600" kern="1200"/>
        </a:p>
      </dsp:txBody>
      <dsp:txXfrm>
        <a:off x="2661541" y="1478"/>
        <a:ext cx="2045262" cy="1227157"/>
      </dsp:txXfrm>
    </dsp:sp>
    <dsp:sp modelId="{5A39907C-D01B-4D35-BC49-09263C98DAE6}">
      <dsp:nvSpPr>
        <dsp:cNvPr id="0" name=""/>
        <dsp:cNvSpPr/>
      </dsp:nvSpPr>
      <dsp:spPr>
        <a:xfrm>
          <a:off x="4911329" y="1478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Od boga je prejel deset božjih zapovedi</a:t>
          </a:r>
          <a:endParaRPr lang="en-US" sz="1600" kern="1200"/>
        </a:p>
      </dsp:txBody>
      <dsp:txXfrm>
        <a:off x="4911329" y="1478"/>
        <a:ext cx="2045262" cy="1227157"/>
      </dsp:txXfrm>
    </dsp:sp>
    <dsp:sp modelId="{A8E767E4-7A33-47AF-9DBB-E9F5D766D43B}">
      <dsp:nvSpPr>
        <dsp:cNvPr id="0" name=""/>
        <dsp:cNvSpPr/>
      </dsp:nvSpPr>
      <dsp:spPr>
        <a:xfrm>
          <a:off x="7161117" y="1478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Stara zaveza-čas od priseljevanja Hebrejcev do ustanovitve njihove prve države</a:t>
          </a:r>
          <a:endParaRPr lang="en-US" sz="1600" kern="1200"/>
        </a:p>
      </dsp:txBody>
      <dsp:txXfrm>
        <a:off x="7161117" y="1478"/>
        <a:ext cx="2045262" cy="1227157"/>
      </dsp:txXfrm>
    </dsp:sp>
    <dsp:sp modelId="{75BC6740-D5E3-40AB-A3D9-B2F6A7294387}">
      <dsp:nvSpPr>
        <dsp:cNvPr id="0" name=""/>
        <dsp:cNvSpPr/>
      </dsp:nvSpPr>
      <dsp:spPr>
        <a:xfrm>
          <a:off x="411752" y="1433162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Vladal jim je kralj Salomon</a:t>
          </a:r>
          <a:endParaRPr lang="en-US" sz="1600" kern="1200"/>
        </a:p>
      </dsp:txBody>
      <dsp:txXfrm>
        <a:off x="411752" y="1433162"/>
        <a:ext cx="2045262" cy="1227157"/>
      </dsp:txXfrm>
    </dsp:sp>
    <dsp:sp modelId="{20D56FD7-0D7D-454D-A5BA-54AAC63A7711}">
      <dsp:nvSpPr>
        <dsp:cNvPr id="0" name=""/>
        <dsp:cNvSpPr/>
      </dsp:nvSpPr>
      <dsp:spPr>
        <a:xfrm>
          <a:off x="2661541" y="1433162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Zgradili so veliko veličastnih zgradb</a:t>
          </a:r>
          <a:endParaRPr lang="en-US" sz="1600" kern="1200"/>
        </a:p>
      </dsp:txBody>
      <dsp:txXfrm>
        <a:off x="2661541" y="1433162"/>
        <a:ext cx="2045262" cy="1227157"/>
      </dsp:txXfrm>
    </dsp:sp>
    <dsp:sp modelId="{7E978DFE-F40F-442E-B70C-0BC1DAD3DD52}">
      <dsp:nvSpPr>
        <dsp:cNvPr id="0" name=""/>
        <dsp:cNvSpPr/>
      </dsp:nvSpPr>
      <dsp:spPr>
        <a:xfrm>
          <a:off x="4911329" y="1433162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tempelj posvečen bogu Jahve</a:t>
          </a:r>
          <a:endParaRPr lang="en-US" sz="1600" kern="1200"/>
        </a:p>
      </dsp:txBody>
      <dsp:txXfrm>
        <a:off x="4911329" y="1433162"/>
        <a:ext cx="2045262" cy="1227157"/>
      </dsp:txXfrm>
    </dsp:sp>
    <dsp:sp modelId="{39F9907D-9D57-473A-AF2A-878CD00594E4}">
      <dsp:nvSpPr>
        <dsp:cNvPr id="0" name=""/>
        <dsp:cNvSpPr/>
      </dsp:nvSpPr>
      <dsp:spPr>
        <a:xfrm>
          <a:off x="7161117" y="1433162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Država je razpadla na Izrael in Judejo</a:t>
          </a:r>
          <a:endParaRPr lang="en-US" sz="1600" kern="1200"/>
        </a:p>
      </dsp:txBody>
      <dsp:txXfrm>
        <a:off x="7161117" y="1433162"/>
        <a:ext cx="2045262" cy="1227157"/>
      </dsp:txXfrm>
    </dsp:sp>
    <dsp:sp modelId="{CF6467F6-6447-4FD8-A7E1-46A3DEEFF767}">
      <dsp:nvSpPr>
        <dsp:cNvPr id="0" name=""/>
        <dsp:cNvSpPr/>
      </dsp:nvSpPr>
      <dsp:spPr>
        <a:xfrm>
          <a:off x="3786435" y="2864845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Kasneje so ju osvojili Asirci za tem pa Babilonci</a:t>
          </a:r>
          <a:endParaRPr lang="en-US" sz="1600" kern="1200"/>
        </a:p>
      </dsp:txBody>
      <dsp:txXfrm>
        <a:off x="3786435" y="2864845"/>
        <a:ext cx="2045262" cy="1227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21CC8-A115-4DEE-A45F-3ED81FE55D7D}">
      <dsp:nvSpPr>
        <dsp:cNvPr id="0" name=""/>
        <dsp:cNvSpPr/>
      </dsp:nvSpPr>
      <dsp:spPr>
        <a:xfrm>
          <a:off x="0" y="239520"/>
          <a:ext cx="6628804" cy="84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/>
            <a:t>Ozemlje današnjega Izraela je bilo v 10. stoletju pr.n.št pomemben del Izraelskega kraljestva</a:t>
          </a:r>
          <a:endParaRPr lang="en-US" sz="2200" kern="1200"/>
        </a:p>
      </dsp:txBody>
      <dsp:txXfrm>
        <a:off x="41465" y="280985"/>
        <a:ext cx="6545874" cy="766490"/>
      </dsp:txXfrm>
    </dsp:sp>
    <dsp:sp modelId="{765D3E34-BBE1-4452-8CD7-75CF19FEADAD}">
      <dsp:nvSpPr>
        <dsp:cNvPr id="0" name=""/>
        <dsp:cNvSpPr/>
      </dsp:nvSpPr>
      <dsp:spPr>
        <a:xfrm>
          <a:off x="0" y="1152300"/>
          <a:ext cx="6628804" cy="84942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/>
            <a:t>Tu so živeli ljudje Judovske vere – Judje</a:t>
          </a:r>
          <a:endParaRPr lang="en-US" sz="2200" kern="1200"/>
        </a:p>
      </dsp:txBody>
      <dsp:txXfrm>
        <a:off x="41465" y="1193765"/>
        <a:ext cx="6545874" cy="766490"/>
      </dsp:txXfrm>
    </dsp:sp>
    <dsp:sp modelId="{417DFCD9-673F-4A88-AB9F-163438D517C1}">
      <dsp:nvSpPr>
        <dsp:cNvPr id="0" name=""/>
        <dsp:cNvSpPr/>
      </dsp:nvSpPr>
      <dsp:spPr>
        <a:xfrm>
          <a:off x="0" y="2065080"/>
          <a:ext cx="6628804" cy="84942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/>
            <a:t>Pred 2000 leti so to ozemlje osvojili Rimljani in Jude izgnali</a:t>
          </a:r>
          <a:endParaRPr lang="en-US" sz="2200" kern="1200"/>
        </a:p>
      </dsp:txBody>
      <dsp:txXfrm>
        <a:off x="41465" y="2106545"/>
        <a:ext cx="6545874" cy="766490"/>
      </dsp:txXfrm>
    </dsp:sp>
    <dsp:sp modelId="{06ED88EA-45BD-4398-876D-F7A7066CAAED}">
      <dsp:nvSpPr>
        <dsp:cNvPr id="0" name=""/>
        <dsp:cNvSpPr/>
      </dsp:nvSpPr>
      <dsp:spPr>
        <a:xfrm>
          <a:off x="0" y="2977860"/>
          <a:ext cx="6628804" cy="84942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/>
            <a:t>Razselili so se po različnih delih Evrope</a:t>
          </a:r>
          <a:endParaRPr lang="en-US" sz="2200" kern="1200"/>
        </a:p>
      </dsp:txBody>
      <dsp:txXfrm>
        <a:off x="41465" y="3019325"/>
        <a:ext cx="6545874" cy="766490"/>
      </dsp:txXfrm>
    </dsp:sp>
    <dsp:sp modelId="{2354853B-0228-4B6D-9341-C80F93C5B061}">
      <dsp:nvSpPr>
        <dsp:cNvPr id="0" name=""/>
        <dsp:cNvSpPr/>
      </dsp:nvSpPr>
      <dsp:spPr>
        <a:xfrm>
          <a:off x="0" y="3890640"/>
          <a:ext cx="6628804" cy="84942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/>
            <a:t>Po drugi svetovni vojni so se množično začeli naseljevati nazaj na območje današnjega Izraela</a:t>
          </a:r>
          <a:endParaRPr lang="en-US" sz="2200" kern="1200"/>
        </a:p>
      </dsp:txBody>
      <dsp:txXfrm>
        <a:off x="41465" y="3932105"/>
        <a:ext cx="6545874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Izra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STARI IZRAEL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AVTOR:                                                                              MENTOR:</a:t>
            </a:r>
          </a:p>
          <a:p>
            <a:pPr algn="l"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Maček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mag. Bernarda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Roudi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OŠ TIŠINA                                                                                    27.10.2021</a:t>
            </a:r>
          </a:p>
        </p:txBody>
      </p:sp>
    </p:spTree>
    <p:extLst>
      <p:ext uri="{BB962C8B-B14F-4D97-AF65-F5344CB8AC3E}">
        <p14:creationId xmlns:p14="http://schemas.microsoft.com/office/powerpoint/2010/main" val="332022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</a:rPr>
              <a:t>video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u="sng" dirty="0"/>
              <a:t>Izrael v Sloveniji - Izrael - od severa do juga</a:t>
            </a:r>
          </a:p>
          <a:p>
            <a:pPr marL="0" indent="0">
              <a:buNone/>
            </a:pPr>
            <a:endParaRPr lang="sl-SI" u="sng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03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https://sl.wikipedia.org/wiki/Izrael</a:t>
            </a:r>
            <a:endParaRPr lang="sl-SI" dirty="0"/>
          </a:p>
          <a:p>
            <a:r>
              <a:rPr lang="sl-SI" dirty="0"/>
              <a:t>Samostojni delovni zvezek za zgodovino v sedmem razredu</a:t>
            </a:r>
          </a:p>
          <a:p>
            <a:r>
              <a:rPr lang="sl-SI" dirty="0"/>
              <a:t>Velika ilustrirana otroška enciklopedija</a:t>
            </a:r>
          </a:p>
        </p:txBody>
      </p:sp>
    </p:spTree>
    <p:extLst>
      <p:ext uri="{BB962C8B-B14F-4D97-AF65-F5344CB8AC3E}">
        <p14:creationId xmlns:p14="http://schemas.microsoft.com/office/powerpoint/2010/main" val="144494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zrael: destinacija, ki bi jo moral obiskati vsak - Zadovoljna.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909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Izrael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00964" y="4050832"/>
            <a:ext cx="4573037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Danes visoko razvita bližnjevzhodna država</a:t>
            </a:r>
          </a:p>
        </p:txBody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3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lega</a:t>
            </a:r>
          </a:p>
        </p:txBody>
      </p:sp>
      <p:pic>
        <p:nvPicPr>
          <p:cNvPr id="1026" name="Picture 2" descr="Sveta dežela | Ja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951" y="1168399"/>
            <a:ext cx="3365373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l-SI">
                <a:solidFill>
                  <a:srgbClr val="FFFFFF"/>
                </a:solidFill>
              </a:rPr>
              <a:t>Na jugozahodnem delu Azije</a:t>
            </a:r>
          </a:p>
          <a:p>
            <a:pPr>
              <a:lnSpc>
                <a:spcPct val="90000"/>
              </a:lnSpc>
            </a:pPr>
            <a:r>
              <a:rPr lang="sl-SI">
                <a:solidFill>
                  <a:srgbClr val="FFFFFF"/>
                </a:solidFill>
              </a:rPr>
              <a:t>Ob jugovzhodnem delu Sredozemskega morja</a:t>
            </a:r>
          </a:p>
          <a:p>
            <a:pPr>
              <a:lnSpc>
                <a:spcPct val="90000"/>
              </a:lnSpc>
            </a:pPr>
            <a:r>
              <a:rPr lang="sl-SI">
                <a:solidFill>
                  <a:srgbClr val="FFFFFF"/>
                </a:solidFill>
              </a:rPr>
              <a:t>Meji na: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srgbClr val="FFFFFF"/>
                </a:solidFill>
              </a:rPr>
              <a:t>Libanon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srgbClr val="FFFFFF"/>
                </a:solidFill>
              </a:rPr>
              <a:t>Sirijo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srgbClr val="FFFFFF"/>
                </a:solidFill>
              </a:rPr>
              <a:t>Jordanijo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srgbClr val="FFFFFF"/>
                </a:solidFill>
              </a:rPr>
              <a:t>Egipt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srgbClr val="FFFFFF"/>
                </a:solidFill>
              </a:rPr>
              <a:t>Avtonomno območje Gazo</a:t>
            </a:r>
          </a:p>
        </p:txBody>
      </p:sp>
    </p:spTree>
    <p:extLst>
      <p:ext uri="{BB962C8B-B14F-4D97-AF65-F5344CB8AC3E}">
        <p14:creationId xmlns:p14="http://schemas.microsoft.com/office/powerpoint/2010/main" val="378492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sl-SI"/>
              <a:t>zgodovina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9574BA9E-9A43-4261-8F06-A462E4D5E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97141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10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8E9C1A9B-BD78-4872-81CA-C8AA42686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18886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0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8551" r="10877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l-SI"/>
              <a:t>SALOMONOV TEMPELJ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1500"/>
              <a:t>Salomonov tempelj je zgradil kralj Salomon leta 950 </a:t>
            </a:r>
            <a:r>
              <a:rPr lang="sl-SI" sz="1500" err="1"/>
              <a:t>pr.n.št</a:t>
            </a:r>
            <a:r>
              <a:rPr lang="sl-SI" sz="1500"/>
              <a:t>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500"/>
              <a:t>Prvi tempelj v Jeruzalemu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500"/>
              <a:t>bil je iz kamna dolg 50m, širok 30m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500"/>
              <a:t>V njem je bila shranjena skrinja zaveze - posvečena lesena skrinja z desetimi zapovedmi, po katerih naj bi ljudje živeli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sz="15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500"/>
              <a:t>Porušili so ga leta 586 </a:t>
            </a:r>
            <a:r>
              <a:rPr lang="sl-SI" sz="1500" err="1"/>
              <a:t>pr.n.št</a:t>
            </a:r>
            <a:r>
              <a:rPr lang="sl-SI" sz="1500"/>
              <a:t> - požgali so ga Babilonci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500">
                <a:highlight>
                  <a:srgbClr val="FFFF00"/>
                </a:highlight>
              </a:rPr>
              <a:t>OSTANKI: ZID OBJOKOVANJA, sveti kraj Judov </a:t>
            </a:r>
          </a:p>
          <a:p>
            <a:pPr marL="0" indent="0">
              <a:lnSpc>
                <a:spcPct val="90000"/>
              </a:lnSpc>
              <a:buNone/>
            </a:pPr>
            <a:endParaRPr lang="sl-SI" sz="1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Solomonov tempelj - glavno svetišče Jeruzalema v antiki - Smeri 2021"/>
          <p:cNvSpPr>
            <a:spLocks noChangeAspect="1" noChangeArrowheads="1"/>
          </p:cNvSpPr>
          <p:nvPr/>
        </p:nvSpPr>
        <p:spPr bwMode="auto">
          <a:xfrm>
            <a:off x="155574" y="-144463"/>
            <a:ext cx="1909647" cy="19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Solomonov tempelj - glavno svetišče Jeruzalema v antiki - Smeri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89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497" r="1452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l-SI"/>
              <a:t>ZID OBJOKOVANJA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sl-SI"/>
              <a:t>Zid žalovanja-zid objokovanja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/>
              <a:t>je del zunanjega dela obzidja porušenega Jeruzalemskega templja,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/>
              <a:t>je najsvetejši judovski spomenik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/>
              <a:t>Je vse kar je ostalo od svetišča ki ga je pred 2000 leti postavil kralj Herod</a:t>
            </a:r>
          </a:p>
          <a:p>
            <a:pPr marL="0" indent="0">
              <a:buNone/>
            </a:pPr>
            <a:endParaRPr lang="sl-SI"/>
          </a:p>
          <a:p>
            <a:endParaRPr lang="sl-S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44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sl-SI">
                <a:solidFill>
                  <a:schemeClr val="bg1"/>
                </a:solidFill>
              </a:rPr>
              <a:t>KRALJ DAVID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sl-SI">
                <a:solidFill>
                  <a:schemeClr val="bg1"/>
                </a:solidFill>
              </a:rPr>
              <a:t>Je bil Judovski kralj in kralj Izraela</a:t>
            </a:r>
          </a:p>
          <a:p>
            <a:r>
              <a:rPr lang="sl-SI">
                <a:solidFill>
                  <a:schemeClr val="bg1"/>
                </a:solidFill>
              </a:rPr>
              <a:t>Eden izmed najbolj znanih svetopisemskih osebnosti</a:t>
            </a:r>
          </a:p>
          <a:p>
            <a:r>
              <a:rPr lang="sl-SI">
                <a:solidFill>
                  <a:schemeClr val="bg1"/>
                </a:solidFill>
              </a:rPr>
              <a:t>Je avtor številnih psalmov – Davidovih psalmov /DAVID IN GOLJAT/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711360"/>
            <a:ext cx="5143500" cy="342276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0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098" name="Picture 2" descr="Jahve: immagini, foto stock e grafica vettoriale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r="-2" b="38508"/>
          <a:stretch/>
        </p:blipFill>
        <p:spPr bwMode="auto"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389A922-13C9-479A-A49C-523F0E5C7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8" r="19112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r>
              <a:rPr lang="sl-SI" sz="3200"/>
              <a:t>Verovanje: JUDOVSKA VERA</a:t>
            </a:r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r>
              <a:rPr lang="sl-SI" sz="1600" dirty="0"/>
              <a:t>Verovanje v enega boga Jahve - MONOTEIZEM</a:t>
            </a:r>
          </a:p>
          <a:p>
            <a:r>
              <a:rPr lang="sl-SI" sz="1600" dirty="0"/>
              <a:t>BIBLIJA – SVETO PISMO Stare zaveze</a:t>
            </a:r>
          </a:p>
          <a:p>
            <a:r>
              <a:rPr lang="sl-SI" sz="1600" dirty="0"/>
              <a:t>Abraham – Jakob – David – Mojzes</a:t>
            </a:r>
          </a:p>
          <a:p>
            <a:r>
              <a:rPr lang="sl-SI" sz="1600" dirty="0"/>
              <a:t>Jeruzalem, današnja prestolnica in sveto mesto </a:t>
            </a:r>
          </a:p>
          <a:p>
            <a:r>
              <a:rPr lang="sl-SI" sz="1600" dirty="0"/>
              <a:t>JUDOVSTVA, KRŠČANSTVA IN ISLAMA</a:t>
            </a:r>
          </a:p>
          <a:p>
            <a:endParaRPr lang="sl-SI" sz="1600" dirty="0"/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71854103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369</Words>
  <Application>Microsoft Office PowerPoint</Application>
  <PresentationFormat>Širokozaslonsko</PresentationFormat>
  <Paragraphs>63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Gladko</vt:lpstr>
      <vt:lpstr>STARI IZRAEL</vt:lpstr>
      <vt:lpstr>Izrael</vt:lpstr>
      <vt:lpstr>lega</vt:lpstr>
      <vt:lpstr>zgodovina</vt:lpstr>
      <vt:lpstr>PowerPointova predstavitev</vt:lpstr>
      <vt:lpstr>SALOMONOV TEMPELJ</vt:lpstr>
      <vt:lpstr>ZID OBJOKOVANJA</vt:lpstr>
      <vt:lpstr>KRALJ DAVID</vt:lpstr>
      <vt:lpstr>Verovanje: JUDOVSKA VERA</vt:lpstr>
      <vt:lpstr>video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IZRAEL</dc:title>
  <dc:creator>Uporabnik</dc:creator>
  <cp:lastModifiedBy>bernarda.roudi@gmail.com</cp:lastModifiedBy>
  <cp:revision>35</cp:revision>
  <dcterms:created xsi:type="dcterms:W3CDTF">2021-10-27T10:50:15Z</dcterms:created>
  <dcterms:modified xsi:type="dcterms:W3CDTF">2021-11-11T10:15:59Z</dcterms:modified>
</cp:coreProperties>
</file>