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verage" panose="020B0604020202020204" charset="0"/>
      <p:regular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Oswald" panose="00000500000000000000" pitchFamily="2" charset="-18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22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1e53d551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1e53d551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1e53d5510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1e53d5510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1e53d5510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1e53d5510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353294ff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353294ff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353294ff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353294ff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353294ff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353294ff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353294ff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353294ff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4900"/>
              <a:t>Kreta Troja in Mikene</a:t>
            </a:r>
            <a:endParaRPr sz="490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174598" y="708400"/>
            <a:ext cx="1750500" cy="12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Aljaž Krajnc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7.a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Oš Kapela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6270300" y="1065000"/>
            <a:ext cx="2873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Mentorica:Bernarda Roudi</a:t>
            </a:r>
            <a:endParaRPr sz="2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100" y="3026325"/>
            <a:ext cx="2066925" cy="172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2022" y="3141225"/>
            <a:ext cx="2154448" cy="16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6475" y="3141225"/>
            <a:ext cx="2619375" cy="16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983150" y="266000"/>
            <a:ext cx="13671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Kreta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11700" y="1067000"/>
            <a:ext cx="8520600" cy="3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Char char="●"/>
            </a:pPr>
            <a:r>
              <a:rPr lang="sl" sz="2300">
                <a:solidFill>
                  <a:srgbClr val="FF0000"/>
                </a:solidFill>
              </a:rPr>
              <a:t>otok v Grčiji</a:t>
            </a:r>
            <a:endParaRPr sz="2300">
              <a:solidFill>
                <a:srgbClr val="FF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sl" sz="2300">
                <a:solidFill>
                  <a:schemeClr val="dk1"/>
                </a:solidFill>
              </a:rPr>
              <a:t>zgodovina in mitologija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●"/>
            </a:pPr>
            <a:r>
              <a:rPr lang="sl" sz="2200">
                <a:solidFill>
                  <a:srgbClr val="FF0000"/>
                </a:solidFill>
              </a:rPr>
              <a:t>največji otok</a:t>
            </a:r>
            <a:endParaRPr sz="2200">
              <a:solidFill>
                <a:srgbClr val="FF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sl" sz="2200">
                <a:solidFill>
                  <a:schemeClr val="dk1"/>
                </a:solidFill>
              </a:rPr>
              <a:t>kralj Minos</a:t>
            </a:r>
            <a:endParaRPr sz="2200">
              <a:solidFill>
                <a:srgbClr val="FF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●"/>
            </a:pPr>
            <a:r>
              <a:rPr lang="sl" sz="2200">
                <a:solidFill>
                  <a:srgbClr val="FF0000"/>
                </a:solidFill>
              </a:rPr>
              <a:t>Minojska kultura</a:t>
            </a:r>
            <a:endParaRPr sz="2200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300" y="1208650"/>
            <a:ext cx="3855700" cy="249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Kralj Minos-Minotaver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sl" sz="2400">
                <a:solidFill>
                  <a:srgbClr val="FF0000"/>
                </a:solidFill>
              </a:rPr>
              <a:t>pol bik pol človek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l" sz="2400">
                <a:solidFill>
                  <a:schemeClr val="dk1"/>
                </a:solidFill>
              </a:rPr>
              <a:t>vlada otoka Krete</a:t>
            </a:r>
            <a:endParaRPr sz="2400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sl" sz="2400">
                <a:solidFill>
                  <a:srgbClr val="FF0000"/>
                </a:solidFill>
              </a:rPr>
              <a:t>Pozeidon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l" sz="2400">
                <a:solidFill>
                  <a:schemeClr val="dk1"/>
                </a:solidFill>
              </a:rPr>
              <a:t>Tezej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175" y="1353700"/>
            <a:ext cx="2923400" cy="25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Mikene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l" sz="2400">
                <a:solidFill>
                  <a:schemeClr val="dk1"/>
                </a:solidFill>
              </a:rPr>
              <a:t>arheološko najdbišče</a:t>
            </a:r>
            <a:endParaRPr sz="2400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sl" sz="2400">
                <a:solidFill>
                  <a:srgbClr val="FF0000"/>
                </a:solidFill>
              </a:rPr>
              <a:t>močno obzidje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l" sz="2400">
                <a:solidFill>
                  <a:schemeClr val="dk1"/>
                </a:solidFill>
              </a:rPr>
              <a:t>Akropola</a:t>
            </a:r>
            <a:endParaRPr sz="2400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sl" sz="2400">
                <a:solidFill>
                  <a:srgbClr val="FF0000"/>
                </a:solidFill>
              </a:rPr>
              <a:t>1150 pr.n.št</a:t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22075"/>
            <a:ext cx="3205450" cy="25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Kiklopi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sl" sz="2400"/>
              <a:t>z eno oko </a:t>
            </a:r>
            <a:endParaRPr sz="2400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sl" sz="2400">
                <a:solidFill>
                  <a:srgbClr val="FF0000"/>
                </a:solidFill>
              </a:rPr>
              <a:t>sinovi Urana in Gee</a:t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2925" y="1608625"/>
            <a:ext cx="3370300" cy="233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Troja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sl" sz="2400"/>
              <a:t>Polis</a:t>
            </a:r>
            <a:endParaRPr sz="2400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sl" sz="2400">
                <a:solidFill>
                  <a:srgbClr val="FF0000"/>
                </a:solidFill>
              </a:rPr>
              <a:t>utrjeno oporišče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l" sz="2400">
                <a:solidFill>
                  <a:schemeClr val="dk1"/>
                </a:solidFill>
              </a:rPr>
              <a:t>zavzel Agamemnon</a:t>
            </a:r>
            <a:endParaRPr sz="2400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sl" sz="2400">
                <a:solidFill>
                  <a:srgbClr val="FF0000"/>
                </a:solidFill>
              </a:rPr>
              <a:t>prizorišče</a:t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0425" y="2571750"/>
            <a:ext cx="4401873" cy="235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Trojanska vojna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l" sz="2400">
                <a:solidFill>
                  <a:schemeClr val="dk1"/>
                </a:solidFill>
              </a:rPr>
              <a:t>Odisej</a:t>
            </a:r>
            <a:endParaRPr sz="2400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sl" sz="2400">
                <a:solidFill>
                  <a:srgbClr val="FF0000"/>
                </a:solidFill>
              </a:rPr>
              <a:t>Trojanski konj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l" sz="2400">
                <a:solidFill>
                  <a:schemeClr val="dk1"/>
                </a:solidFill>
              </a:rPr>
              <a:t>film Troja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viri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l" dirty="0"/>
              <a:t>Wikipedija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l" dirty="0"/>
              <a:t>youtube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l" dirty="0"/>
              <a:t>https://www.youtube.com/watch?v=Td1uPq9K--E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Diaprojekcija na zaslonu (16:9)</PresentationFormat>
  <Paragraphs>38</Paragraphs>
  <Slides>8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Lato</vt:lpstr>
      <vt:lpstr>Oswald</vt:lpstr>
      <vt:lpstr>Average</vt:lpstr>
      <vt:lpstr>Slate</vt:lpstr>
      <vt:lpstr>Kreta Troja in Mikene</vt:lpstr>
      <vt:lpstr>Kreta</vt:lpstr>
      <vt:lpstr>Kralj Minos-Minotaver</vt:lpstr>
      <vt:lpstr>Mikene</vt:lpstr>
      <vt:lpstr>Kiklopi</vt:lpstr>
      <vt:lpstr>Troja</vt:lpstr>
      <vt:lpstr>Trojanska vojna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Kreta Troja in Mikene</dc:title>
  <dc:creator>Bernarda</dc:creator>
  <cp:lastModifiedBy>bernarda.roudi@gmail.com</cp:lastModifiedBy>
  <cp:revision>1</cp:revision>
  <dcterms:modified xsi:type="dcterms:W3CDTF">2021-11-22T09:45:57Z</dcterms:modified>
</cp:coreProperties>
</file>