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6" r:id="rId9"/>
    <p:sldId id="268" r:id="rId10"/>
    <p:sldId id="262" r:id="rId11"/>
    <p:sldId id="263" r:id="rId12"/>
    <p:sldId id="264" r:id="rId13"/>
    <p:sldId id="265" r:id="rId14"/>
    <p:sldId id="267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01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09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95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27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9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9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784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41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4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006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22E6-122F-4993-B714-99956C290D98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B801-317D-4DA3-B3BD-0869C4377C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1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Sw50Jw0H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57746" y="0"/>
            <a:ext cx="9144000" cy="1009073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Means of transport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4950"/>
            <a:ext cx="2724150" cy="1543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50" y="5562600"/>
            <a:ext cx="1819275" cy="1295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325" y="5010150"/>
            <a:ext cx="1885950" cy="1847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4" y="3952875"/>
            <a:ext cx="6743700" cy="12382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181600"/>
            <a:ext cx="2619375" cy="16764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9012" y="2971655"/>
            <a:ext cx="2390775" cy="12287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4066" y="5781675"/>
            <a:ext cx="1857375" cy="10763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733550"/>
            <a:ext cx="3114675" cy="13239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075" y="2971655"/>
            <a:ext cx="3209925" cy="13811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9012" y="2895455"/>
            <a:ext cx="2171700" cy="13049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7044" y="3505055"/>
            <a:ext cx="2209800" cy="169545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6127" y="883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46 L 1.25E-6 0 L 0.00625 -0.00046 L 0.10325 -0.02986 L 0.19544 -0.05116 L 0.30013 -0.16366 L 0.40807 -0.33194 L 0.54974 -0.53356 L 0.56706 -0.65833 L 0.65495 -0.72269 L 0.78672 -0.77431 " pathEditMode="relative" rAng="0" ptsTypes="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36" y="-386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-7.40741E-7 C 0.00481 0.00023 0.00976 0.00023 0.01484 0.00023 C 0.01601 0.00046 0.01718 0.0007 0.01836 0.0007 C 0.02526 0.0007 0.03242 0.00046 0.03945 0.00023 L 0.04362 -0.00046 C 0.04427 -0.00046 0.04492 -0.00069 0.04557 -0.00069 C 0.04804 -0.00093 0.05299 -0.00139 0.05521 -0.00162 C 0.06562 -0.00185 0.07617 -0.00185 0.08659 -0.00185 L 0.15703 -0.00162 C 0.1582 -0.00139 0.15924 -0.00116 0.16054 -0.00116 C 0.16276 -0.00093 0.16497 -0.00093 0.16731 -0.00069 C 0.17942 -0.00069 0.19153 -0.00046 0.20364 -0.00046 C 0.20494 -0.00023 0.20638 -0.00023 0.20768 -7.40741E-7 C 0.2095 0.00023 0.21133 0.00046 0.21315 0.0007 C 0.21406 0.00093 0.21497 0.00093 0.21588 0.00116 L 0.22135 0.00162 L 0.25208 0.00116 C 0.28945 0.00046 0.2776 0.00162 0.2931 -7.40741E-7 C 0.30651 0.00023 0.31992 -7.40741E-7 0.33346 0.00023 C 0.33932 0.00046 0.35065 0.00162 0.35065 0.00139 C 0.35494 0.00208 0.35286 0.00185 0.35872 0.00232 C 0.3608 0.00232 0.36302 0.00255 0.36497 0.00255 L 0.43476 0.00347 C 0.43763 0.00347 0.44049 0.0037 0.44362 0.0037 C 0.59075 0.0044 0.54323 -0.00579 0.59127 0.00486 L 0.61601 0.00463 C 0.61888 0.0044 0.62187 0.0044 0.62474 0.00417 C 0.62565 0.00417 0.62773 0.0037 0.62773 0.0037 " pathEditMode="relative" rAng="0" ptsTypes="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0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-1.85185E-6 L 7.91667E-6 -1.85185E-6 C 0.0043 -0.00046 0.0086 -0.00069 0.0129 -0.00139 C 0.01368 -0.00162 0.01446 -0.00255 0.01524 -0.00278 C 0.01667 -0.00347 0.01824 -0.00347 0.01967 -0.00417 C 0.02149 -0.00486 0.02318 -0.00648 0.02501 -0.00694 C 0.02904 -0.00787 0.03308 -0.00764 0.03712 -0.0081 C 0.0392 -0.00857 0.04115 -0.00903 0.04324 -0.00949 C 0.04779 -0.01157 0.04936 -0.0125 0.05378 -0.01366 C 0.0543 -0.01366 0.05482 -0.01366 0.05535 -0.01366 L 0.08634 -0.08495 L 0.08868 -0.22107 L 0.09857 -0.29907 L 0.02201 -0.35833 L -0.0651 -0.36389 L -0.17201 -0.36505 L -0.27344 -0.28171 L -0.15078 -0.17917 L -0.07643 -0.21435 L -0.02343 -0.28426 L -0.01132 -0.43519 L -0.05754 -0.52014 L -0.14245 -0.54977 L -0.21745 -0.54977 L -0.28867 -0.5875 L -0.33255 -0.71667 L -0.34688 -0.73681 " pathEditMode="relative" ptsTypes="AAAAAAAAAAAAAAAAAAAAAAAAAAA">
                                      <p:cBhvr>
                                        <p:cTn id="1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9 0.01088 L 0.4319 0.00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0.00371 L 0.64102 0.00162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-0.00301 L -0.79778 -0.005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-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52 -0.00046 0.01054 -0.00115 0.01601 -0.00138 C 0.09882 -0.00185 0.18216 0.01158 0.26458 -0.00347 C 0.26705 -0.00486 0.2707 -0.00671 0.2733 -0.0074 C 0.2763 -0.00787 0.27916 -0.00787 0.2819 -0.00833 C 0.28971 -0.00972 0.2931 -0.01111 0.30039 -0.01296 L 0.34544 -0.01226 C 0.35026 -0.01203 0.3552 -0.0118 0.36015 -0.01088 C 0.36145 -0.01064 0.36302 -0.00902 0.36445 -0.00833 C 0.3681 -0.0074 0.37226 -0.0074 0.37617 -0.00625 C 0.37747 -0.00578 0.37838 -0.00509 0.37981 -0.00486 C 0.38255 -0.00416 0.39453 -0.00185 0.39869 -0.00138 C 0.4039 -0.00069 0.40898 -0.00046 0.41393 -4.07407E-6 L 0.44609 -0.00138 C 0.44713 -0.00138 0.44804 -0.00254 0.44908 -0.00254 C 0.45338 -0.00324 0.45781 -0.00324 0.46211 -0.00347 C 0.46458 -0.00393 0.46705 -0.00486 0.46953 -0.00486 C 0.4789 -0.00509 0.48841 -0.00486 0.49804 -0.00486 " pathEditMode="relative" rAng="0" ptsTypes="AAAAAAAAAAAAAA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4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44011 -0.02292 L 0.71355 -0.00926 L 0.72579 -0.00695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2894 L -0.5375 -0.01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34857 -0.013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9769 L -0.01524 0.16366 L -0.06328 0.15671 L -0.11263 0.11366 L -0.14844 0.09977 L -0.17214 0.15926 L -0.16719 0.24815 L -0.18451 0.29444 L -0.23242 0.27708 L -0.27539 0.23426 L -0.28047 0.22454 L -0.30274 0.21343 L -0.3306 0.25232 " pathEditMode="relative" rAng="0" ptsTypes="AAAAAAAAAAA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9897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886200" y="1035685"/>
            <a:ext cx="2148840" cy="1071789"/>
          </a:xfrm>
        </p:spPr>
        <p:txBody>
          <a:bodyPr/>
          <a:lstStyle/>
          <a:p>
            <a:r>
              <a:rPr lang="en-AU" dirty="0" smtClean="0"/>
              <a:t>a  plane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8369" y="1756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elicopter flying above the ground - Download Free Vectors, Clipart  Graphics &amp; Vecto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50520" y="208371"/>
            <a:ext cx="3263537" cy="1219835"/>
          </a:xfrm>
        </p:spPr>
        <p:txBody>
          <a:bodyPr/>
          <a:lstStyle/>
          <a:p>
            <a:r>
              <a:rPr lang="en-AU" b="1" dirty="0" smtClean="0"/>
              <a:t>a  helicopter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6577" y="11905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y Cartoon clipart - Rocket, Red, Spacecraft, transparen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966063" y="3387"/>
            <a:ext cx="2645229" cy="1132749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a</a:t>
            </a:r>
            <a:r>
              <a:rPr lang="en-AU" b="1" dirty="0" smtClean="0">
                <a:solidFill>
                  <a:schemeClr val="bg1"/>
                </a:solidFill>
              </a:rPr>
              <a:t>  rocket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5330" y="8924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638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523" y="4717868"/>
            <a:ext cx="1657350" cy="22098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208413" y="-174171"/>
            <a:ext cx="22220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hot air </a:t>
            </a:r>
          </a:p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balloon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6428" y="415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88 L 0.00156 -0.06805 L 0.00416 -0.14351 L -0.00313 -0.21828 L -0.00716 -0.26527 L -0.00482 -0.32013 L -0.0138 -0.38333 L -0.01419 -0.43564 L -0.00899 -0.46504 L -0.00768 -0.5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937" y="-95795"/>
            <a:ext cx="10515600" cy="15414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AU" sz="2600" b="1" dirty="0" smtClean="0"/>
              <a:t>PREPIŠITE ZDAJ V ZVEZEK ZA ANGLEŠČINO NASLOV, NATO BESEDE:</a:t>
            </a:r>
            <a:r>
              <a:rPr lang="en-AU" sz="3500" b="1" dirty="0" smtClean="0"/>
              <a:t/>
            </a:r>
            <a:br>
              <a:rPr lang="en-AU" sz="3500" b="1" dirty="0" smtClean="0"/>
            </a:br>
            <a:r>
              <a:rPr lang="en-AU" sz="4900" b="1" dirty="0" smtClean="0">
                <a:solidFill>
                  <a:srgbClr val="FF0000"/>
                </a:solidFill>
              </a:rPr>
              <a:t>Means of transport </a:t>
            </a:r>
            <a:r>
              <a:rPr lang="en-AU" sz="3900" b="1" dirty="0" smtClean="0">
                <a:solidFill>
                  <a:srgbClr val="FF0000"/>
                </a:solidFill>
              </a:rPr>
              <a:t>(</a:t>
            </a:r>
            <a:r>
              <a:rPr lang="en-AU" sz="3900" b="1" dirty="0" err="1" smtClean="0">
                <a:solidFill>
                  <a:srgbClr val="FF0000"/>
                </a:solidFill>
              </a:rPr>
              <a:t>prevozna</a:t>
            </a:r>
            <a:r>
              <a:rPr lang="en-AU" sz="3900" b="1" dirty="0" smtClean="0">
                <a:solidFill>
                  <a:srgbClr val="FF0000"/>
                </a:solidFill>
              </a:rPr>
              <a:t> </a:t>
            </a:r>
            <a:r>
              <a:rPr lang="en-AU" sz="3900" b="1" dirty="0" err="1" smtClean="0">
                <a:solidFill>
                  <a:srgbClr val="FF0000"/>
                </a:solidFill>
              </a:rPr>
              <a:t>sredstva</a:t>
            </a:r>
            <a:r>
              <a:rPr lang="en-AU" sz="3900" b="1" dirty="0" smtClean="0">
                <a:solidFill>
                  <a:srgbClr val="FF0000"/>
                </a:solidFill>
              </a:rPr>
              <a:t>)</a:t>
            </a:r>
            <a:endParaRPr lang="sl-SI" sz="39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9322" y="1297577"/>
            <a:ext cx="10342517" cy="596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avto</a:t>
            </a:r>
            <a:r>
              <a:rPr lang="en-AU" dirty="0" smtClean="0"/>
              <a:t> = a car</a:t>
            </a:r>
          </a:p>
          <a:p>
            <a:pPr marL="0" indent="0">
              <a:buNone/>
            </a:pPr>
            <a:r>
              <a:rPr lang="sl-SI" dirty="0" smtClean="0"/>
              <a:t>tovornjak</a:t>
            </a:r>
            <a:r>
              <a:rPr lang="en-AU" dirty="0" smtClean="0"/>
              <a:t> = a  lorry,  a  truck</a:t>
            </a:r>
          </a:p>
          <a:p>
            <a:pPr marL="0" indent="0">
              <a:buNone/>
            </a:pPr>
            <a:r>
              <a:rPr lang="sl-SI" dirty="0" smtClean="0"/>
              <a:t>avtobus</a:t>
            </a:r>
            <a:r>
              <a:rPr lang="en-AU" dirty="0" smtClean="0"/>
              <a:t> = a bus</a:t>
            </a:r>
          </a:p>
          <a:p>
            <a:pPr marL="0" indent="0">
              <a:buNone/>
            </a:pPr>
            <a:r>
              <a:rPr lang="sl-SI" dirty="0" smtClean="0"/>
              <a:t>vlak</a:t>
            </a:r>
            <a:r>
              <a:rPr lang="en-AU" dirty="0" smtClean="0"/>
              <a:t> = a train</a:t>
            </a:r>
          </a:p>
          <a:p>
            <a:pPr marL="0" indent="0">
              <a:buNone/>
            </a:pPr>
            <a:r>
              <a:rPr lang="sl-SI" dirty="0" smtClean="0"/>
              <a:t>kolo</a:t>
            </a:r>
            <a:r>
              <a:rPr lang="en-AU" dirty="0" smtClean="0"/>
              <a:t> = a  bicycle,  a  bike</a:t>
            </a:r>
          </a:p>
          <a:p>
            <a:pPr marL="0" indent="0">
              <a:buNone/>
            </a:pPr>
            <a:r>
              <a:rPr lang="sl-SI" dirty="0" smtClean="0"/>
              <a:t>ladja</a:t>
            </a:r>
            <a:r>
              <a:rPr lang="en-AU" dirty="0" smtClean="0"/>
              <a:t> = a ship</a:t>
            </a:r>
          </a:p>
          <a:p>
            <a:pPr marL="0" indent="0">
              <a:buNone/>
            </a:pPr>
            <a:r>
              <a:rPr lang="sl-SI" dirty="0" smtClean="0"/>
              <a:t>čoln</a:t>
            </a:r>
            <a:r>
              <a:rPr lang="en-AU" dirty="0" smtClean="0"/>
              <a:t> = a row boat</a:t>
            </a:r>
          </a:p>
          <a:p>
            <a:pPr marL="0" indent="0">
              <a:buNone/>
            </a:pPr>
            <a:r>
              <a:rPr lang="sl-SI" dirty="0" smtClean="0"/>
              <a:t>letalo</a:t>
            </a:r>
            <a:r>
              <a:rPr lang="en-AU" dirty="0" smtClean="0"/>
              <a:t> = a plane</a:t>
            </a:r>
          </a:p>
          <a:p>
            <a:pPr marL="0" indent="0">
              <a:buNone/>
            </a:pPr>
            <a:r>
              <a:rPr lang="sl-SI" dirty="0" smtClean="0"/>
              <a:t>helikopter</a:t>
            </a:r>
            <a:r>
              <a:rPr lang="en-AU" dirty="0" smtClean="0"/>
              <a:t> = a  helicopter</a:t>
            </a:r>
          </a:p>
          <a:p>
            <a:pPr marL="0" indent="0">
              <a:buNone/>
            </a:pPr>
            <a:r>
              <a:rPr lang="sl-SI" dirty="0" smtClean="0"/>
              <a:t>balon na vroč zrak </a:t>
            </a:r>
            <a:r>
              <a:rPr lang="en-AU" dirty="0" smtClean="0"/>
              <a:t>= a hot air balloon</a:t>
            </a:r>
          </a:p>
          <a:p>
            <a:pPr marL="0" indent="0">
              <a:buNone/>
            </a:pPr>
            <a:r>
              <a:rPr lang="sl-SI" dirty="0" smtClean="0"/>
              <a:t>raketa</a:t>
            </a:r>
            <a:r>
              <a:rPr lang="en-AU" dirty="0" smtClean="0"/>
              <a:t> = a rocket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81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920" y="626382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 smtClean="0"/>
              <a:t>Zapojte si to pesmico: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KLIKNI NA POVEZAVO ODSPODAJ: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22012"/>
            <a:ext cx="10561320" cy="4357461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www.youtube.com/watch?v=cSw50Jw0H34</a:t>
            </a:r>
            <a:endParaRPr lang="en-AU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79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3110" y="18617"/>
            <a:ext cx="1738745" cy="1325563"/>
          </a:xfrm>
        </p:spPr>
        <p:txBody>
          <a:bodyPr/>
          <a:lstStyle/>
          <a:p>
            <a:r>
              <a:rPr lang="en-AU" dirty="0" smtClean="0"/>
              <a:t>a train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5991"/>
            <a:ext cx="12192000" cy="554181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28508" y="2872018"/>
            <a:ext cx="7658100" cy="847725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8173" y="8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73034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" y="27708"/>
            <a:ext cx="12191327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60" y="4404412"/>
            <a:ext cx="4124036" cy="2062018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133110" y="18617"/>
            <a:ext cx="1738745" cy="1325563"/>
          </a:xfrm>
        </p:spPr>
        <p:txBody>
          <a:bodyPr/>
          <a:lstStyle/>
          <a:p>
            <a:r>
              <a:rPr lang="en-AU" dirty="0" smtClean="0"/>
              <a:t>a car</a:t>
            </a:r>
            <a:endParaRPr lang="sl-SI" dirty="0"/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1270" y="9880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92787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9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27708"/>
            <a:ext cx="12245167" cy="7060104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601781" y="179827"/>
            <a:ext cx="3743036" cy="1325563"/>
          </a:xfrm>
        </p:spPr>
        <p:txBody>
          <a:bodyPr/>
          <a:lstStyle/>
          <a:p>
            <a:r>
              <a:rPr lang="en-AU" dirty="0" smtClean="0"/>
              <a:t>a lorry,  a truck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2160" y="4393801"/>
            <a:ext cx="7343775" cy="22479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9435" y="996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73737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 to school bus on the road with greenery surroundings - Transportation  - Foton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239293" y="556715"/>
            <a:ext cx="1713411" cy="1045664"/>
          </a:xfrm>
        </p:spPr>
        <p:txBody>
          <a:bodyPr/>
          <a:lstStyle/>
          <a:p>
            <a:r>
              <a:rPr lang="en-AU" b="1" dirty="0"/>
              <a:t>a</a:t>
            </a:r>
            <a:r>
              <a:rPr lang="en-AU" b="1" dirty="0" smtClean="0"/>
              <a:t>  bus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8280" y="13586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hool bus with kids in the road - Download Free Vectors, Clipart Graphics  &amp; Vecto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499"/>
            <a:ext cx="12192000" cy="90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05213" y="750608"/>
            <a:ext cx="3307080" cy="949869"/>
          </a:xfrm>
        </p:spPr>
        <p:txBody>
          <a:bodyPr/>
          <a:lstStyle/>
          <a:p>
            <a:r>
              <a:rPr lang="en-AU" b="1" dirty="0"/>
              <a:t>a</a:t>
            </a:r>
            <a:r>
              <a:rPr lang="en-AU" b="1" dirty="0" smtClean="0"/>
              <a:t> school bus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4466" y="13109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650" y="-38100"/>
            <a:ext cx="12192000" cy="68961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0325" y="556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87774 -0.01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9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1" y="754859"/>
            <a:ext cx="12340046" cy="6111850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b="1" dirty="0" smtClean="0"/>
              <a:t>a  ship</a:t>
            </a:r>
            <a:endParaRPr lang="sl-SI" b="1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908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3045441" cy="730065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134790" y="426086"/>
            <a:ext cx="2775857" cy="1289504"/>
          </a:xfrm>
        </p:spPr>
        <p:txBody>
          <a:bodyPr/>
          <a:lstStyle/>
          <a:p>
            <a:r>
              <a:rPr lang="en-AU" b="1" dirty="0" smtClean="0"/>
              <a:t>a row boat</a:t>
            </a:r>
            <a:endParaRPr lang="sl-SI" b="1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9036" y="1277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107</Words>
  <Application>Microsoft Office PowerPoint</Application>
  <PresentationFormat>Širokozaslonsko</PresentationFormat>
  <Paragraphs>27</Paragraphs>
  <Slides>15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Means of transport</vt:lpstr>
      <vt:lpstr>a train</vt:lpstr>
      <vt:lpstr>a car</vt:lpstr>
      <vt:lpstr>a lorry,  a truck</vt:lpstr>
      <vt:lpstr>a  bus</vt:lpstr>
      <vt:lpstr>a school bus</vt:lpstr>
      <vt:lpstr>PowerPointova predstavitev</vt:lpstr>
      <vt:lpstr>a  ship</vt:lpstr>
      <vt:lpstr>a row boat</vt:lpstr>
      <vt:lpstr>a  plane</vt:lpstr>
      <vt:lpstr>a  helicopter</vt:lpstr>
      <vt:lpstr>a  rocket</vt:lpstr>
      <vt:lpstr>PowerPointova predstavitev</vt:lpstr>
      <vt:lpstr>PREPIŠITE ZDAJ V ZVEZEK ZA ANGLEŠČINO NASLOV, NATO BESEDE: Means of transport (prevozna sredstva)</vt:lpstr>
      <vt:lpstr>Zapojte si to pesmico: KLIKNI NA POVEZAVO ODSPODAJ: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of transportation</dc:title>
  <dc:creator>Učenec</dc:creator>
  <cp:lastModifiedBy>Učenec</cp:lastModifiedBy>
  <cp:revision>54</cp:revision>
  <dcterms:created xsi:type="dcterms:W3CDTF">2020-11-21T14:57:56Z</dcterms:created>
  <dcterms:modified xsi:type="dcterms:W3CDTF">2020-11-22T15:41:04Z</dcterms:modified>
</cp:coreProperties>
</file>