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8" r:id="rId7"/>
    <p:sldId id="267" r:id="rId8"/>
    <p:sldId id="270" r:id="rId9"/>
    <p:sldId id="260" r:id="rId10"/>
    <p:sldId id="271" r:id="rId11"/>
    <p:sldId id="269" r:id="rId12"/>
    <p:sldId id="274" r:id="rId13"/>
    <p:sldId id="272" r:id="rId14"/>
    <p:sldId id="273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FC406-5D05-417A-9CF9-AD19E32D02FF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0D9CE-0AA7-4782-A994-A77B798C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8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0D9CE-0AA7-4782-A994-A77B798C17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0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1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7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2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2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9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8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61668-DF10-49D0-925C-B2576664ADED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E0D7B-E343-4006-BCF8-B63605C1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3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DQA4q7gxz4&amp;ab_channel=PikaPokaTV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Fi98Ig0_X8&amp;ab_channel=OsnovnaSolaHorjul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AtfsQEoGnK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gpSkbGfMdY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uolL5sVW4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o1T1R8L2z0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www.youtube.com/watch?v=NsB5SoflWBw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2dRaoJaCCU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816423"/>
          </a:xfrm>
        </p:spPr>
        <p:txBody>
          <a:bodyPr>
            <a:normAutofit/>
          </a:bodyPr>
          <a:lstStyle/>
          <a:p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GLASBENO POPOTOVANJE PO SLOVENIJI</a:t>
            </a:r>
            <a:endParaRPr lang="en-US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artoon Lost Hiker — Stock Vector © ronleishman #139838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86" y="4149080"/>
            <a:ext cx="2960360" cy="245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ountain hiker clipart | Cartoon kids, Cartoon, Baby  draw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009076"/>
            <a:ext cx="1658015" cy="370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by Musician. Vector Cartoon Isolated Character Royalty Free Cliparts,  Vectors, And Stock Illustration. Image 16879283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137884" cy="23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ree Cartoon Music Note, Download Free Clip Art, Free Clip Art on Clipart  Libra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0272"/>
            <a:ext cx="2438400" cy="228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98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0" name="Picture 26" descr="http://static-1.mojvideo.com/foto55536-338-11093/slika.jpg"/>
          <p:cNvPicPr>
            <a:picLocks noChangeAspect="1" noChangeArrowheads="1"/>
          </p:cNvPicPr>
          <p:nvPr/>
        </p:nvPicPr>
        <p:blipFill>
          <a:blip r:embed="rId2" cstate="print">
            <a:lum bright="49000"/>
          </a:blip>
          <a:srcRect/>
          <a:stretch>
            <a:fillRect/>
          </a:stretch>
        </p:blipFill>
        <p:spPr bwMode="auto">
          <a:xfrm>
            <a:off x="-71439" y="0"/>
            <a:ext cx="9143997" cy="6858000"/>
          </a:xfrm>
          <a:prstGeom prst="rect">
            <a:avLst/>
          </a:prstGeom>
          <a:noFill/>
        </p:spPr>
      </p:pic>
      <p:sp>
        <p:nvSpPr>
          <p:cNvPr id="6146" name="AutoShape 2" descr="data:image/jpeg;base64,/9j/4AAQSkZJRgABAQAAAQABAAD/2wCEAAkGBhISERAQEBAPEA8UFxASDw8QDxQPFhAPFRAVFBYQFBQXHCYeGB0jGRUTHy8gIycpLCwsFh4xNTAqNSYrLCkBCQoKDAwOGQ4OGjUkGyQ1KjM1MzU1NDY1NTEuNTQ0MjI1NTY0LTE1NSwsLCssNSw1MzUuMC0tLzMtNTUsNSwvK//AABEIALsBDQMBIgACEQEDEQH/xAAcAAEAAgMBAQEAAAAAAAAAAAAAAwQBAgUHBgj/xAA4EAACAgEDAgMGBQIEBwAAAAAAAQIRAwQSITFRIkFhBQYTcYGRBxQyQtEjwVKhseEVQ2JygvDx/8QAGgEBAAMBAQEAAAAAAAAAAAAAAAMEBQYCAf/EACYRAQACAgAEBQUAAAAAAAAAAAABAgMRBAUhMRITQbHwIiNRYdH/2gAMAwEAAhEDEQA/APcQAAAAAAAAAAAAAAAAAAAAAAAAAAAAAAAAA2AFkGXPRB8eTTcU2l5/x3Au7gpFHHHJLy2r/q/g2kpx5fK7ryAugixZLJQAAAAAAAAAAAAAAAAAAAAAAAAAAsABYAAWYsDIIp5kiJ6xAWjTI+Cp+ct1G2+y5NcudpeJNfNAb4EpSkmk6rr9S5GKXCVLsc72fqFukr5dV61fH+Z0gBDqc6hG3fbhXyTEefFui421fmgING+EWzm6abi9suH/AO8nQhKwNgAAAAAAAAY3DcBkGLMgAAAAAAAADSWQxlnSKscbnbul0T7sCSerSI/jyfSMuenH9zf8hG4Ps23fO7j+S2BQlnklbi0jEdY30TfyVnQMUBSWWf8Ahl9jWWu4OgVc3s+E5bpX5cJ0uAI8Wm3x3OT56V5Fj8rGlFpNLuSxilwuF5JFL2i8ieOWNSe1ycorpJba2v7380Bbx4ox/Sku9I2kk+HyvM40cmoioxqcmlkuTjdv+ptf3UOLXD6eZNJ5lPje1dLw2pL+l17f8zldn9Qaz2OmrxNqaaaTfH+x04nO02TM5R3Wo9ZvYlzt5h8rqn59zpAAABS1+ojHhrxS6OvXuS6adokzYFJVJWimrxy2vp5P0A6ANYSs2AAGGwMkGbNRrl1HkuX5IqajBlf7ePPxICeanVpX515/Y1gsj/bXzdF5IyBRnmlH9Sr18iSGsRZlFNU1a7ES0sKraqA3hlTNrOdlUoTqKbT5jXPzRss8+fDLjrwBfsyc7HqZPpGT+hv+bp0+H2AvEWTLRBLWduSLHilN8pxj68Xz0Aj1Wr8lydHBCoxXp/mbqK7GQAAAAAAAABR0ejyRyZZTyucJNOEH+xdv7cdi8AAAAAAAVs2virS8UlXC/ksnLeBRySSVJ8r6/wC9gbY9bNfqSa9OKLE80Zwltu15VTvqSLEqIXp6drqA0uQtorwi/Pr3osRAxORUyZJP9Kb8jfUyfRdX05o20mn2p27bpv0foBpg0dNSk7l5JdF/JbAAAAAAAAAAURz08W7cU33okAFB6VrPGUV4Kbl6PpX1L4AAAAAAAAAAAAAAAAAAo6nXSjJxUOf2yb4a+RPl1kU66v05+jIMcHJpy5fyAYNc68cbfeK6m2SalTSe7vVcdif4CMxxIDONG1BIyBjaZAAp6uPmvLkn/MxSjuai35M2nCyvk0aYFpSXkZOYovHbjXPkyT2frJzlK1Haq6XdgXwAAAAAAAAAAAAAAAAAAAAAAADDmulq/mYyTSTb6LlnK+Csk3OuvT7AdDV5nGNxq7S5Kuyc+ZPjsuETQ03RPouiLMIUBXxaRIsRjRsAAAAAAAAABFly0SMpam20krYGjjLI+OI+cv4LuHCoqorj/V92bxVcIyAAAAAAAAAAAHNnmleRLc7y49rTUkleNNcO1+7iu5Evjum1NNKv2U57I8tX+ncpevYt6D2VDC8jhuvI90rd888L7suAcVyzpSUFNyT7x7zatyu+HHoybI8/irc7b218Nbf6k6q0+NuzqdQAR6dy2x3fqqO7/urnp6kgAAAAAABHqMe6Mlw7Tq+5ztHlrhqn2ao6pFmxRaba6c358eoG0JWblXSTtFoAAAAAAAAAAABWzY3drqiyYkgOdq9ZOqXhfHJZ9nZJSxqUnbd+VcX0IM+PdJR6X5l7HBJJLhLhAbAAAAAAAAAAAAAAAAAAAAaymlVtK+Fb6vsgNgYjJPlcruuRYGSLVLwT+T/0JLK+vm1HjzdP5PsBrolwWyvpVwWAAAAAAAAAAAAGGZAFNvbNPy6MtRyJ9Gn8nZrkxWU8mkae6PDQHQBUxa7lRkqb4tdL/sWwAAAAAAAANZTStt0l1b4S+pzPaHvNp8OXBhyZYrJmlthFO+a4brom6Sfdo89/GDOpPA8OTfKLy4c+OOTdtdRkoyxX15fNdjzWdODk47ZqUUmr54dqn0rj+CvfN4Z1ENnheWxlpGS1u/o/UIPLvw3/ABHi4x0msyVNOsGfI+JJ9Mc5Po15N9VwfQe0PxO0uOWrxNuObApKKm045siuowcG/Oruqv5kkZKzG1LJwWel5prb7EHwv4ee/mfX5MuPLhxxjCO55ce5Lc51GDTvyvz/AGn3R6raLRuEGbDfDfwX7hQ1mzLOOLfHfBrI4p+JLbJKS9U5RZfKOfHhxzedxSyyW211l04S6eS59D0iQ4/ZU+FKa6VKUbTvbJNRXa5KXzX21lglCWOU5bnxuav9Vyc6XSm5L6JfTd6uWTheGPp1f1JsWl72/m7ApTxXNzVrxbvO63Y2l9oyX/m/Uxh0U/B4rcZKVtvniKfFdXT+/XrfXjhRssaA5+k9nSjKLuNLtd1UlsrpTbUvmvqdIUAAAAAAAAAAAAAAAYaDZDkzARavTpol0eW4pXbXDvr8yvnztdU1fcp4WnLf8RQiquXS7/bb4v0A7YIfzkOVvhaVyW5cLjl/dfdG0NRFulKLdJ0mn4X0YEgAAAGs5pJt9Fy/kB4/+Lfuzk/NR1OHFOUZw/qyhG0pwu265/TX2PPXLclcuVfW+nHNpelfQ9+94dPLU48sIS2XCcMc2r2uUa3UeGa/2FmwZ/gZMUnO0oqKclkT6OFdb+/yKWamp3Hq6flnE+Zj8u09a+ynGFbnVuNcdVy+r9On3R1/c/QY8+pcM0d8Ph5ZPxNU1XjteaTb+nmcrPNpyi4qMrqXDT8PG2vT+x0tJp9J+TzZJ58sdcpJYcUU9ssb2p2654c75VUuHZDXu0cu5pMR3np0/b1X3RxQ0jyrFhjHHkcacZuVxjGo5HKT6ytulxx9/p8XtCS+FHibl+/cuW5VS6XXV0v5PzfDUzTVTkq2teJ9Yu48ejP0B7je9sddp1JutRDbHURUWkpu6kvR1f3LeLJE/S53mHBZMf3Znf5+dV+XtaVKWyk0+G6pqcINu64TcvNdF3JdRpPjQhOts6TXN0nTa46l/YruldVdc12si1eo2Rb8+i4b58rLDJV56bZta6cKXz7lvE+ClhzTl16PyS4LuONASAAAAAAAAAAAAAAAAGJMyYkgKs3Juo//AAhloJyu5KPy5JP0z3O656IsLUxq9yr7AU9L7NnDLLI805QcVFYndJquevo/ubw9lRjW2Uo093Ffr58dNVbTaf07EsfaEHJRTdvhcOrLDkBzv+ERV3KW3jauFtqMIp3XL8C9C1pdGsd03zV3XlfPC9WVvaWKM0mpW+nEuGn1TQwZ5xVNbuzbp0B0QU/zr58LXHHnyRYNTNKpLd156OuwHRK+smtrjfL4SRFk1EpWorav8XnRnDpvN8vuwGHT8EC0yWSMnSUbdtdOGuO3U6SiRZcNgeIfiB7j5dNknqoVk0uScp7scdqwuUrUZK3S5pM4K909W8OLURwTniy2scsa+I27rlRtx5vqe+6jSJp45rdincckHypRapk2nx4sOOOHDFRxxW2EILiKK08PEzts4+bZK44rMbmPb+vzdr/Z+TDN480JY5qm4y7Po/U9H/B7FPGsmdz08MOXJDB/Uk1knkSbUcfNcuceOWfV+1/czBqowWaDbhe2UZODV9Va8vQi91PcrTaObe15Ztpwy5tsnBp8KCqov1XPB8rhmt9x2SZuY482CaW6WfaEOri3CSXLroTEU9TFPa5JPsWmEq6HIqLyZUmo7vCuerafBagBsAAAAAAAAAAAAAAAAAANJ47IHpEWgBSno15GJYZNbXJtepeFAVcWlSJ/ho3AEfwUZ+EjcAaLGjcAAAANJY7NFp0TADRYyLNpkywAKUd8Uorou/bsax0dtt9X1L1BICLHgSJkgAAAAAAAAAAAAAAAAAP/2Q=="/>
          <p:cNvSpPr>
            <a:spLocks noChangeAspect="1" noChangeArrowheads="1"/>
          </p:cNvSpPr>
          <p:nvPr/>
        </p:nvSpPr>
        <p:spPr bwMode="auto">
          <a:xfrm>
            <a:off x="63500" y="-866775"/>
            <a:ext cx="2562225" cy="1781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48" name="AutoShape 4" descr="data:image/jpeg;base64,/9j/4AAQSkZJRgABAQAAAQABAAD/2wCEAAkGBhISERAQEBAPEA8UFxASDw8QDxQPFhAPFRAVFBYQFBQXHCYeGB0jGRUTHy8gIycpLCwsFh4xNTAqNSYrLCkBCQoKDAwOGQ4OGjUkGyQ1KjM1MzU1NDY1NTEuNTQ0MjI1NTY0LTE1NSwsLCssNSw1MzUuMC0tLzMtNTUsNSwvK//AABEIALsBDQMBIgACEQEDEQH/xAAcAAEAAgMBAQEAAAAAAAAAAAAAAwQBAgUHBgj/xAA4EAACAgEDAgMGBQIEBwAAAAAAAQIRAwQSITFRIkFhBQYTcYGRBxQyQtEjwVKhseEVQ2JygvDx/8QAGgEBAAMBAQEAAAAAAAAAAAAAAAMEBQYCAf/EACYRAQACAgAEBQUAAAAAAAAAAAABAgMRBAUhMRITQbHwIiNRYdH/2gAMAwEAAhEDEQA/APcQAAAAAAAAAAAAAAAAAAAAAAAAAAAAAAAAA2AFkGXPRB8eTTcU2l5/x3Au7gpFHHHJLy2r/q/g2kpx5fK7ryAugixZLJQAAAAAAAAAAAAAAAAAAAAAAAAAAsABYAAWYsDIIp5kiJ6xAWjTI+Cp+ct1G2+y5NcudpeJNfNAb4EpSkmk6rr9S5GKXCVLsc72fqFukr5dV61fH+Z0gBDqc6hG3fbhXyTEefFui421fmgING+EWzm6abi9suH/AO8nQhKwNgAAAAAAAAY3DcBkGLMgAAAAAAAADSWQxlnSKscbnbul0T7sCSerSI/jyfSMuenH9zf8hG4Ps23fO7j+S2BQlnklbi0jEdY30TfyVnQMUBSWWf8Ahl9jWWu4OgVc3s+E5bpX5cJ0uAI8Wm3x3OT56V5Fj8rGlFpNLuSxilwuF5JFL2i8ieOWNSe1ycorpJba2v7380Bbx4ox/Sku9I2kk+HyvM40cmoioxqcmlkuTjdv+ptf3UOLXD6eZNJ5lPje1dLw2pL+l17f8zldn9Qaz2OmrxNqaaaTfH+x04nO02TM5R3Wo9ZvYlzt5h8rqn59zpAAABS1+ojHhrxS6OvXuS6adokzYFJVJWimrxy2vp5P0A6ANYSs2AAGGwMkGbNRrl1HkuX5IqajBlf7ePPxICeanVpX515/Y1gsj/bXzdF5IyBRnmlH9Sr18iSGsRZlFNU1a7ES0sKraqA3hlTNrOdlUoTqKbT5jXPzRss8+fDLjrwBfsyc7HqZPpGT+hv+bp0+H2AvEWTLRBLWduSLHilN8pxj68Xz0Aj1Wr8lydHBCoxXp/mbqK7GQAAAAAAAABR0ejyRyZZTyucJNOEH+xdv7cdi8AAAAAAAVs2virS8UlXC/ksnLeBRySSVJ8r6/wC9gbY9bNfqSa9OKLE80Zwltu15VTvqSLEqIXp6drqA0uQtorwi/Pr3osRAxORUyZJP9Kb8jfUyfRdX05o20mn2p27bpv0foBpg0dNSk7l5JdF/JbAAAAAAAAAAURz08W7cU33okAFB6VrPGUV4Kbl6PpX1L4AAAAAAAAAAAAAAAAAAo6nXSjJxUOf2yb4a+RPl1kU66v05+jIMcHJpy5fyAYNc68cbfeK6m2SalTSe7vVcdif4CMxxIDONG1BIyBjaZAAp6uPmvLkn/MxSjuai35M2nCyvk0aYFpSXkZOYovHbjXPkyT2frJzlK1Haq6XdgXwAAAAAAAAAAAAAAAAAAAAAAADDmulq/mYyTSTb6LlnK+Csk3OuvT7AdDV5nGNxq7S5Kuyc+ZPjsuETQ03RPouiLMIUBXxaRIsRjRsAAAAAAAAABFly0SMpam20krYGjjLI+OI+cv4LuHCoqorj/V92bxVcIyAAAAAAAAAAAHNnmleRLc7y49rTUkleNNcO1+7iu5Evjum1NNKv2U57I8tX+ncpevYt6D2VDC8jhuvI90rd888L7suAcVyzpSUFNyT7x7zatyu+HHoybI8/irc7b218Nbf6k6q0+NuzqdQAR6dy2x3fqqO7/urnp6kgAAAAAABHqMe6Mlw7Tq+5ztHlrhqn2ao6pFmxRaba6c358eoG0JWblXSTtFoAAAAAAAAAAABWzY3drqiyYkgOdq9ZOqXhfHJZ9nZJSxqUnbd+VcX0IM+PdJR6X5l7HBJJLhLhAbAAAAAAAAAAAAAAAAAAAAaymlVtK+Fb6vsgNgYjJPlcruuRYGSLVLwT+T/0JLK+vm1HjzdP5PsBrolwWyvpVwWAAAAAAAAAAAAGGZAFNvbNPy6MtRyJ9Gn8nZrkxWU8mkae6PDQHQBUxa7lRkqb4tdL/sWwAAAAAAAANZTStt0l1b4S+pzPaHvNp8OXBhyZYrJmlthFO+a4brom6Sfdo89/GDOpPA8OTfKLy4c+OOTdtdRkoyxX15fNdjzWdODk47ZqUUmr54dqn0rj+CvfN4Z1ENnheWxlpGS1u/o/UIPLvw3/ABHi4x0msyVNOsGfI+JJ9Mc5Po15N9VwfQe0PxO0uOWrxNuObApKKm045siuowcG/Oruqv5kkZKzG1LJwWel5prb7EHwv4ee/mfX5MuPLhxxjCO55ce5Lc51GDTvyvz/AGn3R6raLRuEGbDfDfwX7hQ1mzLOOLfHfBrI4p+JLbJKS9U5RZfKOfHhxzedxSyyW211l04S6eS59D0iQ4/ZU+FKa6VKUbTvbJNRXa5KXzX21lglCWOU5bnxuav9Vyc6XSm5L6JfTd6uWTheGPp1f1JsWl72/m7ApTxXNzVrxbvO63Y2l9oyX/m/Uxh0U/B4rcZKVtvniKfFdXT+/XrfXjhRssaA5+k9nSjKLuNLtd1UlsrpTbUvmvqdIUAAAAAAAAAAAAAAAYaDZDkzARavTpol0eW4pXbXDvr8yvnztdU1fcp4WnLf8RQiquXS7/bb4v0A7YIfzkOVvhaVyW5cLjl/dfdG0NRFulKLdJ0mn4X0YEgAAAGs5pJt9Fy/kB4/+Lfuzk/NR1OHFOUZw/qyhG0pwu265/TX2PPXLclcuVfW+nHNpelfQ9+94dPLU48sIS2XCcMc2r2uUa3UeGa/2FmwZ/gZMUnO0oqKclkT6OFdb+/yKWamp3Hq6flnE+Zj8u09a+ynGFbnVuNcdVy+r9On3R1/c/QY8+pcM0d8Ph5ZPxNU1XjteaTb+nmcrPNpyi4qMrqXDT8PG2vT+x0tJp9J+TzZJ58sdcpJYcUU9ssb2p2654c75VUuHZDXu0cu5pMR3np0/b1X3RxQ0jyrFhjHHkcacZuVxjGo5HKT6ytulxx9/p8XtCS+FHibl+/cuW5VS6XXV0v5PzfDUzTVTkq2teJ9Yu48ejP0B7je9sddp1JutRDbHURUWkpu6kvR1f3LeLJE/S53mHBZMf3Znf5+dV+XtaVKWyk0+G6pqcINu64TcvNdF3JdRpPjQhOts6TXN0nTa46l/YruldVdc12si1eo2Rb8+i4b58rLDJV56bZta6cKXz7lvE+ClhzTl16PyS4LuONASAAAAAAAAAAAAAAAAGJMyYkgKs3Juo//AAhloJyu5KPy5JP0z3O656IsLUxq9yr7AU9L7NnDLLI805QcVFYndJquevo/ubw9lRjW2Uo093Ffr58dNVbTaf07EsfaEHJRTdvhcOrLDkBzv+ERV3KW3jauFtqMIp3XL8C9C1pdGsd03zV3XlfPC9WVvaWKM0mpW+nEuGn1TQwZ5xVNbuzbp0B0QU/zr58LXHHnyRYNTNKpLd156OuwHRK+smtrjfL4SRFk1EpWorav8XnRnDpvN8vuwGHT8EC0yWSMnSUbdtdOGuO3U6SiRZcNgeIfiB7j5dNknqoVk0uScp7scdqwuUrUZK3S5pM4K909W8OLURwTniy2scsa+I27rlRtx5vqe+6jSJp45rdincckHypRapk2nx4sOOOHDFRxxW2EILiKK08PEzts4+bZK44rMbmPb+vzdr/Z+TDN480JY5qm4y7Po/U9H/B7FPGsmdz08MOXJDB/Uk1knkSbUcfNcuceOWfV+1/czBqowWaDbhe2UZODV9Va8vQi91PcrTaObe15Ztpwy5tsnBp8KCqov1XPB8rhmt9x2SZuY482CaW6WfaEOri3CSXLroTEU9TFPa5JPsWmEq6HIqLyZUmo7vCuerafBagBsAAAAAAAAAAAAAAAAAANJ47IHpEWgBSno15GJYZNbXJtepeFAVcWlSJ/ho3AEfwUZ+EjcAaLGjcAAAANJY7NFp0TADRYyLNpkywAKUd8Uorou/bsax0dtt9X1L1BICLHgSJkgAAAAAAAAAAAAAAAAAP/2Q=="/>
          <p:cNvSpPr>
            <a:spLocks noChangeAspect="1" noChangeArrowheads="1"/>
          </p:cNvSpPr>
          <p:nvPr/>
        </p:nvSpPr>
        <p:spPr bwMode="auto">
          <a:xfrm>
            <a:off x="63500" y="-866775"/>
            <a:ext cx="2562225" cy="1781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50" name="AutoShape 6" descr="data:image/jpeg;base64,/9j/4AAQSkZJRgABAQAAAQABAAD/2wCEAAkGBhIRERQSExQVFRMVGBgZGBgVFBcVFBYZFBcVGBcVFRQXGyYfFxokGhcaHy8sIycqLCwsFR4xNTAqNSYrLCkBCQoKDgwOGg8PGi8hHSQsLCwsLzAsLDAwLiwsLCwsLCwqKjQvLCwsLCwsLCwsLCwsLCwsLCwsLCwsLCwsLCwsLP/AABEIAJwA8AMBIgACEQEDEQH/xAAbAAEAAgMBAQAAAAAAAAAAAAAAAQIDBAUGB//EADQQAAEDAgMGBQMEAQUAAAAAAAEAAhEhMQNBUQQFEmFxgZGhsdHwIsHhEzJC8QYUFTNSYv/EABoBAQADAQEBAAAAAAAAAAAAAAABAgQFAwb/xAAnEQACAgEEAQQCAwEAAAAAAAAAAQIRAwQSITFBExRRYSJxQoHwBf/aAAwDAQACEQMRAD8A+4oiIAiIgCIiAIiIAiIgCIiAIiIAiIgCIiAIiIAiIgCItbeH/G7XLLNVk9qbJiraRO0ba1kA3OQqsGPvZo/aC7yC5IBgR4qDWov7rmy1c31wdCOmguztbLvNr6H6TlW9vdbi4m7cMF9cqiLEgZ6Cq7a2aecpxuRlzwjGVIIiLQeAREQBERAEREAREQBERAEREAREQBFiftLQQCaustDF3z9UNAi0nMrynmhDtnpHFKXSOoi4+Hvh+YBA7K7t9E/tb4n2XmtVj+T09vk+DqouSzfLpgtHaVtYu8GcEzUiwuJVo6jHJNplXhmnTRsYuOGgkmgWH/c8OJ4vWVwxWZMzWlahA6b25LG9ZLwjStLHyzpv31B/bTrVbJxGYzCAb+IPRcYkxxfxNYvVU/kINu0Z0VVqZdS5TLPBH+PDRbaMEg8JqRz53VbDrzV3OLncRFTfmLUWNtBXw+WWV1do0K65J2d5a4Ftwu9su2tfQXF7x4rhRQRn/cLpbs2hgPCaOtJ/ktWlm4y23wzPqIqUbrk6aIi6pzgiIgCItDe+LGHAzOXiqZJ7IuReEd0kjfReYG0viOIx1TD2hzTIJnqsXvl8Gr2j+T06LkHfLgB9InO/kt/YtsGIJiCLhaoZ4TdJ8meWGcVbRsIiL2PIIiIAtPeeMQyAYLqe6x7w3jwUbE58lzMfbHPjirFsliz6mKTguzXhwSbUn0UDzHl80/pDhRXLzqpDpmnhnGqxOdJXMbRvRmBJM3zGXSVQChAP5jJGOIHKynDIkX+coS7ABggRUevyiBsHy65JwgZ1yoqsIkev4QEBxFismHBknPwlDOvjA8MlLyCBPj7xzRcB8kMJrlbt20V3yCYI5Rf+4UO0AGXfn+FBNtMyORVuuCpDpggmTM++SYj6CRXOqktrJFM+6pLeYOmvdQyTNh4ZceETbKul9FO1bE9tYoMxX5VdrZHAsa4CJH916rMugtJGUezE9S1Lo0t2bYXgg3bHfmVurWOyQ7iYeGbiJB9lsBasW5KpdmfJtbuJKpiYzWiSQOpU4mIGiTYLz+3Y/G+YjLqqZ83pL7L4cXqP6M28d4DEgNmB59lpB5iE/TPwqW4Zn53XInOU5WzpRjGCpAV6+CWUF/gnGVS0WJDib19fFZGyP2mBUEzHyipxznHp2ARzIEePabKyIZd20OgVNCYqeR+6h20Pddx8aKrYIjne9/6Vi2JioFOZJU3J+SKS8GwN7vAilIiRWAsm89snh4XESJIB11WiC7mpL4PJenrTcWmynpR3JpEMm5tzzUE0FB86IW8+6sIJGVhVeJ6h3UC2vqgJkg1iedlJbN6GaTpnKl2JIJ1PfW/ZWKlCZ5QLZKZgiLCtM0gA5+8jRHkigNBpqo+ySRnNYyN1jc0ZLISYpn4znGahj6wfko/gIox2WWiu8wYFh3RgHfmJCEkxHyqeB5JMEVMWPv8AOSch2PyiYr7EQecaaysmDsrn8QaKXrQdJ7qyTbpFW0lbLYOwuxKgjn7rM7dLmu+moi9oK6Gx7EGV/kQJrRbK6MNLHb+XZinqZX+PRo7tGIJa5sAWNPCi3kRaoQ2R23ZmnLc7CIiuVK4jJBBzEeK4Q3fiQSAYk8iexXfReGXBHLVntjyvH0eXfhOBggg80mLGvJejxdnYTLgJ1K4O1hpcS0Q2Ypbr3XNzYPS5s3Ys3qcUYpB5en4TgGo8/ZUV4AusxoBaBr85Kf1a0t9koTp6BGuE0BPeFJBd1p71A11ChuIZJE2/FVXEcQblWDqSY+57K18la4KvkmL0HooxRXtfXmslSBpFdLlQTEZeoFKwoaJTKcdIKNIGqyPccyI6Az1UTSZtoAIlKFkRFBY566oIvlp4fOyg4vtqY+6s6NBF9OWSn9AqRUZzXzQEybd4jrVS52YA86clDXis+QUeQMQSY7DRScSKA9/ZHYcxGlp9FBANba08058AtUmlZsL9RCy42zvbdlLEx7LZ3Tg8RLsmmg+66624dNvjubMuTPslSRp7Ju9jQDFYEyZ8luIi6EIKCpGGUnJ2wiIrlQiIgCIiAKuJiBok0AVlq7yDjhkNrrrHJUnLbFtFoK5JHN2/eJf9Io31Wo1pyvos+zbI5w/bIHb4FquuuLkcpPfLydaCivxiXeBlqrHDoJIpfXNUwxNMioxLnqvPxZb6Mgw/puPX4Fj4YqK/OahroMrKCBXXLTn4pwx0VeRNvNTQkGdMrRClxAsY17oSIn5KtQKPdXp5K3EDe47AqXsk1pJVf0+3WAo5HBcAHQ6RTsq8TjQU5BSxorXKunyYUE/+vXyUkEONagyskVOQFOV1jc0x0PtCAxBNfnNR5JJbEQPmeqr+nSZCs6RWhGWv4WMmVDJRlBIAiKZyJuhJAp3jlqZVGC+ihhqFNkUb+wbYMO9nRbX2grr4eKHCWkEcl51zg2gr1qJ7j5C6u5mfSXZk+i36XK79Mx6jGq3nQREXRMIREQBERAEREAREQGHasXhaTnkNVwHYOl/Q6SujvkOlpFq9ZXNmlRf5K5Wqnc6fg6OnjUbXko45IHZFXIBF65c+R5qCI5ny/Kx0airm+CnEurA6GNY/Cq7E5DwTgBxmuateBll95UAi4ofKuiDF1Eqf2R+irjZZMVpicvwPZBa3TnF1Vr/DxugIYaEd/BVAWTjM1jrHzzUNv0y+yiiQ/E0pHj4o3EJpfl7KKHl5q1hTxz/CcgOdWMsoyUvEWHc+2RVS+Dao9VMgClQdeSkgrinL5X55KGslZDimAefpFFbD2YugAGCaGKd/mSbbfHIulyYXmSV3N0YRGHXMz2oudi7qxBFJnTLquxsjC1gDokUotulxyjkbkjJqMicEoszIiLpmAIiIAiIgCIiAIiICr8MOoQCOYlaO17rBq0AHSwPsugi8544zVNF4zlB8HmsVjmGCIPyqoHk3qu3vXZuJkgfUPGM1xMMZ6LkZsTxz2+Dp4siyRvyW4RWDJ+TGqxK+Ff5kheLx7Lw7PUNEiO/9qpEKS4n8K4bF7i3slWOiHjO1vTLktXeezPfHBiuwTf6WsdM/9g8G0ZRdbAeQblXxOICawbTUW84+ytZMZOEk1/v6Pm+BvzE3ftmJhYuJ+thucC938pIH1ATRwzHJfRdnx24jA9ha5pFCDebQvkv+Qf43tOCX4uKOJrnmXggyXEmSAZbPNfQP8T3WNn2ZrQ7i44eSLfUBHCNIVU+z6H/q4cDwwzQknLp106XP6O2MPLPopabxf7e6qxykM5wpX0fOjFuVbZ8JzjwgT8vyUPgmZ8lubBtoYYMcJzivQlXhGLn+T4KTbUeFybOzbnAH1mZyFh3W/g4IYIFlg2Ha+MVjivAyBstpdjDDGopwRzMspt1IIiL2PIIiIAiIgCIiAIiIAiIgCx42O1gl1B0KwbXt/wCmY4Sc7jJc7at6OcIgAHxiVmy6iMLXk98eCUqfg67tqYBxcQjquDtW0cTiQ0AevMrXWTDBcQIk+a5+XUSy0qo3Y8Kx8k4cT9vsquI08/VWxcBzCAaaKmJcrO7XDR6rnkF/ZGPjooIRrSaAT0Uc2WM+Bsbnu4bczPyV1Nv2AljQ3+OWv5Vd1bE5kudSRbPuuiupg069N7l2c7Nme9bX0eQ3hu1mLhuw8VstMSDINDII0r6q2FhBrQ1ogNAAGgAgDwXa3jsb3EuABEAQLnOVyzhRe3RYMuJwdG7Hmc4VfHx9mNXuOiyf6R3Bxio5KmCLrz2tcPyTafRED85LZ2TZuNwbNL8z0WoQs+w4/A8E2zVsbW5buiJ3tdHcwNjYyoFYideqzqAZUruxikqRx223yERFYgIiIAiIgCIiAIiIAiIgNba9hGJBkgi39LVG5yf3O8B72XTReMsEJO2j1jmnFUmcPbN1lp+kFzfNWwN0PgOmDeKyF2kXl7THus9PczqimJghwhwkc1ru3XhnLzW2i0Sxxl2jwU5R6ZhxdkY67RomBsbGftFdc1mRTsjd1yN0qq+AiIrFQtHa92DEdxTGtFvIqThGaqRaM3B2jFgbOGN4RbnzWPG2BjgaAE5x4LZRHCLVVwN8k7s83tGyOY7hI6RmFs4G5y5vFIBNhHqu2iyx0UE23yjS9VJrg19h2X9NsTJzrTsthEWuMVFUjLKTk7YREViAiIgCIiAIiIAiIgP/2Q=="/>
          <p:cNvSpPr>
            <a:spLocks noChangeAspect="1" noChangeArrowheads="1"/>
          </p:cNvSpPr>
          <p:nvPr/>
        </p:nvSpPr>
        <p:spPr bwMode="auto">
          <a:xfrm>
            <a:off x="63500" y="-722313"/>
            <a:ext cx="2286000" cy="14859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52" name="AutoShape 8" descr="data:image/jpeg;base64,/9j/4AAQSkZJRgABAQAAAQABAAD/2wCEAAkGBhIRERQSExQVFRMVGBgZGBgVFBcVFBYZFBcVGBcVFRQXGyYfFxokGhcaHy8sIycqLCwsFR4xNTAqNSYrLCkBCQoKDgwOGg8PGi8hHSQsLCwsLzAsLDAwLiwsLCwsLCwqKjQvLCwsLCwsLCwsLCwsLCwsLCwsLCwsLCwsLCwsLP/AABEIAJwA8AMBIgACEQEDEQH/xAAbAAEAAgMBAQAAAAAAAAAAAAAAAQIDBAUGB//EADQQAAEDAgMGBQMEAQUAAAAAAAEAAhEhMQNBUQQFEmFxgZGhsdHwIsHhEzJC8QYUFTNSYv/EABoBAQADAQEBAAAAAAAAAAAAAAABAgQFAwb/xAAnEQACAgEEAQQCAwEAAAAAAAAAAQIRAwQSITFBExRRYSJxQoHwBf/aAAwDAQACEQMRAD8A+4oiIAiIgCIiAIiIAiIgCIiAIiIAiIgCIiAIiIAiIgCItbeH/G7XLLNVk9qbJiraRO0ba1kA3OQqsGPvZo/aC7yC5IBgR4qDWov7rmy1c31wdCOmguztbLvNr6H6TlW9vdbi4m7cMF9cqiLEgZ6Cq7a2aecpxuRlzwjGVIIiLQeAREQBERAEREAREQBERAEREAREQBFiftLQQCaustDF3z9UNAi0nMrynmhDtnpHFKXSOoi4+Hvh+YBA7K7t9E/tb4n2XmtVj+T09vk+DqouSzfLpgtHaVtYu8GcEzUiwuJVo6jHJNplXhmnTRsYuOGgkmgWH/c8OJ4vWVwxWZMzWlahA6b25LG9ZLwjStLHyzpv31B/bTrVbJxGYzCAb+IPRcYkxxfxNYvVU/kINu0Z0VVqZdS5TLPBH+PDRbaMEg8JqRz53VbDrzV3OLncRFTfmLUWNtBXw+WWV1do0K65J2d5a4Ftwu9su2tfQXF7x4rhRQRn/cLpbs2hgPCaOtJ/ktWlm4y23wzPqIqUbrk6aIi6pzgiIgCItDe+LGHAzOXiqZJ7IuReEd0kjfReYG0viOIx1TD2hzTIJnqsXvl8Gr2j+T06LkHfLgB9InO/kt/YtsGIJiCLhaoZ4TdJ8meWGcVbRsIiL2PIIiIAtPeeMQyAYLqe6x7w3jwUbE58lzMfbHPjirFsliz6mKTguzXhwSbUn0UDzHl80/pDhRXLzqpDpmnhnGqxOdJXMbRvRmBJM3zGXSVQChAP5jJGOIHKynDIkX+coS7ABggRUevyiBsHy65JwgZ1yoqsIkev4QEBxFismHBknPwlDOvjA8MlLyCBPj7xzRcB8kMJrlbt20V3yCYI5Rf+4UO0AGXfn+FBNtMyORVuuCpDpggmTM++SYj6CRXOqktrJFM+6pLeYOmvdQyTNh4ZceETbKul9FO1bE9tYoMxX5VdrZHAsa4CJH916rMugtJGUezE9S1Lo0t2bYXgg3bHfmVurWOyQ7iYeGbiJB9lsBasW5KpdmfJtbuJKpiYzWiSQOpU4mIGiTYLz+3Y/G+YjLqqZ83pL7L4cXqP6M28d4DEgNmB59lpB5iE/TPwqW4Zn53XInOU5WzpRjGCpAV6+CWUF/gnGVS0WJDib19fFZGyP2mBUEzHyipxznHp2ARzIEePabKyIZd20OgVNCYqeR+6h20Pddx8aKrYIjne9/6Vi2JioFOZJU3J+SKS8GwN7vAilIiRWAsm89snh4XESJIB11WiC7mpL4PJenrTcWmynpR3JpEMm5tzzUE0FB86IW8+6sIJGVhVeJ6h3UC2vqgJkg1iedlJbN6GaTpnKl2JIJ1PfW/ZWKlCZ5QLZKZgiLCtM0gA5+8jRHkigNBpqo+ySRnNYyN1jc0ZLISYpn4znGahj6wfko/gIox2WWiu8wYFh3RgHfmJCEkxHyqeB5JMEVMWPv8AOSch2PyiYr7EQecaaysmDsrn8QaKXrQdJ7qyTbpFW0lbLYOwuxKgjn7rM7dLmu+moi9oK6Gx7EGV/kQJrRbK6MNLHb+XZinqZX+PRo7tGIJa5sAWNPCi3kRaoQ2R23ZmnLc7CIiuVK4jJBBzEeK4Q3fiQSAYk8iexXfReGXBHLVntjyvH0eXfhOBggg80mLGvJejxdnYTLgJ1K4O1hpcS0Q2Ypbr3XNzYPS5s3Ys3qcUYpB5en4TgGo8/ZUV4AusxoBaBr85Kf1a0t9koTp6BGuE0BPeFJBd1p71A11ChuIZJE2/FVXEcQblWDqSY+57K18la4KvkmL0HooxRXtfXmslSBpFdLlQTEZeoFKwoaJTKcdIKNIGqyPccyI6Az1UTSZtoAIlKFkRFBY566oIvlp4fOyg4vtqY+6s6NBF9OWSn9AqRUZzXzQEybd4jrVS52YA86clDXis+QUeQMQSY7DRScSKA9/ZHYcxGlp9FBANba08058AtUmlZsL9RCy42zvbdlLEx7LZ3Tg8RLsmmg+66624dNvjubMuTPslSRp7Ju9jQDFYEyZ8luIi6EIKCpGGUnJ2wiIrlQiIgCIiAKuJiBok0AVlq7yDjhkNrrrHJUnLbFtFoK5JHN2/eJf9Io31Wo1pyvos+zbI5w/bIHb4FquuuLkcpPfLydaCivxiXeBlqrHDoJIpfXNUwxNMioxLnqvPxZb6Mgw/puPX4Fj4YqK/OahroMrKCBXXLTn4pwx0VeRNvNTQkGdMrRClxAsY17oSIn5KtQKPdXp5K3EDe47AqXsk1pJVf0+3WAo5HBcAHQ6RTsq8TjQU5BSxorXKunyYUE/+vXyUkEONagyskVOQFOV1jc0x0PtCAxBNfnNR5JJbEQPmeqr+nSZCs6RWhGWv4WMmVDJRlBIAiKZyJuhJAp3jlqZVGC+ihhqFNkUb+wbYMO9nRbX2grr4eKHCWkEcl51zg2gr1qJ7j5C6u5mfSXZk+i36XK79Mx6jGq3nQREXRMIREQBERAEREAREQGHasXhaTnkNVwHYOl/Q6SujvkOlpFq9ZXNmlRf5K5Wqnc6fg6OnjUbXko45IHZFXIBF65c+R5qCI5ny/Kx0airm+CnEurA6GNY/Cq7E5DwTgBxmuateBll95UAi4ofKuiDF1Eqf2R+irjZZMVpicvwPZBa3TnF1Vr/DxugIYaEd/BVAWTjM1jrHzzUNv0y+yiiQ/E0pHj4o3EJpfl7KKHl5q1hTxz/CcgOdWMsoyUvEWHc+2RVS+Dao9VMgClQdeSkgrinL5X55KGslZDimAefpFFbD2YugAGCaGKd/mSbbfHIulyYXmSV3N0YRGHXMz2oudi7qxBFJnTLquxsjC1gDokUotulxyjkbkjJqMicEoszIiLpmAIiIAiIgCIiAIiICr8MOoQCOYlaO17rBq0AHSwPsugi8544zVNF4zlB8HmsVjmGCIPyqoHk3qu3vXZuJkgfUPGM1xMMZ6LkZsTxz2+Dp4siyRvyW4RWDJ+TGqxK+Ff5kheLx7Lw7PUNEiO/9qpEKS4n8K4bF7i3slWOiHjO1vTLktXeezPfHBiuwTf6WsdM/9g8G0ZRdbAeQblXxOICawbTUW84+ytZMZOEk1/v6Pm+BvzE3ftmJhYuJ+thucC938pIH1ATRwzHJfRdnx24jA9ha5pFCDebQvkv+Qf43tOCX4uKOJrnmXggyXEmSAZbPNfQP8T3WNn2ZrQ7i44eSLfUBHCNIVU+z6H/q4cDwwzQknLp106XP6O2MPLPopabxf7e6qxykM5wpX0fOjFuVbZ8JzjwgT8vyUPgmZ8lubBtoYYMcJzivQlXhGLn+T4KTbUeFybOzbnAH1mZyFh3W/g4IYIFlg2Ha+MVjivAyBstpdjDDGopwRzMspt1IIiL2PIIiIAiIgCIiAIiIAiIgCx42O1gl1B0KwbXt/wCmY4Sc7jJc7at6OcIgAHxiVmy6iMLXk98eCUqfg67tqYBxcQjquDtW0cTiQ0AevMrXWTDBcQIk+a5+XUSy0qo3Y8Kx8k4cT9vsquI08/VWxcBzCAaaKmJcrO7XDR6rnkF/ZGPjooIRrSaAT0Uc2WM+Bsbnu4bczPyV1Nv2AljQ3+OWv5Vd1bE5kudSRbPuuiupg069N7l2c7Nme9bX0eQ3hu1mLhuw8VstMSDINDII0r6q2FhBrQ1ogNAAGgAgDwXa3jsb3EuABEAQLnOVyzhRe3RYMuJwdG7Hmc4VfHx9mNXuOiyf6R3Bxio5KmCLrz2tcPyTafRED85LZ2TZuNwbNL8z0WoQs+w4/A8E2zVsbW5buiJ3tdHcwNjYyoFYideqzqAZUruxikqRx223yERFYgIiIAiIgCIiAIiIAiIgNba9hGJBkgi39LVG5yf3O8B72XTReMsEJO2j1jmnFUmcPbN1lp+kFzfNWwN0PgOmDeKyF2kXl7THus9PczqimJghwhwkc1ru3XhnLzW2i0Sxxl2jwU5R6ZhxdkY67RomBsbGftFdc1mRTsjd1yN0qq+AiIrFQtHa92DEdxTGtFvIqThGaqRaM3B2jFgbOGN4RbnzWPG2BjgaAE5x4LZRHCLVVwN8k7s83tGyOY7hI6RmFs4G5y5vFIBNhHqu2iyx0UE23yjS9VJrg19h2X9NsTJzrTsthEWuMVFUjLKTk7YREViAiIgCIiAIiIAiIgP/2Q=="/>
          <p:cNvSpPr>
            <a:spLocks noChangeAspect="1" noChangeArrowheads="1"/>
          </p:cNvSpPr>
          <p:nvPr/>
        </p:nvSpPr>
        <p:spPr bwMode="auto">
          <a:xfrm>
            <a:off x="63500" y="-722313"/>
            <a:ext cx="2286000" cy="14859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539552" y="1268760"/>
            <a:ext cx="6061724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l-SI" dirty="0" smtClean="0"/>
          </a:p>
          <a:p>
            <a:r>
              <a:rPr lang="sl-SI" sz="2800" b="1" dirty="0" smtClean="0"/>
              <a:t>OB BISTREM POTOČKU JE MLIN</a:t>
            </a:r>
          </a:p>
          <a:p>
            <a:r>
              <a:rPr lang="sl-SI" sz="3600" dirty="0" smtClean="0"/>
              <a:t>Analiza:</a:t>
            </a:r>
          </a:p>
          <a:p>
            <a:r>
              <a:rPr lang="sl-SI" sz="3600" dirty="0" smtClean="0"/>
              <a:t>Skladba je po načinu izvajanja…</a:t>
            </a:r>
          </a:p>
          <a:p>
            <a:r>
              <a:rPr lang="sl-SI" sz="3600" dirty="0" smtClean="0"/>
              <a:t>Po izvoru je skladba….</a:t>
            </a:r>
          </a:p>
          <a:p>
            <a:r>
              <a:rPr lang="sl-SI" sz="3600" dirty="0" smtClean="0"/>
              <a:t>Izvajalci skladbe so…..</a:t>
            </a:r>
          </a:p>
          <a:p>
            <a:r>
              <a:rPr lang="sl-SI" sz="3600" dirty="0" smtClean="0"/>
              <a:t>Koliko glasna je skladbica?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6154" name="AutoShape 10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56" name="AutoShape 12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58" name="AutoShape 14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60" name="AutoShape 16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62" name="AutoShape 18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64" name="AutoShape 20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66" name="AutoShape 22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68" name="AutoShape 24" descr="data:image/jpeg;base64,/9j/4AAQSkZJRgABAQAAAQABAAD/2wCEAAkGBhQSEBUSExMWFBUUGBcYGBYYFxsYGBcaFxcXHBcVGBgXHCYfGBojGhQVHy8gIycpLCwsFR4xNTAqNSYrLCkBCQoKDgwOGg8PGiwkHCQsLCwpLCkpLCwsKSwsKSkpKSkpLCwsLCksLCkpKSwsLCwsLCksKSkpKSwpKSwsLCwpLP/AABEIAMIBAwMBIgACEQEDEQH/xAAcAAABBQEBAQAAAAAAAAAAAAAFAAIDBAYBBwj/xABMEAACAQIEAwYDBQUDBwsFAAABAhEAAwQSITEFQVEGEyJhcYEykaEHFCOxwUJSctHwYoKyM5KTo9Lh8RUWJCVTY3N0g6KzFzRDRIT/xAAaAQADAQEBAQAAAAAAAAAAAAAAAQIDBAUG/8QAKREBAQACAgICAQMDBQAAAAAAAAECERIhAzFBUSIEE2EUMpEVI0KBsf/aAAwDAQACEQMRAD8A9Tw/DwfEbrM4gMxI1G4VoAkc45fOSaYjlDD2n68/ahOBdr1sl1jcQdWBB0YHnIjY8qK4a0Y1bP6iI9qvK/aMZ9BXCcCr2ij21AlskckYtlHtqPlVu/wRXXI0lTHMhlZfhdGBlWB1BGs1ctpDkeQ/M6fU/OpyYpcqfGM7gsViUd7D5bhSGDEZWuWmkBwAcpuAjKwhRMERmAo1YuBhox9NiPURIqLH2NBcAl0ObTciIZPdfqB0qzbuK6hlOYESGHQ7Uqp1UI8x9fnzp4HOuK2sGnGkHSKYTr7bU6aQoBV2lSoBUqVBO0vayzgrea4ZYg5LYIzPHToPM0AWv4hUGZmCgcyYHTc0P4R2lsYpnWxcW6LZhypmDyHmDr4hI0I5V4F207ZYjHODcYC2CctlCciQSPEf228z15bVX7NcTu2bmey5tv1B1YchGbxAfukEeVVrpPJ9JYm8wKBUzBmhjIGRYPi131AEDrU6mvPuzv2mhz3eKQqY/wAoqNkIjdljT1EjyFbqxdW4oZGDKdipkH3FSp3ujnmdIiPPrUhWk4gVDbw4mSNfOT+dAI39YCk/2htUN+7cPhtlM39qSB5kAgn0+tS4rEFYgTJj25n8qaFZtJCj5t9dB9aAG43gV0y1vENbZvjCpbysdPFDq2UxIkanTpUN/hOFQqbzC8Rt3796R5qjeEeyg0bXCjSZaObEn6bVI/hXQeUCnulqBDY2y6ugzlAuo7u4FjmFaBy6HSnYjGXWUratD93NdbKs/wAIliINXcfhy6ZRsYnqQDqAeRPWppMjegaZ272ZNxxcxN0ElcgW2Mgg7oGJLGfLL71Bi+xGHV1ui2DbEB7ZQGREZyxBckGCQTqBrWnuEAgnXXTyJ00qriccXlLQBOoZ2B7teoMfG39kH1Ipy34K6C+K8Nw9i0FyMS2iWrbMGuEclAaAOZY6Ab0Jsdgm703L+IORkHhQ5SrydA7CSoWACdSeQrQ2OBC3+KHe5fCwLjsTIA+CBCqjEagDeDqQDU+Lwq4mzldZRwrAhtQd1K6aEaUbABc+zXDk/FfjUmbm5PnlnrUWG+zHCpubzyScpuMq79F1MetbG24UBdYAAk9I6865fYgeEBjI3aBB3MweXKjlRqMx/wDT3Af9g3+ku/7dKtULi0qrnkNM1ds3LTktIUqALmZgm5+JU1tnXcyu+omieGxEEAss+TSWA566sPOilq2AI5fOok4fbX4baCddFA1O50FTv7PSFcV+IAATIMnkpGoB56gn5VatvmE7HmOlV8Tg1IAyjwsGGnMafkTTwGkEehB/MVJrBqra4agHhGQ66rpuSeWh35g1aArqigKpZl+IZh+8Nx6r+o+VSLil/eB9DO1SzWI7edrsRg7toW7aFDDElvE8bpsco89TTk2N6bZGmn1BhLhZFLABioJAMgEjYEgSKnpAprk0y9dVFLMQqgSSTAAG5JOwryPt39rkhrODYquzXtmbyt9B/a36RvTkK3TW9tPtGt4QNbtRcvgGRPht+bkc/wCz84rwvi/GrmJdrly5mZt2Y6mNgOSr0Aodeus55+Y39z1q1grQVSW0PmtwfVdKuTSLdo8JZ5iC3ky/o4NX7Tt+0GAgjXvI9SYcD02qC64K/GvSC49tLifrTVtwAYn0CHXl8DKeR5UrTkXF4kwAANvwmQV7tTt1ARjR7s/22u4dx3RgMdRBy7bMJK7xrIO+orNWydYLAel0R0/eFQ5AGBOUyddUn1hwpqTe/wDBe3dm9lW8RauSBBaVJ5eL9mfP5mtJfsggGW0IIyk+22412OlfOeHx2V5+LTQEEj++EZhqOQFajhH2lXcOyqYNsASryAPJfCCv1HlU9qex4bB5TOpJABJ3gDT57nzNWooF2b7aYfGr+E4D87bEZh6cmHmKPUw4RTWG1OJpkzBFAIprNN70a67bxqakimrbAJIG+9AVmtPcPiJVP3QfE38RGw8h7nlVhbIAiNBy5ekdKlpUA3LQ3FM9qFtIGzNpOyyZefKJIA86IsaY1udTuNvKKApvj1QDPI1AGhJJJgaBZjWocXilEjNB3G5B84G9XnQuo5agkenIwak7sDWB/U/zqpdFpkr/ABbEBiBZcgGAQtsg+k60q1gccopVXL+C4pLfzpd4JjnVGzfRt7wfykKPSBr86uW45R7VmpJFcilNdBoDlNZjGm9PIpoXWgOrXmP2tP8Aj2Qf3D9W/wB1emzXlf2sGcXZH9gf46vD+5OXp6lZXwj0H5VR492hs4O0bt9wi8huzH91RuTQjtP25tYRIBD3BAiYVSf3j155Rr6b14f2m43cxzveL98FIUa5Qkzoq8gcpP6mo+Tq323+0i/j2KD8OwD4bYO/Rrh/aP0H1rJ27bMdZPprUBUjefdas4fFwNUterIxJ9wdK09M04wh3jN1lDp8jXWOUQQB/pF1HOoLuKzfs2h/DmXz3pxxRj9lv/VJPLXekZ63pkT/AKz9GFSMDmjRv9G38q4mPC/ECf4bwPyzA1y7i1Igq8kcxacevX2pGlQRJC7/ANiNv4HH5V0sYkHQ+dwR5eNSKr/e0ggoPL8L6SrCnDEWxlyvl6iLq/qaRrPeod4On/dMfqFP1p6rHwlv81x9Uc1XTHKZBeZOhNwRPo6UgVIgAH+7bbXnqpBpks28cyMCCwIiDmI15GXSR8xXpXZT7VXWExH4iD9sMpuD1hvGPkfWvNrSnLMMB/6oHzBNLKu8iecsp+YuWx+dIPpjh3E7V9M9pw6+XLyI3U+Rq3XzlwTjV7DuGsswPVAp9jlcgr5EfKvVOzX2lpchMSptNtnysEPqD8H1HnSVtuaaTXEuAiQZB2I2PpXYoM6uFa7SoDkVxhTqVAQ93TLmG1kFvnp8qs1zLQFQ2m6/n/tUqtZKVPdDsiuFB0qv3pBJjRR6SfLy/kasq00gUUq7TXNAdzCmXD/XrUQXQidDPtQjtL2osYGxmvOAxHhTdmPKB0nntQBh7wUEsQFXdiYAjrNeKfaV27w7X1NiWZVKk7TrIgnVR9azXbX7VcRjSVUmzZGyKdT5seZrDZp1oC5xLjFy8ZY6DYDYVBbxLhSqkgEyYO5iBP1+dWuE8BvYliLSExux0VfNmOgo/wAG7KL95u2rsObSodDCnMmb1I2FLcipjayrB5AkmVJ36Ak/QGl98uRGdo6TRntFbCYxwAAAkAAQBNo8vehCWtKe02aOTiN0DR2FPXjN4AjPoREQDp02qLu/KuNZoBx4g8ycp/uL/Km/fD+6v+b/ACrgs102qAcuNj9gfMj9af8AfxHwHy8Z0+dRCzS7mnstJbmNBGzeeoPpypLiF5z7qD+tSWeD3WXOtpysgZspyySAPFEakj50fP2aYsYd7zKq5BOScztG4hZA9zU3KQ+ICMQnJo9mX8jVhOIGPDeI8s7fkRRXDfZxiTh7mJfIlu2rNBaXbIDIAXQbczQbD8Fu3Axt2XcICWZQcqgaklthp1NEyg4LlrFtuGR45MLbH011qyMawE92pG4hWX/42is61nyqJSQaraeL0/sn9ol7CsElVtTqjliu+sEiVPmNJ3Fe2cD7SWMUga24M8pBPsRofavkxMc42dh5Zj+VEuG8dvqfw7zo39k5Z9xz86VN9bUqxX2WdsDjsH+I2a/aOW5yJH7LnrI3PUGtoTQbtKap4niKrzqvbxpb4TG0k7DyqeU3oCZakHHWgd3ic+EkE6+m22lMw+NJ+Lw+e0xyo5Qh3vh1rlBDjB5n2pUc8fs+xBlkkgmYOsCImYE71bRxWa4V2gtugYEkKoXLJYnMwUSTox01351obDgx6Ax0mqCcmmOJpwNRudYjymgM1297WfcbBKI73WViuVSQgWAXcxookb183ce47dxV1rt5yzN1OgHQdK+p8VYW5oQI1EOoZT5ZWB+kVn+O8Bwlu0904awALV0MO6WBmXw3JyzowA6jP5UB8yMmnsfpVnB4MtGk6jT3/lNE7vDh9wF3QEMAeplRPprrUHDboUA0p2etPSOEX1GGXUKAphRoNSTr7MKrtfgsQsE7mBrK5ZPMmAdzpWewXGGy5QAD4QY56668tKOd0e7knx81MjLOsa1jceN7rrxy5T8Z/wBsVxty2KYnUlW+ls/oKp2R4R6CiPE7Y+9x/wB2x9fwnoXhboAE9P0raVy5TVTZfKuFfX5UkxQHT3FSW8Uus5aaUOUVzux/Qrr4gefzpqXtZiR0nfyoDpUeVbbs/wBhrOKwjXcPfZ8QsQmihHGoUjUmY0Mx+VWuAdm7WLsNcsIotu2VwxGay0A5c7aldZB/4ihZu3eD4u8tq4DcKZVIgplcA5nHNlIgL1EnSAc7lvqKnTY4LtBYxfDz9+v27NwB7V1T8bECAwUagkxsNGU0Bwv2oL9yay+HZ7pTuy5uDKWKkFyoE9CB1rAYnGtce47GWdmdjAEsxJYwNBqTtUNpdf4hr60uEHKtXc7fYnue4XIqFSpMZmYEQ05tNdeXOocf23xFxHt5ltrckFUQRBERJkxHIVnPu6xEkGo3DJzzCqmOk7opksBTCvcYiAWORQSNDlWSY3+LlrQrAcNuX74s2lz3HOVVECT7mBtzqS3dDbb9P5UZ7F4sjimDjSL9ufcx+tWSThH2bYm/axF3Nat/dc4u23Y94ptqSRkAO8GCTBitV2O+yaxfwlrF3sRd/FUsLdtVXLDEQXbN06VoftCwZsPc4hg2W4TaexjbSsDmR1KrdYLJDLz8lB5GSn2eWf8AqnCySBlb/G1F2az2Z7LYPBXe9spdLwQXe4SYO/hEL9OVaVuJSwBMSdP5UNC6AqIkn6bU1lhdtfz1/Oo/Itu46/JMdYg+e39edMtsEUeLfcT/AF1qMqBqV589OUiorjNHjnVQQNvLX6aedZY4920bWCm0bn5+VWMImYZufM/7jQhXLQCduQ6ainYfEFfBzHinYb6/mKmWbX8LzYZydx/XtXa62NJ1z/kf0pVf+2Ow7iVsh3thGCF9AioCC1o+JTyadCB1mdK0PC8IyHJmY5FUSxHiABj4dNNjp+yKAcLxlu9eGUs+QCGYGXchSDH7wVTy/IitTwu0y25aMx1gLlAnXKByE668ya6WcWrdvXxanrED2ruItypHIjX06VKs866VqVKtq2ORIgDbT8t6E9qMNc+54kq50s3dGE/sNqGGvXSj+Sh/aT/7LE/+Dd/+NqA+abrp/wAm5TAc5dOZGdRrO2gNCMGmnp9a6R/0Of7WX5QfyqXAEBJ5tlCxyMiCfLQil6P2O8AwZzBhB1MDzAO/lJBrV8Qg23Z21MmBrBPM+Z+lZjg7rbYb+IeGB1y5teWkUWxV9mvXFcDu1YpbGgJAt5gTzO/pWOfddmH44xj8cZxIjX8N9/8AwXB/I1Ts3YRdTsKt4u5GKECPA4+dq4Ko4NvCBpsOYrXH05c/Z5xA8/lTe8XoPlUhOsfqKdlj+hVIVjl6D5UV4Hets622Fi3M/i3FkDQ/EWkDTTYD86p2XUNLLnA5Zsv1ANXsJdAuJes2VJssrlWZrimGAUXFAEDMVG8HQUqcaLGcIXAo7hrdybmU2xIBuqsqpGxVMy3DbgT4ZMDKcZicQWYkmSSSxO7MTJJ660a7R8Ud8iOpQ2AysCdWuuxa/dMgHMzkSDqMgHKs6XFTjiLVzH2VFyUEK4DoB0f9kehBH92qwEH0q3hsaQiMhh7DhlPkWzD2Dj/313i6oLpa3/k7njUdA4DBD5rJX+7Sm50StEGZik+vOnESoPSo1I8vlVwK923l1B/3Vf4NhRfvW0LBMzopboGYDN9aga3OgA9aZbCodWk9B+tAfSVvg+GwOCu4e2Ft2+7uyWYAuxRhmYmMzbCqX2ZCeDYWZPhbT/1H6+lYPslw/h1nAnHYpw1xjctp3gzKlzIcqqusmCGzHaeUVr/sqxYHBrIJ27wHmPibfXfXnTJqrICwMs+N/aGIAHtVzE2gTOgyk7+cGD7TQqzxi2GA1OrnWdDm0q3f4iDK5SDAI030I99vWp5QaVcVbADiZIKwYjQkcv1oPeut+Gv7QB9IMaj5R5TRa/xAHNA1hWnpDTsYHPrVFHEhoMgsOfrE1zeTya6h4TdNw2HIb0nz5118GYbopPt/RqX7yc3Ko7mIIO412rDeTfUV7Z0G/wAopVMbg/ealRsaFuztpPvGJZVjW0raR4ghzb8tRrzrRolePcLxrJduRcdDNuekw4k9ZAA9q0Vntg8EG5M6ZgBPlAB/Ku793GsZHoVKsJie1l+AoDLt4soJ9+dTP2nuAElv/aV/xCj9zEaa/EYoIJND+0d4HA4gzobF0z5d21ZPE8ddlPjloOWNNOhneetCuM8UutgnA+F0uiNYU5GjQ7Tr7+tR+/iOLxYpGFmRGbbz6/L86nwFzwIehH5kx9agTXCxAEGZOnz9qJ8KwuRAwOYgK2mn7a6D1Branj7FMFbYNazD4gH8iCNI6fzFWLWIM3brLGdtG1EzaiByIEbirrYTw23EMkQCNMsAFY8jBFBsfdyHux4gTmBnrofy+tZdVv8AlIC4slsQDzyflbb9Kr2LYyLquw/KpcdiMuIB6L+dth+tUbWIhQI5DlWsYZe1w2lPNfpXDaHVar27w3gj2pxxAnn8qaVuxgLbCWuohnYq5J85VSKJ8C4pawz5WTvUN7D3HZDE27LFzbCuATLZCZ/c50LwmCuXR+HbuN5hCR56gVouG2bNqzb7+0ZDYoszIwBD4dVsAtA0F2T5TNTTZvimJLuzMZNxmcz1diT9TVEoPKpMXd1HpXcPgneIEA7E6T6DdvYGnvonMPcynyIIP9eoB9qcBII9xVm7w1EHieT5cvLTQfMnyFMwZQsVmDlYqTszASE8pggHrFSDrIAtMG0OYQOZnRgekeE+etIXUX4VHuZP5RRrBY62nDrqhYv33/ypSYtIRNu2SNC0klgRpp0oG62pAXvNB4py6ny00HrNOQIbt8neCPKq4wx1PwirLXAPhFUcQ5La1QXnxrBVGZigbNlkhSYiYGxjSaOdnO2WJw1sBLYa0oJYHQMSQA7MNRBgRWajwD1o/wAH4mbdgBbWHZpJ7y6husun7CPNsHzKk1N9BoOH/aLfu37a9zbhjrDMTBMkgzofY1d7Ydvri2SiA23fwllfMwWASFlRlJ1E1ihi7lzEl3f8RiZcnIAcsA/hgR0gCKbBu3ETEXrmTUkhc7DloHIB+dRxm+lSt5wXt0wtopNtiFCm5cuklvMgLM8t/WtbhO0Nh0zd/aEzIN1J8udU+zPAcCcJaP3pQWXe41tHiTEqLpymr+B4JYtf/sW7uvxnutpmNGIgbewrHLDv0uI34xZXXv7Pn+In8/KpLuPRlVkIYETowInpI9PzpnC+GYXDYV1t4hLwQ3GJPdSpaXyllJ86pcBxFzEYa1fNk2+8BOUAlQAxjU66gA1GWGhsQGLU7kVyojhj/wBiflSrPd+jO4bioxWJ/EtsCthhrpEXRH+TMwVNVO2/EHGHTuyAzXrQm2CCVJOYZhaXQgdaBnjN21da4zBSyKhAknwM5AIn/vDvVbF9pXLFWZfSCSJ6AHX2rDG3lL8OWZpO2LLbwty5au3Q34eU94TIdgJ2n4Z1rO9h+N4j/lDD2++ulLt1Q65i2ZRJI5nlyp/G8al8fiNdKjURkUT5ga/PoKpYPEWLbq9rvAy6hi2qmNwVA5E9d67pnLjejuc29D4FxO4WukE5Gu3ig7vYd68CSZjy5VPxjFC5hrwJhu6u8oJKoSDv5V51c4z3fiVYkkkyw5zOrc56VC3aK4WzAke/LprpWM8VyuxMrQ3B8Pz21tmQWJiB+7sPoTRzg3ZfEgg9y5UFPEOQgmfkD8qbwm9OItgCFDLuZ8Maj5TW47JYpbpfMWy2kzrBkSsSSp+LwSIr0FwFw3DMVbsFWssVmAQMx11gAf1qKEYuwLWjCH3IJ+HnA+Yr6D4LxJMThku2/CrDTSIgkbe1eJfaZ2AuWWbFi5nV5LAgKVgooI18UlqjTTnWG4tg2zd6fh0G+u3SqNu9AAM6CnXMLpM+1Qph5nXYTVszmu/1NMLz1+dSPZIXXn/U0sFwu5ebJaR7jROVFLGBuYGsaj50bBtu8w2Zh/CxH5GivDMI7urO8E3EUs8tAfSWJM6aab1PwvhmJwpdnwTNIj8WxcMdSpEQfMGprvai62ZUw9qx8WZ7do5gDsAbubul8kyzNTbv0YXdHdMQwXMpImJIjQgA6DXymosRxUtA/Pcn05/WpceoaCxJYwTJ8c8wZ/XrTfvAQeHwH+z8RHTNv8oFKEr3sC+76H90mW91Gqe8U/BZUdGfMcrKYVguzAnxcjpyqK7jXKhQCF6R9dNz571zDYdrjogEszBQNtTpqTtrVB6LwrA8OxiO1266XczrZsrIITOzLIylTIYaZhGU1j+OW7a4h7diXtrlhmmZyjMD0IbMI8q9D+zPstfNhMWtq04OeM964mZdVKlFtMp2J3nbpTftOwmIOFtjuUw+Gw75VfOVLF0E2ygBLeIMQ1RL3pXw84y2VtSwZrofb9g2yu87hg0coiheIQ6EjerDOIjN+fKnX1Lp3jODqFCliW8KiNOSxAnyitIlFcHgUe9XsDiVRPFqZ01jp5UMukkiOQq5hMUy6BAR6kUyu0968Hukpb0O1sMW2XWCdTsTRDgGCazibV7FWGFnOmcOnhKFhI1121oK1hpkI4Hlv7GKtYO3Icl3GVMwDmATmUQDOpgkxHKgNPhONWCWt2uF4W6VOhYuS418ZzuBOi6DrRyxxAFIPC8MmuyhfOdTdHM/SvPGaFzZ8vij4c3Keh8qKcL4Zi7+lp0bSdYURPV1ArO4S/J3Ktdw65bu4TF93hkw+V3VsjE5ytu4ZYE6ETy61p/s77TqmAtJeLDKIQhcwKydPDMR51mOz/B8RYs4kXlUC4srlKmYS4GnLz1G9Auz+FvHDK5dkTZPwncMOZzW3EGZERyqeO/VO29ae0ntdh+p/wBEf5Uq8qtXLsCLun/lsWfqCRSqOGf2nef8Mg8kA6mY1MnnqOmmtMxlkhmKmFBgawT7UZwitkykTHy1IA94J+VU24fOwBAiWA1GsGD0n8qiXSOIfhsPJ8Uwa0uE4WgXNb2OQHTXfWGJ0MayBpUYsOxRMpUTMwOh1n2q4ccFbKSIgDSdzAgxvvI9KnLOqmIRxK0glVw6gq0ZmJzwDEnxAmSelUFw2YFlQIBOuaZjlB/OjxZJlbUsw1ZssnLtvJA+tQm07Ar3fhcxMneOQG0RTwy1Dk0CYYMl1W1EmOXPcfWvSeyzBVYEeI2ro08kG/mJrGNwO4MrgrMyAdCMpkAgTl0A0k6GjfAeICx3sxme3cJM6QxE+8AfOtucvyc9vTuzK5eD2yN4A+V7/fQn7aGIwoGwYMD5xctGPWNfarvZnHI3BbcMJkA9QTiIkjlUP21W54eWGuV1B6iSJFab6VfbwZFkH1qF0qS1d0Pr+lNd5ppXr1sW7dh2QXFKHwklQ0EjddRBPLpUXD+NdxeN21byGIXxliplSGBYamVG4NXuNJ/0LCHqlw/60j9KzZepkN7Dw37XrxwputZ782mRbpbLbP4mbKytaiNVI1XmKDYv7S8Zex5+633S3dcBLdy2lzLIAjKQec7HnWf7OmeHcQ//AJj/AK01zsTpxPCEg/5e1t1LAD2mo12qNd2m+0Z7Vy2i2cHfPdJ3xeyJ72WFwaERsNIode7ZWvC17hNgZ1zKUuXbWZTsRlJ0of8AaVZA4ti+X4gPzRCfqTUvavDAcP4Xc5tYuoT/AAXjH+M05ComnGcFfwmJupw8W3sC2ROIuup7x8uo0OmtYzE41WM90iD+yJ/xzQ9bjQyhyFaMwkwQNpHOKZdBjSY5efnVRLQcO7X3sOMtm7ftr0V1Vdd/CFin8T7WYjE2javXb15GIOR7kgldiIT8q5f7MkcJTHZt7xtFIgjQwwM66ig2IxNy46k6AZQIEABYiANtB+Z50GYMvJPmTU1tZIAtBjroMx2EnY8gCfajv2jYyziMc1zClTbZbYlRlGYKA2kDn5VI+EHDsIwYD75jEIynfD4dtyely4NPJZ60tjTM/etNFSPf/ap64t+QX/NH60S7V8NFq6igRnsWHgD9+xb1H97NQu0h0GVv80/yqiTfe7vIJ/o0/wBmpeJ2sRYfJcOVsoJACjKWAbI0DRwpBK8swoxwmx93t/enALkkYe2w0LrveYHdLZ5H4mgcjUtsA8LxFy743N4iSQWzXbZZbhM7m5Z35yaWz0ywx906Z39jTBxC4P23/wA4/wA6kG1V31nkJ19KfsnL3Erjbs3uxP5mt52c7vEYB0FlGu2gALZlldmBKXFSfilSCOZ9a84a7J02ra/Z1ey3bigiXsOyTtnsw6AgxIlDp51Pkn4nPamva/H4UdxJs5P/AMfdKuWfF8JWROafelRvj3Z8YvE3MQbzL3jaDuw0BfCus6+FRSqP3cVcZ/P+EFthmWGAeSAY3kRr1E6VdXGWUUW2IkT8Ow18I89jJoDg+GPnd3MZGIAJ12J5afWqGJYT8XOI6DcelRPHC3JGrv49e5Kq5dobQaBB/QOvn1obisMwtsyvnEK0CCVBIAnzgr86G8NcIWLgkEkAeh59RoNPKrmF4nGYqTDgqQ0ahjs0RpGvOIG1RlNVnllu9JuGKznViJETuTzJXr8J+VWsU3dqYLSpMGRlaIByka7z9OtVrGPCaEBQAVAA0KwRlJ35+2/KrmCxyuTKAkxmPUfuCZ3j2j2rO7vZfCrZxrK0DRTGp8wJJ5AT9BXMa4DG4PhZYyDX4j15gZRqeZpmMuKEEfDmIUDy0GvTQfWrHZ3hffXBndQqhgANWfeREbHefOiTj+RTbR8AZLeDwwuPczFQSguEKctzNBEgRoDrppRP7Q+0VvE4J7dtw7nKWC6jMqnntuNqBNwju1Km4IM9PD0AzepERvQvGY+2oFsAogkAgAAkjnl5n2ox8u700ubHJpJOkwPeBNW8Lgs7Ku2bmZ01jWB/UijOGwaswlAwI3fSPFrsZ+XzmpcZxi2qyuVgJgqBqNiZ5GPyrovl36id1e7bcJWxw3AqHW5lF8Z12YNcLD6Vkv8AmpislpxZLC8Jt5SDmAJB56GQdKL8a44t3h+HsgAZLt7111PtLUKw3aHFWMndYklbQzIp8QTNqQFcdSa1x3pfQ1w7geIw+Bx3f2LlqVsRnUgNF3UA7E6jaqvY25/1lhP/ADFr/GtH8P2wxnEuHYy3fIud2tkoEtqrMxuajw7woJ0rP9k8HcTiWFL23UDEWZkRH4i0u99qFPtWWOL4nzZD87aVR7RcVz4Lh9oHS1ZukjzfEXBr7Wx86J/bXaji147ArZP+rUfpWOx9yGVf3UQe+XM3/udqaaSkEVIXA86H96ascPebgJOi+I/3dvrA96qwm84teH/N9bfNMYAfXuyx+pj2rDHFaRlUedaN7ubgtzWSuOTX+Kw3+zWTZuQqMPR1dwPFGtXFuKFJQggMoYEjUSG0IqXEcWuvca89xmd2Ls0/ET6e2nQUMzaxTrr6VpSFeKcaOJWyzEl7doWmY8wjuUM/wOF/u0OJ131qHDnSp2WBvrzP6UiSvdJABJIAgeQkmPmT8zUNnGsveID4bgAYfwkMp9QR9TTC/nUFpvFRIazcbQQNaq4l4WB11p1y9HrVR2kU5Am4feRX/EUMpBB3lZ/bEHcbxzitV2RtD7zZAUMUuAZ1nMyMT4oMgLlc/KOdY1VraWcEcLYs3TmObKdwGAMELz0MzrqPLnPkuoN6HLXFbYUK9wBkAQgpmMp4dSWk7UquWezouKLhtDx+ISFkhjKk5iDsRvSrz+WCOUZSxgcSwYEkrvqTpI5U/C9lbznwwfI+egB1k869G4TaAUqVWNeQkzG557Vq+HooIOg0Gw6V6+Pi2VzeM43hN2czoAI38WsDTWaqJ2cusNiBoOY1J0E9a9n4/wAGW/ZZG0kgg6AiOYJJ/Kh+D4KlsIpScpBk6zrMdNT5VP8AT3aeUYGz2CvMquT8QHXy35A7VO/Z+5btNeYKT4gylRAiBm5g6aGdwTtXq9oIqBY+EAcht60M4zdHdkKrHMImdPr59OlO/p+hMnjF9g5kIFBYnKuaADyGYkwPMmr1jDkSyA+FYB99fpFPxrXrdyBlBGsSSNgDMmCDv6+WlT4fEMMy5wZgHSCZGwn5CYrmvj01kgtY4PcbB23zeJh4p01LxE8t9qF8b4I9hmzTExAJ5jl71pcHxWLItALkGgk++oA0/nQ7tDjGdNhl5768uZBn0rKePvpdkZrhljvLiCXOaQM5EGCTEkxOnOio7LlhIsllMiYQfEJBIBBnppzqng7bFgH72ygHhPiy5oAUTGxmSegrQ3uA32AL43KQo8KMGzTEiBcBDHQ7R0rX9u/CUZ+zQXLKnu3UhuTgASPFKmSxMaQeVUrv2RXLis4YI2mUZTlOmuZiRk1/OtK/AMU9gLZx5EyCrXWttrvMEztNXuG9igWFzE4u+zgmO7vNl1GsSC3vNPjn9mx/BOx+OwK3GNgmWWFUg591kbRAJPpWzwd9SipfsZWn4icjDxaFSdZHKDpWiwXDcGjfGHbeWuliI2AM6bb71bs9ksDOcWhJ5l3O/PVqnLx5X5VMtPN+H8Gv43j7Xigu2LDgMXgg21QqqnN8b6+8EmivaX7E7Ny9cxCMfGQe6EIqnSQpA0Gn1NelYOxatgrbAWTJjn5k78hXbt4dR861xx1E2vnniPYZMOw73DvlKnVbpaD1MDT0oHxZrCoi2LPdlvjJctIXYSf7X+GvoTieBtuG7zZVY5lGv8KjnMe2nWvDuNKlxXu9xldCM6scpA1HhDajdCRBkyZp2Eo4a8Dwu+k6/e8O3sbOIH6VnMwHPWjPEUi2q2yoEnOgK5i2uQlZkwpaCNIJoPhbpR8zIHH7rbGljjo0ZviuPippmIMsYUKCdhsPIVFkNVolrD3YVqiOKPUfKmoDBq9guBu7BT4cwkTInTTlsetK2Y90KHeHrUmDUlv657Vqx9n5jW4oIEneP+H8qv4LsIq6teUzBEAiIOk6HSue/qvF9o5xgbx8R9T+dRzXoXEOwAKqLbpmBYk54kGOoGxmosP2Bdfi7g/xOx/wUv6zxa3sc4wgQ7wflpWht8V72wLXhUrECDmLafDlG5jy21OlaxOyZC5A1pQcxIQSAWGUxnbmunnJqex2atpqCCY+I5QdguhA0mJ35mssv1fjyK5RFhe1TIipkZSoAIVWcAga+KddaVQ3OzKEmci+QuMoHsNBSrn5eL6qem0wR8W1HBeA5SOs1n8MfFNHcOuboPWvp5GW04cMdfmTp+dRXRBksSPKQK7etAQMpO+1MXDrocknffWmW3bd1cgK5zJ05T5R/L1odxTDNkDEhBqRpLCBqZjTY0XVlBICkaf160L485W22XUxETO+8Dc1FXHm/E8SVAzIwGYkE6AZiIcqBInfz1NV8O4kFzm6lQZ56if11qvxm8MxCx4REEnSDGWNsw1HLaqWGxwJBaNBGkAabf8AHeuPN0SNthMPbYSMxI6g6ecg61U4latg+MtoDGQZjsdfEQIqbhWOHcqJA6CFJ66NJ09qE9qsfmWNY5Tlj6VjKuhlzji5RIuuVEguVj6LIHoagPam/sr5AdMoEiDv8ZM0HdqVu7Bn8/z9a1S0dvtXiLajJddeZAhR7ADamYztQ9xRL3MxMsASF8tj4j5mg12/Kga1Db1NLYafCcZuqsrcIAIPI+5kUZ4H22v3b4t98/i0mflMaAVmrVuEZeZg+1M7LrGMtakDMOQM67QSAdudZb2bZ9o+1uIs3u671vDvrH156cqp3e1l2Qqu5YmFVSDJ12gyRodRVPtBiA/ELouEG0zR4hEkDdDBKwd+WwO9R8e4PYspbDPLPh8ykKWUsGIGV9ChImQVI0350TQoynHsUzOpe8uQAGM5JzFBEKQCZbrPlWVxGKm7cW8168gzAF3K3IWPD48+UgjapOF8GbuSRJZ1cBDIXIVHjkECZI0qfBcCNzIiqxjMphYM5yGB6QuXl060svNIm2Ad2wSneqCAr5F1DEaEwxgToN4jeupwO6wmN9YM+pJ0hRHXrXpfDeySWbT22BeWDlWHNFjMsbAS3innTriZWBA8IAJIHmNSfMzqetcOf6+TrFGWf089/wCalwEAsgn19duVUbvB7smEJAMSBoTyivTjw5ySTAk5hpPQgHp/xq9ZwF2DnytopAGh2Guw6xGm2utY/wCoZRE8leecM7FXGUlzk8JIGhM8gdQAD1110irWC7NQQZZ33AAOyz15QDW0PDbhdFdVKsQSeS7lhAOoG5HM1ZtqGIGczzyp4SBpqRqGIHPoetZ5frsqdztCruBzZRbW5qJaSQNBrBI1EgmD+lO7jrIWNBzbMZ3GkaUbvYNiPCJJn4oy7HKgk6CfnrVFcPcK5smoMAAjfKNAVkRzj51zTz2+kWqKYN0gdw2s5S3hEc9228z0plywdiVGvLWP570Rx+DcgzElY8Mt5hQRy0+c0P7t1ZlzQH3hNioMCZ1PKeRI31IqeS0kfdtOjDeCen01H86bbwtxoMZjoMsgHWfFrHT61ZHDxMnO24MmQCRqw5CYifOohhyhZwwOhEspPPpBPUHp6VczBi2n6KfOKVda6f3mG2ikQNOVKq3SEkOoo3hDJg66UqVfZ4pq3xEQqxppyp9r4VpUqBPbtk+KOWulB+1Xhw11hoQGgjQjwnY0qVZ5emjxHEGderH8qmsKMsxrNKlXBXTGw4Kx7hdev6UE7QnwA+v50qVZnWYNcpUq0JK21dw3xClSpBtlwqd0ngXVeg/doFhRlxAI0KtII0gjNBHQ0qVYfalj7y1wvnZn/BZ/ES3iA+PX9rz3o/27tgYfDAAAB8QBA2AuiAPLypUqj6ApaUfdUEaaiPLIDHpIHyovbGlo8zbYk8yTb1JPM6D5VylXk/qfVYZehG3ra110P60/CqO/dY8IR4HLSY0pUq86e2VK0PBZ8yf8NVcVdPfIJMEbT/XQfKlSp/8AIO3j+Nif7AOX+z4GPh6a9Ks3xltDLpMAxpO2hjelSp0J+E+LKW1PeHU6n4j1qYoJcQIYrI5H8W6NeugA9qVKunw/2/5/8U5h1GRBGnj+heKF2xNwzrqN/wCK5/sj5ClSrL5Kq98+JTz71F/ux8Pp5UP4wsWpG870qVaYe0qWDwiFdUU+J/2RydopUqVdBP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2" name="PoljeZBesedilom 1"/>
          <p:cNvSpPr txBox="1"/>
          <p:nvPr/>
        </p:nvSpPr>
        <p:spPr>
          <a:xfrm>
            <a:off x="486851" y="407042"/>
            <a:ext cx="148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Zapis v zvezek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251520" y="5285661"/>
            <a:ext cx="80518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hlinkClick r:id="rId3"/>
              </a:rPr>
              <a:t>https://www.youtube.com/watch?v=eDQA4q7gxz4&amp;ab_channel=PikaPokaTV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181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ute Little Boy Girl Dancing Retro Elegant Clothes Vector Illustration —  Stock Vector © TopVectors #197427488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6" b="16593"/>
          <a:stretch/>
        </p:blipFill>
        <p:spPr bwMode="auto">
          <a:xfrm>
            <a:off x="1812725" y="1446894"/>
            <a:ext cx="5157238" cy="4056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467544" y="3105835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https://www.youtube.com/watch?v=8Fi98Ig0_X8&amp;ab_channel=OsnovnaSolaHorjul</a:t>
            </a:r>
            <a:endParaRPr lang="en-US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827584" y="1628800"/>
            <a:ext cx="1970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PLEŠEMO PA TAKO: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7525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971600" y="1628800"/>
            <a:ext cx="57274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Zapis v zvezek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Zelo poznani dolenjski ansambel je Ansambel Lojzeta Slaka.</a:t>
            </a:r>
          </a:p>
          <a:p>
            <a:r>
              <a:rPr lang="sl-SI" dirty="0" smtClean="0"/>
              <a:t>Poznamo: V dolini tihi, Čebelar,…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5779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60647"/>
            <a:ext cx="3168352" cy="2961077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3"/>
          <a:srcRect r="18194"/>
          <a:stretch/>
        </p:blipFill>
        <p:spPr>
          <a:xfrm>
            <a:off x="5197217" y="201083"/>
            <a:ext cx="3946783" cy="6041281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251520" y="39330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www.youtube.com/watch?v=AtfsQEoGnKM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95536" y="5229200"/>
            <a:ext cx="119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POSLUŠAJ!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4782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755576" y="1484784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www.youtube.com/watch?v=RgpSkbGfMdY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1115616" y="3284984"/>
            <a:ext cx="1388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C00000"/>
                </a:solidFill>
              </a:rPr>
              <a:t>ZAPOJ</a:t>
            </a:r>
            <a:endParaRPr lang="sl-SI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3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5536" y="476672"/>
            <a:ext cx="6174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www.youtube.com/watch?v=auolL5sVW4M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827584" y="1166843"/>
            <a:ext cx="71287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Dom svoj zapustil in šel sem v </a:t>
            </a:r>
            <a:r>
              <a:rPr lang="sl-SI" dirty="0" smtClean="0"/>
              <a:t>svet                  ANSAMBEL FRANCA MIHELIČA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Kakor moj oče in moj praded</a:t>
            </a:r>
            <a:br>
              <a:rPr lang="sl-SI" dirty="0"/>
            </a:br>
            <a:r>
              <a:rPr lang="sl-SI" dirty="0" err="1"/>
              <a:t>Ribn'ški</a:t>
            </a:r>
            <a:r>
              <a:rPr lang="sl-SI" dirty="0"/>
              <a:t> pušeljc mi je v okras</a:t>
            </a:r>
            <a:br>
              <a:rPr lang="sl-SI" dirty="0"/>
            </a:br>
            <a:r>
              <a:rPr lang="sl-SI" dirty="0"/>
              <a:t>V mislih domača </a:t>
            </a:r>
            <a:r>
              <a:rPr lang="sl-SI" dirty="0" err="1"/>
              <a:t>ribn'ška</a:t>
            </a:r>
            <a:r>
              <a:rPr lang="sl-SI" dirty="0"/>
              <a:t> vas</a:t>
            </a:r>
          </a:p>
          <a:p>
            <a:endParaRPr lang="sl-SI" dirty="0" smtClean="0"/>
          </a:p>
          <a:p>
            <a:r>
              <a:rPr lang="sl-SI" dirty="0" smtClean="0"/>
              <a:t>Koder </a:t>
            </a:r>
            <a:r>
              <a:rPr lang="sl-SI" dirty="0"/>
              <a:t>zdaj hodim in kjer živim</a:t>
            </a:r>
            <a:br>
              <a:rPr lang="sl-SI" dirty="0"/>
            </a:br>
            <a:r>
              <a:rPr lang="sl-SI" dirty="0"/>
              <a:t>Vriskam in pojem, se </a:t>
            </a:r>
            <a:r>
              <a:rPr lang="sl-SI" dirty="0" err="1"/>
              <a:t>n'č</a:t>
            </a:r>
            <a:r>
              <a:rPr lang="sl-SI" dirty="0"/>
              <a:t> ne bojim</a:t>
            </a:r>
            <a:br>
              <a:rPr lang="sl-SI" dirty="0"/>
            </a:br>
            <a:r>
              <a:rPr lang="sl-SI" dirty="0"/>
              <a:t>Srce mi veselo v ljubezni živi</a:t>
            </a:r>
            <a:br>
              <a:rPr lang="sl-SI" dirty="0"/>
            </a:br>
            <a:r>
              <a:rPr lang="sl-SI" dirty="0"/>
              <a:t>Saj v meni je vroča </a:t>
            </a:r>
            <a:r>
              <a:rPr lang="sl-SI" dirty="0" err="1"/>
              <a:t>ribn'ška</a:t>
            </a:r>
            <a:r>
              <a:rPr lang="sl-SI" dirty="0"/>
              <a:t> kri</a:t>
            </a:r>
          </a:p>
          <a:p>
            <a:endParaRPr lang="sl-SI" dirty="0" smtClean="0"/>
          </a:p>
          <a:p>
            <a:r>
              <a:rPr lang="sl-SI" dirty="0" smtClean="0"/>
              <a:t>Zdaj </a:t>
            </a:r>
            <a:r>
              <a:rPr lang="sl-SI" dirty="0"/>
              <a:t>zavriskaj, zapoj, jaz zavriskam s teboj</a:t>
            </a:r>
            <a:br>
              <a:rPr lang="sl-SI" dirty="0"/>
            </a:br>
            <a:r>
              <a:rPr lang="sl-SI" dirty="0"/>
              <a:t>Kot nekoč sem doma, se še spomniš, mamica</a:t>
            </a:r>
            <a:br>
              <a:rPr lang="sl-SI" dirty="0"/>
            </a:br>
            <a:r>
              <a:rPr lang="sl-SI" dirty="0"/>
              <a:t>Zdaj zapel sem naglas, da je čula vsa vas</a:t>
            </a:r>
            <a:br>
              <a:rPr lang="sl-SI" dirty="0"/>
            </a:br>
            <a:r>
              <a:rPr lang="sl-SI" dirty="0"/>
              <a:t>Saj vesel sem </a:t>
            </a:r>
            <a:r>
              <a:rPr lang="sl-SI" dirty="0" err="1"/>
              <a:t>Ribn'čan</a:t>
            </a:r>
            <a:r>
              <a:rPr lang="sl-SI" dirty="0"/>
              <a:t>, veselo pojem noč in dan!</a:t>
            </a:r>
          </a:p>
          <a:p>
            <a:endParaRPr lang="sl-SI" dirty="0" smtClean="0"/>
          </a:p>
          <a:p>
            <a:r>
              <a:rPr lang="sl-SI" dirty="0" smtClean="0"/>
              <a:t>Koder </a:t>
            </a:r>
            <a:r>
              <a:rPr lang="sl-SI" dirty="0"/>
              <a:t>zdaj hodim in kjer živim</a:t>
            </a:r>
            <a:br>
              <a:rPr lang="sl-SI" dirty="0"/>
            </a:br>
            <a:r>
              <a:rPr lang="sl-SI" dirty="0"/>
              <a:t>Vriskam in pojem, se </a:t>
            </a:r>
            <a:r>
              <a:rPr lang="sl-SI" dirty="0" err="1"/>
              <a:t>n'č</a:t>
            </a:r>
            <a:r>
              <a:rPr lang="sl-SI" dirty="0"/>
              <a:t> ne bojim</a:t>
            </a:r>
            <a:br>
              <a:rPr lang="sl-SI" dirty="0"/>
            </a:br>
            <a:r>
              <a:rPr lang="sl-SI" dirty="0"/>
              <a:t>Srce mi…</a:t>
            </a:r>
          </a:p>
        </p:txBody>
      </p:sp>
    </p:spTree>
    <p:extLst>
      <p:ext uri="{BB962C8B-B14F-4D97-AF65-F5344CB8AC3E}">
        <p14:creationId xmlns:p14="http://schemas.microsoft.com/office/powerpoint/2010/main" val="319748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ancing Of Little Cartoon Fun Kids In Colorful Clothes Royalty Free  Cliparts, Vectors, And Stock Illustration. Image 68552132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111526"/>
            <a:ext cx="3289207" cy="275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SPOŠNO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L</a:t>
            </a:r>
            <a:r>
              <a:rPr lang="en-US" dirty="0" err="1" smtClean="0"/>
              <a:t>judska</a:t>
            </a:r>
            <a:r>
              <a:rPr lang="en-US" dirty="0" smtClean="0"/>
              <a:t> </a:t>
            </a:r>
            <a:r>
              <a:rPr lang="en-US" dirty="0" err="1" smtClean="0"/>
              <a:t>glasba</a:t>
            </a:r>
            <a:r>
              <a:rPr lang="en-US" dirty="0" smtClean="0"/>
              <a:t> je </a:t>
            </a:r>
            <a:r>
              <a:rPr lang="en-US" dirty="0" err="1" smtClean="0"/>
              <a:t>tradicionalna</a:t>
            </a:r>
            <a:r>
              <a:rPr lang="en-US" dirty="0" smtClean="0"/>
              <a:t>, </a:t>
            </a:r>
            <a:r>
              <a:rPr lang="en-US" dirty="0" err="1" smtClean="0"/>
              <a:t>ustno</a:t>
            </a:r>
            <a:r>
              <a:rPr lang="en-US" dirty="0" smtClean="0"/>
              <a:t> </a:t>
            </a:r>
            <a:r>
              <a:rPr lang="en-US" dirty="0" err="1" smtClean="0"/>
              <a:t>prenesena</a:t>
            </a:r>
            <a:r>
              <a:rPr lang="en-US" dirty="0" smtClean="0"/>
              <a:t> </a:t>
            </a:r>
            <a:r>
              <a:rPr lang="en-US" dirty="0" err="1" smtClean="0"/>
              <a:t>glasba</a:t>
            </a:r>
            <a:r>
              <a:rPr lang="en-US" dirty="0" smtClean="0"/>
              <a:t> </a:t>
            </a:r>
            <a:r>
              <a:rPr lang="en-US" dirty="0" err="1" smtClean="0"/>
              <a:t>raznih</a:t>
            </a:r>
            <a:r>
              <a:rPr lang="en-US" dirty="0" smtClean="0"/>
              <a:t> </a:t>
            </a:r>
            <a:r>
              <a:rPr lang="en-US" dirty="0" err="1" smtClean="0"/>
              <a:t>ljudstev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etničnih</a:t>
            </a:r>
            <a:r>
              <a:rPr lang="en-US" dirty="0" smtClean="0"/>
              <a:t> </a:t>
            </a:r>
            <a:r>
              <a:rPr lang="en-US" dirty="0" err="1" smtClean="0"/>
              <a:t>skupin</a:t>
            </a:r>
            <a:r>
              <a:rPr lang="en-US" dirty="0" smtClean="0"/>
              <a:t>. </a:t>
            </a:r>
            <a:r>
              <a:rPr lang="en-US" dirty="0" err="1" smtClean="0"/>
              <a:t>Značilna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kulturo</a:t>
            </a:r>
            <a:r>
              <a:rPr lang="en-US" dirty="0" smtClean="0"/>
              <a:t> </a:t>
            </a:r>
            <a:r>
              <a:rPr lang="en-US" dirty="0" err="1" smtClean="0"/>
              <a:t>posameznega</a:t>
            </a:r>
            <a:r>
              <a:rPr lang="en-US" dirty="0" smtClean="0"/>
              <a:t> </a:t>
            </a:r>
            <a:r>
              <a:rPr lang="en-US" dirty="0" err="1" smtClean="0"/>
              <a:t>naroda</a:t>
            </a:r>
            <a:r>
              <a:rPr lang="en-US" dirty="0" smtClean="0"/>
              <a:t>. </a:t>
            </a:r>
            <a:r>
              <a:rPr lang="en-US" dirty="0" err="1"/>
              <a:t>O</a:t>
            </a:r>
            <a:r>
              <a:rPr lang="en-US" dirty="0" err="1" smtClean="0"/>
              <a:t>bsega</a:t>
            </a:r>
            <a:r>
              <a:rPr lang="en-US" dirty="0" smtClean="0"/>
              <a:t> </a:t>
            </a:r>
            <a:r>
              <a:rPr lang="en-US" dirty="0" err="1" smtClean="0"/>
              <a:t>pesmi</a:t>
            </a:r>
            <a:r>
              <a:rPr lang="en-US" dirty="0" smtClean="0"/>
              <a:t>, </a:t>
            </a:r>
            <a:r>
              <a:rPr lang="en-US" dirty="0" err="1" smtClean="0"/>
              <a:t>inštrumentalno</a:t>
            </a:r>
            <a:r>
              <a:rPr lang="en-US" dirty="0" smtClean="0"/>
              <a:t> in </a:t>
            </a:r>
            <a:r>
              <a:rPr lang="en-US" dirty="0" err="1" smtClean="0"/>
              <a:t>plesno</a:t>
            </a:r>
            <a:r>
              <a:rPr lang="en-US" dirty="0" smtClean="0"/>
              <a:t> </a:t>
            </a:r>
            <a:r>
              <a:rPr lang="en-US" dirty="0" err="1" smtClean="0"/>
              <a:t>glasbo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V </a:t>
            </a:r>
            <a:r>
              <a:rPr lang="en-US" dirty="0" err="1" smtClean="0"/>
              <a:t>Sloveniji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različnih</a:t>
            </a:r>
            <a:r>
              <a:rPr lang="en-US" dirty="0" smtClean="0"/>
              <a:t> </a:t>
            </a:r>
            <a:r>
              <a:rPr lang="en-US" dirty="0" err="1" smtClean="0"/>
              <a:t>pokrajin</a:t>
            </a:r>
            <a:r>
              <a:rPr lang="en-US" dirty="0" smtClean="0"/>
              <a:t>. </a:t>
            </a:r>
            <a:r>
              <a:rPr lang="en-US" dirty="0" err="1" smtClean="0"/>
              <a:t>Vsaka</a:t>
            </a:r>
            <a:r>
              <a:rPr lang="en-US" dirty="0" smtClean="0"/>
              <a:t> </a:t>
            </a:r>
            <a:r>
              <a:rPr lang="en-US" dirty="0" err="1" smtClean="0"/>
              <a:t>pokrajina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značilnosti</a:t>
            </a:r>
            <a:r>
              <a:rPr lang="en-US" dirty="0" smtClean="0"/>
              <a:t>                                    in </a:t>
            </a:r>
            <a:r>
              <a:rPr lang="en-US" dirty="0" err="1" smtClean="0"/>
              <a:t>tudi</a:t>
            </a:r>
            <a:r>
              <a:rPr lang="en-US" dirty="0" smtClean="0"/>
              <a:t> </a:t>
            </a:r>
            <a:r>
              <a:rPr lang="en-US" dirty="0" err="1" smtClean="0"/>
              <a:t>značilno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GLASBO, </a:t>
            </a:r>
          </a:p>
          <a:p>
            <a:pPr marL="0" indent="0">
              <a:buNone/>
            </a:pPr>
            <a:r>
              <a:rPr lang="en-US" dirty="0" smtClean="0"/>
              <a:t>GLASBILA in PLESE.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0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SLOVENSKE POKRAJINE</a:t>
            </a:r>
            <a:endParaRPr lang="en-US" dirty="0"/>
          </a:p>
        </p:txBody>
      </p:sp>
      <p:pic>
        <p:nvPicPr>
          <p:cNvPr id="3074" name="Picture 2" descr="VPLIVI TUJIH KULTUR NA SLOVENIJO Zgodovinsko razmišljanje skozi prizmo  političnih in družbenih dogodkov Grb Republike Slovenije O vplivu tujih  kultur na Slovence je težko pisati. Če gledamo skozi prizmo različnih panog  vsakdanjega življenja, j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17567"/>
            <a:ext cx="8260125" cy="5307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71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20"/>
          <a:stretch/>
        </p:blipFill>
        <p:spPr bwMode="auto">
          <a:xfrm>
            <a:off x="899592" y="1772816"/>
            <a:ext cx="4967494" cy="475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-29074"/>
            <a:ext cx="8229600" cy="1143000"/>
          </a:xfrm>
        </p:spPr>
        <p:txBody>
          <a:bodyPr/>
          <a:lstStyle/>
          <a:p>
            <a:r>
              <a:rPr lang="en-US" dirty="0" smtClean="0"/>
              <a:t>POPOTOVANJE PO DOLENJSKI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Poskusite</a:t>
            </a:r>
            <a:r>
              <a:rPr lang="en-US" dirty="0" smtClean="0"/>
              <a:t> PREBRATI in “</a:t>
            </a:r>
            <a:r>
              <a:rPr lang="en-US" dirty="0" err="1" smtClean="0"/>
              <a:t>razvozlati</a:t>
            </a:r>
            <a:r>
              <a:rPr lang="en-US" dirty="0" smtClean="0"/>
              <a:t>” </a:t>
            </a:r>
            <a:r>
              <a:rPr lang="en-US" dirty="0" err="1" smtClean="0"/>
              <a:t>besedilo</a:t>
            </a:r>
            <a:r>
              <a:rPr lang="en-US" dirty="0" smtClean="0"/>
              <a:t>!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2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KRAJI NA DOLENJSKEM</a:t>
            </a:r>
            <a:endParaRPr lang="en-US" dirty="0"/>
          </a:p>
        </p:txBody>
      </p:sp>
      <p:pic>
        <p:nvPicPr>
          <p:cNvPr id="5122" name="Picture 2" descr="Dolenjska - Wikipedija, prosta enciklopedi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836712"/>
            <a:ext cx="3564423" cy="241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LANINSKA ZVEZA SLOVENIJE zemljevid DOLENJSKA - GORJANCI, KOČEVSKI rog -  Ceneje.s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4824536" cy="476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5364088" y="3717032"/>
            <a:ext cx="3528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Novo </a:t>
            </a:r>
            <a:r>
              <a:rPr lang="en-US" sz="2000" dirty="0" err="1"/>
              <a:t>m</a:t>
            </a:r>
            <a:r>
              <a:rPr lang="en-US" sz="2000" dirty="0" err="1" smtClean="0"/>
              <a:t>esto</a:t>
            </a:r>
            <a:r>
              <a:rPr lang="en-US" sz="2000" dirty="0" smtClean="0"/>
              <a:t>, </a:t>
            </a:r>
            <a:r>
              <a:rPr lang="en-US" sz="2000" dirty="0" err="1" smtClean="0"/>
              <a:t>Kočevje</a:t>
            </a:r>
            <a:r>
              <a:rPr lang="en-US" sz="2000" dirty="0" smtClean="0"/>
              <a:t>, </a:t>
            </a:r>
            <a:r>
              <a:rPr lang="en-US" sz="2000" dirty="0" err="1" smtClean="0"/>
              <a:t>Ribnica</a:t>
            </a:r>
            <a:r>
              <a:rPr lang="en-US" sz="2000" dirty="0" smtClean="0"/>
              <a:t>, </a:t>
            </a:r>
            <a:r>
              <a:rPr lang="en-US" sz="2000" dirty="0" err="1" smtClean="0"/>
              <a:t>Grosuplje</a:t>
            </a:r>
            <a:r>
              <a:rPr lang="en-US" sz="2000" dirty="0" smtClean="0"/>
              <a:t>, </a:t>
            </a:r>
            <a:r>
              <a:rPr lang="en-US" sz="2000" dirty="0" err="1" smtClean="0"/>
              <a:t>Krško</a:t>
            </a:r>
            <a:r>
              <a:rPr lang="en-US" sz="2000" dirty="0" smtClean="0"/>
              <a:t>, </a:t>
            </a:r>
            <a:r>
              <a:rPr lang="en-US" sz="2000" dirty="0" err="1" smtClean="0"/>
              <a:t>Črnomelj</a:t>
            </a:r>
            <a:r>
              <a:rPr lang="en-US" sz="2000" dirty="0" smtClean="0"/>
              <a:t>, </a:t>
            </a:r>
            <a:r>
              <a:rPr lang="en-US" sz="2000" dirty="0" err="1" smtClean="0"/>
              <a:t>Metlika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Terme</a:t>
            </a:r>
            <a:r>
              <a:rPr lang="en-US" sz="2000" dirty="0" smtClean="0"/>
              <a:t> </a:t>
            </a:r>
            <a:r>
              <a:rPr lang="en-US" sz="2000" dirty="0" err="1" smtClean="0"/>
              <a:t>Čatež</a:t>
            </a:r>
            <a:r>
              <a:rPr lang="en-US" sz="2000" dirty="0" smtClean="0"/>
              <a:t>, </a:t>
            </a:r>
            <a:r>
              <a:rPr lang="en-US" sz="2000" dirty="0" err="1" smtClean="0"/>
              <a:t>Dolenjske</a:t>
            </a:r>
            <a:r>
              <a:rPr lang="en-US" sz="2000" dirty="0" smtClean="0"/>
              <a:t> </a:t>
            </a:r>
            <a:r>
              <a:rPr lang="en-US" sz="2000" dirty="0" err="1"/>
              <a:t>T</a:t>
            </a:r>
            <a:r>
              <a:rPr lang="en-US" sz="2000" dirty="0" err="1" smtClean="0"/>
              <a:t>oplice</a:t>
            </a:r>
            <a:r>
              <a:rPr lang="en-US" sz="2000" dirty="0" smtClean="0"/>
              <a:t>, </a:t>
            </a:r>
            <a:r>
              <a:rPr lang="en-US" sz="2000" dirty="0" err="1" smtClean="0"/>
              <a:t>Šmarješke</a:t>
            </a:r>
            <a:r>
              <a:rPr lang="en-US" sz="2000" dirty="0" smtClean="0"/>
              <a:t> </a:t>
            </a:r>
            <a:r>
              <a:rPr lang="en-US" sz="2000" dirty="0" err="1"/>
              <a:t>T</a:t>
            </a:r>
            <a:r>
              <a:rPr lang="en-US" sz="2000" dirty="0" err="1" smtClean="0"/>
              <a:t>oplice</a:t>
            </a:r>
            <a:r>
              <a:rPr lang="en-US" sz="2000" dirty="0" smtClean="0"/>
              <a:t>, </a:t>
            </a:r>
            <a:r>
              <a:rPr lang="en-US" sz="2000" dirty="0" err="1" smtClean="0"/>
              <a:t>Otočec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SI ŽE BIL/-A V KATEREM OD KRAJEV?</a:t>
            </a:r>
            <a:r>
              <a:rPr lang="en-US" sz="2000" dirty="0" smtClean="0">
                <a:sym typeface="Wingdings" pitchFamily="2" charset="2"/>
              </a:rPr>
              <a:t>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82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l-SI" sz="2800" dirty="0" smtClean="0"/>
              <a:t>Zapis v zvezek</a:t>
            </a:r>
            <a:endParaRPr 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                        </a:t>
            </a:r>
          </a:p>
          <a:p>
            <a:pPr marL="0" indent="0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sz="4800" b="1" dirty="0" smtClean="0"/>
              <a:t>DOLENJSKA</a:t>
            </a:r>
            <a:endParaRPr lang="sl-SI" sz="4800" b="1" dirty="0"/>
          </a:p>
        </p:txBody>
      </p:sp>
    </p:spTree>
    <p:extLst>
      <p:ext uri="{BB962C8B-B14F-4D97-AF65-F5344CB8AC3E}">
        <p14:creationId xmlns:p14="http://schemas.microsoft.com/office/powerpoint/2010/main" val="187380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encrypted-tbn0.gstatic.com/images?q=tbn:ANd9GcTCTw6gsL6ehNv--eJGPqr3vZOyBJyGzxJTmDN5AeWWzCFAdGGjEA"/>
          <p:cNvPicPr>
            <a:picLocks noChangeAspect="1" noChangeArrowheads="1"/>
          </p:cNvPicPr>
          <p:nvPr/>
        </p:nvPicPr>
        <p:blipFill>
          <a:blip r:embed="rId2" cstate="print">
            <a:lum bright="48000"/>
          </a:blip>
          <a:srcRect/>
          <a:stretch>
            <a:fillRect/>
          </a:stretch>
        </p:blipFill>
        <p:spPr bwMode="auto">
          <a:xfrm>
            <a:off x="0" y="-1643098"/>
            <a:ext cx="9144000" cy="12255506"/>
          </a:xfrm>
          <a:prstGeom prst="rect">
            <a:avLst/>
          </a:prstGeom>
          <a:noFill/>
        </p:spPr>
      </p:pic>
      <p:pic>
        <p:nvPicPr>
          <p:cNvPr id="4098" name="Picture 2" descr="https://encrypted-tbn0.gstatic.com/images?q=tbn:ANd9GcTCTw6gsL6ehNv--eJGPqr3vZOyBJyGzxJTmDN5AeWWzCFAdGGj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4013" y="821227"/>
            <a:ext cx="2516059" cy="3372220"/>
          </a:xfrm>
          <a:prstGeom prst="rect">
            <a:avLst/>
          </a:prstGeom>
          <a:noFill/>
        </p:spPr>
      </p:pic>
      <p:sp>
        <p:nvSpPr>
          <p:cNvPr id="5" name="PoljeZBesedilom 4"/>
          <p:cNvSpPr txBox="1"/>
          <p:nvPr/>
        </p:nvSpPr>
        <p:spPr>
          <a:xfrm>
            <a:off x="528564" y="332656"/>
            <a:ext cx="702347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0070C0"/>
                </a:solidFill>
              </a:rPr>
              <a:t>Marjan  Kozina</a:t>
            </a:r>
          </a:p>
          <a:p>
            <a:r>
              <a:rPr lang="sl-SI" sz="3200" b="1" dirty="0" smtClean="0">
                <a:solidFill>
                  <a:srgbClr val="0070C0"/>
                </a:solidFill>
              </a:rPr>
              <a:t>(1907 – 1966)</a:t>
            </a:r>
          </a:p>
          <a:p>
            <a:pPr>
              <a:buFontTx/>
              <a:buChar char="-"/>
            </a:pPr>
            <a:r>
              <a:rPr lang="sl-SI" sz="2400" b="1" dirty="0" smtClean="0">
                <a:solidFill>
                  <a:srgbClr val="0070C0"/>
                </a:solidFill>
              </a:rPr>
              <a:t>slovenski skladatelj,</a:t>
            </a:r>
          </a:p>
          <a:p>
            <a:pPr>
              <a:buFontTx/>
              <a:buChar char="-"/>
            </a:pPr>
            <a:endParaRPr lang="sl-SI" sz="2400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l-SI" sz="2400" b="1" dirty="0" smtClean="0">
                <a:solidFill>
                  <a:srgbClr val="0070C0"/>
                </a:solidFill>
              </a:rPr>
              <a:t>napisal je glasbo za prvi </a:t>
            </a:r>
          </a:p>
          <a:p>
            <a:r>
              <a:rPr lang="sl-SI" sz="2400" b="1" dirty="0" smtClean="0">
                <a:solidFill>
                  <a:srgbClr val="0070C0"/>
                </a:solidFill>
              </a:rPr>
              <a:t>slovenski </a:t>
            </a:r>
            <a:r>
              <a:rPr lang="sl-SI" sz="2400" b="1" dirty="0" err="1" smtClean="0">
                <a:solidFill>
                  <a:srgbClr val="0070C0"/>
                </a:solidFill>
              </a:rPr>
              <a:t>črnobeli</a:t>
            </a:r>
            <a:r>
              <a:rPr lang="sl-SI" sz="2400" b="1" dirty="0" smtClean="0">
                <a:solidFill>
                  <a:srgbClr val="0070C0"/>
                </a:solidFill>
              </a:rPr>
              <a:t> film Na svoji zemlji,</a:t>
            </a:r>
          </a:p>
          <a:p>
            <a:r>
              <a:rPr lang="sl-SI" sz="1400" b="1" dirty="0" smtClean="0">
                <a:solidFill>
                  <a:srgbClr val="0070C0"/>
                </a:solidFill>
              </a:rPr>
              <a:t>(</a:t>
            </a:r>
            <a:r>
              <a:rPr lang="sl-SI" sz="1400" b="1" dirty="0" smtClean="0">
                <a:solidFill>
                  <a:srgbClr val="0070C0"/>
                </a:solidFill>
                <a:hlinkClick r:id="rId3"/>
              </a:rPr>
              <a:t>http://www.youtube.com/watch?v=ro1T1R8L2z0</a:t>
            </a:r>
            <a:r>
              <a:rPr lang="sl-SI" sz="1400" b="1" dirty="0" smtClean="0">
                <a:solidFill>
                  <a:srgbClr val="0070C0"/>
                </a:solidFill>
              </a:rPr>
              <a:t>)</a:t>
            </a:r>
          </a:p>
          <a:p>
            <a:endParaRPr lang="sl-SI" sz="1400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l-SI" sz="2400" b="1" dirty="0" smtClean="0">
                <a:solidFill>
                  <a:srgbClr val="0070C0"/>
                </a:solidFill>
              </a:rPr>
              <a:t>napisal glasbo za prvi </a:t>
            </a:r>
            <a:r>
              <a:rPr lang="sl-SI" sz="2400" b="1" dirty="0" err="1" smtClean="0">
                <a:solidFill>
                  <a:srgbClr val="0070C0"/>
                </a:solidFill>
              </a:rPr>
              <a:t>črnobeli</a:t>
            </a:r>
            <a:r>
              <a:rPr lang="sl-SI" sz="2400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sl-SI" sz="2400" b="1" dirty="0" smtClean="0">
                <a:solidFill>
                  <a:srgbClr val="0070C0"/>
                </a:solidFill>
              </a:rPr>
              <a:t>mladinski film </a:t>
            </a:r>
          </a:p>
          <a:p>
            <a:r>
              <a:rPr lang="sl-SI" sz="2400" b="1" dirty="0" smtClean="0">
                <a:solidFill>
                  <a:srgbClr val="0070C0"/>
                </a:solidFill>
              </a:rPr>
              <a:t>Kekec nad samotnim breznom</a:t>
            </a:r>
          </a:p>
          <a:p>
            <a:r>
              <a:rPr lang="sl-SI" sz="1400" b="1" dirty="0" smtClean="0">
                <a:solidFill>
                  <a:srgbClr val="0070C0"/>
                </a:solidFill>
              </a:rPr>
              <a:t>(</a:t>
            </a:r>
            <a:r>
              <a:rPr lang="sl-SI" sz="1400" b="1" dirty="0" smtClean="0">
                <a:solidFill>
                  <a:srgbClr val="0070C0"/>
                </a:solidFill>
                <a:hlinkClick r:id="rId4"/>
              </a:rPr>
              <a:t>http://www.youtube.com/watch?v=NsB5SoflWBw</a:t>
            </a:r>
            <a:r>
              <a:rPr lang="sl-SI" sz="1400" b="1" dirty="0" smtClean="0">
                <a:solidFill>
                  <a:srgbClr val="0070C0"/>
                </a:solidFill>
              </a:rPr>
              <a:t>)</a:t>
            </a:r>
          </a:p>
          <a:p>
            <a:endParaRPr lang="sl-SI" sz="400" b="1" dirty="0">
              <a:solidFill>
                <a:srgbClr val="0070C0"/>
              </a:solidFill>
            </a:endParaRPr>
          </a:p>
          <a:p>
            <a:r>
              <a:rPr lang="sl-SI" sz="2400" b="1" dirty="0" smtClean="0">
                <a:solidFill>
                  <a:srgbClr val="0070C0"/>
                </a:solidFill>
              </a:rPr>
              <a:t>- e</a:t>
            </a:r>
            <a:r>
              <a:rPr lang="en-US" sz="2400" b="1" dirty="0" err="1" smtClean="0">
                <a:solidFill>
                  <a:srgbClr val="0070C0"/>
                </a:solidFill>
              </a:rPr>
              <a:t>na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njegovih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najbolj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znanih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skladb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za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r>
              <a:rPr lang="sl-SI" sz="2400" b="1" dirty="0" smtClean="0">
                <a:solidFill>
                  <a:srgbClr val="0070C0"/>
                </a:solidFill>
              </a:rPr>
              <a:t>  </a:t>
            </a:r>
            <a:r>
              <a:rPr lang="en-US" sz="2400" b="1" dirty="0" err="1" smtClean="0">
                <a:solidFill>
                  <a:srgbClr val="0070C0"/>
                </a:solidFill>
              </a:rPr>
              <a:t>orkester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ima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naslov</a:t>
            </a:r>
            <a:r>
              <a:rPr lang="en-US" sz="2400" b="1" dirty="0">
                <a:solidFill>
                  <a:srgbClr val="0070C0"/>
                </a:solidFill>
              </a:rPr>
              <a:t> Bela </a:t>
            </a:r>
            <a:r>
              <a:rPr lang="en-US" sz="2400" b="1" dirty="0" err="1">
                <a:solidFill>
                  <a:srgbClr val="0070C0"/>
                </a:solidFill>
              </a:rPr>
              <a:t>krajina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</a:p>
          <a:p>
            <a:endParaRPr lang="sl-SI" sz="1400" b="1" dirty="0" smtClean="0">
              <a:solidFill>
                <a:srgbClr val="0070C0"/>
              </a:solidFill>
            </a:endParaRPr>
          </a:p>
          <a:p>
            <a:endParaRPr lang="sl-SI" sz="700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l-SI" sz="2400" b="1" dirty="0" smtClean="0">
                <a:solidFill>
                  <a:srgbClr val="0070C0"/>
                </a:solidFill>
              </a:rPr>
              <a:t>po njem se imenuje GŠ v  Novem mestu,</a:t>
            </a:r>
          </a:p>
          <a:p>
            <a:endParaRPr lang="sl-SI" sz="1400" b="1" dirty="0" smtClean="0">
              <a:solidFill>
                <a:srgbClr val="0070C0"/>
              </a:solidFill>
            </a:endParaRPr>
          </a:p>
          <a:p>
            <a:endParaRPr lang="sl-SI" sz="1100" b="1" dirty="0">
              <a:solidFill>
                <a:srgbClr val="0070C0"/>
              </a:solidFill>
            </a:endParaRPr>
          </a:p>
        </p:txBody>
      </p:sp>
      <p:sp>
        <p:nvSpPr>
          <p:cNvPr id="4100" name="AutoShape 4" descr="data:image/jpeg;base64,/9j/4AAQSkZJRgABAQAAAQABAAD/2wCEAAkGBhQSERQUExQUFBUVFRUVFxUWFBUVFxcXGBUWGBgVFRQXHCYeFxkjHBUUHy8gJScpLCwsFR8xNTAqNSYrLCkBCQoKDQwNFA8PFCkYFRgpKSkpKSkpKSkpKSkpKSkpKSk1KSkpKSkpKSkpKSkpKSkpKSkpKSkpKSkpKSkpKSkpKf/AABEIAKgA4AMBIgACEQEDEQH/xAAaAAACAwEBAAAAAAAAAAAAAAAEBQECAwAG/8QAQBAAAQMCAwYDBgIJBAEFAAAAAQACEQMhBBIxBUFRYXGRIoGhEzKxwdHwUuEjM0JicnOCkrIUorPxBhUkg8LS/8QAGQEAAwEBAQAAAAAAAAAAAAAAAAECAwQF/8QAHhEBAQEBAAMAAwEAAAAAAAAAAAECEQMhMRJBUSL/2gAMAwEAAhEDEQA/APaKFMrpUhy6VChzgNYS7wJXFAYnbjG6HMeV/XRKcVtt7tIaOslZ680i547XoK2JawSTHnH/AGleJ/8AIhowTz0H1KRPqTcknr+aFxG0GM1I+K5tefV+N8+GfsxxG0aj9XQOAt+aCflFye/ySivtwkeAeeiAqVnP1JPJtvVZe79azk+HOI2wxvM9vRLcTtZ7v3R27AXQ7KB/h6a+ZVhTANhJ7nunMlaHeHHiebrDtqrNon9o+QEBGNwzjyW9DZ87i74LWYqLuAmM4D5eq3bhidTHS6Ne1jPecBybc9tyo3EuP6tn9Tr9tyuYkRdX9Io4HfH9RNu5t2XPxFNtpLzwaLd1ocA5xmo8nkNO/wCSKoYVrPdaBp153VM72qYN0tuzIZMDfG5EUmAkfe5QGdSt6NK4+9xQAmPwrQGuAgh4880iETgQh8bi2uPsxJIIM7hF5+KLwYWmU0SGq0K2VSAtWfWNUQWxrmEI+pTN5dlbuiJ3SZWWHMODvwSfMwE7o7Sc6A0Ak8Vcx6/JlvyamuSdJmNH7LSb+86Y3bzdatpmBm4EEDSeI8k1q4wVAWugOEkQdYSs1HE2badTbeQoqs6tnv0fEoWvtCmz3nAct/YLzWI229+8tHAW9UG+tvMea475/wCO3Ph79PcT/wCRfgb5u+iVYjGuf7zieW7sErr7YY2wueCAr7VeeDB97tVhda02mc5+HNTEtbqY++CXV9uN0aCSlbgTrJ5ut6Bc2iN58hYdkpgXTSvj6j7ExyBk+ixbQnrxNz+SJp0uAstm4bie1lpMIuwfshvued/RbNok7o6opzQ0TwReEwpd4nCBuG/zWkwzuwFPBTrJ6fkjaOzTbRqYZANBHRdPdaeoi2kgx4JilTdUOmZwtN9w+q19hVd+sflH4W/ki6lUe6IJ1IFu6q6m47/IItL2ypYZgOkkcb+iJI3JVjsI+QRY8Z9Cs8HtF9Mw8EgnfqFI6eCnIutGshQ16nMma4V6eo6rAuWlLUIBa/BmlVcSPC+MrtwO9pTPBq21XRQqngwntEeqwwxutImmgC6FwUrZlwNjqhFN0DWPjPyTDBucwU31M1MDJLSNYnhqDZDPpZoHEieg1KbvrEFuXMRmAudGA95Vfl/n8SuffWNCkXF7mMsA6XOEbiAPgsssjKXCdTGsTfpuRFTEj9us4ggw0ExI474u2EI1xJJazXVzrbwY6WU8Pjwz8e7cPM27ArFxc7Uk/wC0et1qKY3C/datouP3K8+Yd12GbRjfA4C3rqrtaP2Qj6eyydfVHU9mtiL9fyWk8aLsmbQJ1Mct6tRpt3XT3DbOa2SJJO8mesJS3CezqvZukEdCJVzMRddXbTVxTWrWK4YrR0OaAMA6Zmz3TWo2AeX3CC9jmgfvN9HT8k0fT+KVMP7L6IHauM9m2B77tOW6U2Py/wC/mvMB3tsQTum3IA29LqRR2zsOQLiLXJNzzRns4V2rikoNUpyhcdhgWGRPxRjjql21XkMi17E3nSUJtEbMeSwTqLdkYGSg9jt/RNPGfimITNn7NasGnUfFcrDUdR8QkCnb+0wWupt3w08ySBARVMR3+/gktCgX1yf2WPcT/ECQB8OydtWkTTWkbK6phx4VpC2iF8Nr5FEV43uLeQIvqg77td3VE+2nKQ3MXCd1r8epKLCZsd+Bk6TM8vvyVntdbM7La8bzr1iFJa43c4NEfs6zvv5KjGMMkAuI679YQCGls0DX0simUANAiG01GcTEyeAusGnVG0ldtNVdVIuYaOBuT5DRSKIjNJMG2cloHZMk06gmBr0Q22aQDA+PEHNAPJzgI9UXh3yT4s0DcIbfnxWW2h+h/rpf5hIAmBXhc0WUhUGdaqWNLmmCBKPo1szQ7iAUDWplzS0ausExZTytA6Dspqg+0quWk4jWIHn9lJNh0bknU89B+a9LUpyDvsbeX33XnNl1WUyWuzB8BsRvi8k2CkGxsoe7ihMXtEt0pkTYOJB8wBqldRtR7x7zRM+I6CPeLRoEC02qV2tmTEfISUmxWMDmnwZoHvG0EnUCdFbE03+yzEiMxHW5bmP9srDE4AAhrfFaXHkPlzTTacbEqEsykRkgDnmGaexCZIbCtME/iMj+GA1s+TUQkuOzKRf0XBqsXQgE2y2ZWkH3g52Yb5LiST6I4FLdrbVBJc1sECM289eKNoPJAJ5KpSp3htFoVnhtFoVvL6Zofpa5RAp5WtAIaAIPS1visqeo6revFpBN9BxgpkydTaJHicfMm/y8S1BcQbBukTfqpl50AZzJv2HkobSBGUuzaE8uARCLH0bzlLvOGhWoCDuuHENYOEDVdkIve1sz3QOcDmpe2dMzhwENaIMXKwWo1mWZDWkAk/tPvvlXqU7CYJEXeYEazA1uuc8xqAdCGDMZ3DN0haUqIIktM3Pjub6oCuHfJN5tuEN8uax20P0X/wAlP/JHwgNtfq2/zKfxSMKxcVLVxKoLUKgBBNt3mj2pPjf1bunrKcNHhHQfAKKEVRIImJtP31SPD1fE55Fh4A50SWgxJ48E7qaHv2SupVa45MzScpmNL/mpN2Npy05IOjh1BlLKmJzGGg+MgAFsAX38hElMWsyC2gGg+SEGOb79QgFwhrAZhp39Ta/NB9Wx2VtFzMwBDIE77fElKHEZWhpfmJHh1bc69N8K20aVMHwG+8Ek680LhsRle1xkhpn6K5PTO329gwWUtF+yBpbapEe/HIgz8EVSxLXXa4H0+Khr1oG6qSLFdKpTdMoBLtbYzwCWguaY01HUI7CukA9E6o7vJItnzkvrL5653T8FUTT/AAui2hY4TRbrfLKqwiKNVzm2gOkgzppw7LArVtANZ4jq7Mdd5FreSol/aBur8xJ5E9gq03/hZAtcwPRdTP4GeZtf7hXaHAy5w6aa80gBNIncOEuuYGhAV6mHDjLpI4aDzVXVyDctZqLmTcWsNyrkkaOfIHvGBx03bvRYtF21mCwiZiAPLcquqOM2DBe7juGpy8FBrAGAd0ZWCZJB3qXNgGws2A57hvuQUqFqNSSbzpugDWYlCbb/AFbP5rPg76IrDVJnxZvKAOnHqhdvHwU/5zfRlQ/JIwzNFaFDBZSqgUfhy/wjeQTyAMprUIAk2AS32hbcHQem9GYhubL+Gzjz3tHr6KaCLbePc4ZWyG8N7ubuHRK8O0sc15sJj4SD1BTfbuEJuATNuJuZ+StUohzTzAPwupHOpqYhtxNxeN8Dgh6NIOeakbgG8gBAS7H0S0h03FvSxH0QIruGhI805OladYvA05l5MumI3QM1+yROVqldztSSslc9JorAUS51p7x3XoqWDFrSvPbNqkF3DK6V6qi6w6D4BRV5c0QYG/0hbMbdDV3wWfxAf3WRDHJLFN08kmw2rxrFWr/yOPzTin7o6JPSqS+r/NqfH/tVEneD0RMIbA6eSJhb5Y36gox5tYT7tuJsgytf9ZEANJ4mQNEw0NN5iXRyb9VIw4AGpg2m/moOKEaGecLGpXJ5dPqgg7iRva2zZtmdeRHRQGkkiHOvcuIAkaQOCJDROnVSsOtg7aTt5DeTRyuJUnDtmYk21upqYhosT5C51jRVFYkWaRpGa1t6KGoS7bx8NL+cP+OqUdScbyQbxbcNwPEpft8/qf5rvSi/6pBkxWVWKwVBnXdDSeR7mw9SEycIaBwAHYAfJAZQS0OMDMJ8tAUwrblNOAcXSzNI37uqFw78zeYsRz5I6qEve0B8i2ax67lJqYijPJJ37KzDMzjBaToRwO8dU9qBC4kZQXD+pvEcUdKvOOZBIVQpOq6FpKzbYWfHyY6fQd16fBOmmw/ut+AHySDZuHLi4Aatd5zon+DolrGtOrQAprTK1RkzxkEdWkEfA91vRfI4bjyVGC6kiHAgSDIcP8T5XHQqVVviauWk5w3A/FJtle5PFzz3KbbQE0HxrlJ7XSjZA/RDq7/I/RVE16PAaIsoLZxsjSt8sdfVVy5cr4TioUrkBi6sQblrb6TJjh1VDSDgfefaRJLfJc1pGmRgtc+Iz56FTZxDTmdBgmC0ajVc7ZxJE+JrNAMoki+k+RVPZybNc8jVzrNkfFXaCGmzGAAH8XUld7ME6vcQA7WBrytfggNaIN5yzO71nmlu3zeh/HU/4/zTLDgxcASSdZ8zz5Jbt0eKh1q/4sSoVYpUNKlOBD2g2NxwVNm1PC9lyGPLRvtEgT3UYmtlbYSTYAbytNn4Msp+L3nHMeqmqjVxQ+IpyPvv5arWs0oatLmlo1LXAHmQQPWFIcwyJ37+o1UOozPNSykHw8SJvYka7iPRXI3IDzWIwxaIIvmjvAAVH4eCRwt5z9EfVl9WNwdmP90D4D+5FDCAmTrM/wDafS4rsmn98rwmDXXPK3wWdOGgk2Fz5DX5rsObAnU36TdI42bqtmodjpK2aUGJp6d0qZhxTcWNNhccg6THoU0paJdiGRWceLWHtmHyVQqabOFkdCB2ajsy6M/GGvqpChSQoVk5cuXIDCm2J8LWToSQTINiR5qr7zme8wBLWiLHQD1VmgmBkOUb3G/kFb2bjq6OIaPu65GrJjSBZjWD98336+QXPqAuj2hvaGC3DVbNwwiD4rz4r7oWkRoPh8kGzoMABgRc6mZ5+aX7bHio9av+NNNmhKds/rKQ/drH1ohAUauUhTCoNsG0XO8RB3iVpUQ2HfDwPxAjtf690Y5qinGDmoZ1OCjHLCubaSkoGzwujc6SP4rZh/8AZbFUyT3B6H7laFvkgFmHZNWpyGX/AHE/NFkX6LDZ7TLnHVxzdzYHyhG5UGXbRdZlMftuE/wyJ+KMrWb5gdz99kPRw81S87rDo2QO7i4/0omrTkjlfsIb3J9EEtRFlsAsw4AxI1yjrEx2ErdoQF6KExp/SgfuA93OR1IJI2rnrVDwIb5CT8ynKVPNmJgUu2YfmmRXTj4w19UKgq5CorShRCsolATCqagkCRJ3SsA6RMuf4twjvyHFWNMySGsEk3iSfouRut/qZ91rnXiYgaifmuql0wC1oOkiSegXVaGbVzojQWUhgtysJvHdIJw5kAzmkm+k+SWbYP6anypP9ag//KbhJtrH/wBwOVJvrUqFASFKgFQSq6AeOrZXU3cC74M/NPGuBE8b90pfgfaPaD7rZLvOwA7OTN4gADdaOW5RfqoqSsnq8LMpBllXE8fvilVTaTvaFv4XVhaBm8B9mOvhcqsJL6Rd+x4Xm+rahGY+hPJBwaKzWhzpBhucxfw3uOVj2VcTtENYXgSA7LM8pkctENhMC802GI/Q+z8RjwmmIno6D3RrtnjKWzA9q6p0vOW6Z9DnEuuJAh7KRI/epyXg8pB6AoYuzASScwrSJuARTyDrE/3I+nhqTBG8AC9zZuUTzyyFpTrNjwt/2/NBdBOwzzuJcyoXAxZxHs2gzulubunDUMXvJGjRzN0bhqBeQ0ESQTfl0QFqBv2XnNmg5qk6+0cD1C9hS2O78TfX6JVW/wDH3NrOLXN8fjIvZ2+LdE5E9X2eYTQFYYLYzgfeb6/RMmbMdxHr9Ftm8Z6gOVCOfss8W+v0WTMAXAFrmEHQgyD5ix0K16z4GKiEZ/6W7i31+i47LdxHr9EAMocuXLkbK5goXLkGsCvOvxPta73j3fCxvPLMnzMrlyXTgoLiuXKirH/UFlVh3OBYe4I+JTSoFy5TVRmVlmXLkgCmmCYbJknSTJJ49StKlUkWZab5tI6LlyAh7nQCXBtotxWTYJF3OkQZXLkxKuWmSAwDmfvktG0nQZdw0ERquXINzMGJkydCJPBM9lAe1B5H4aKFyJ9DfNiRMCcufUiHy5uSb6ABwPBvNBYepWdVkzGaSTHuzZp4WmRxjiuXLXqDPDOdUc0g1KbctSbNBzNewMJBB4PMbxIK2pUajDUyiof0vtLkFrmk+6z94gu4e6Bbfy5VCrSg2sKjMxeREuAy5BMuIzb4nLoCYBBiyHLaopNytqNP6cgAAH2hqF1LPJ/VwXSoXKki8XXc4VGtFRpYWjMGzmmDLPECYGsQRu1VMPn9pTLmv/UuDicpAdnYWguAHigOnjDZvpy5NL//2Q=="/>
          <p:cNvSpPr>
            <a:spLocks noChangeAspect="1" noChangeArrowheads="1"/>
          </p:cNvSpPr>
          <p:nvPr/>
        </p:nvSpPr>
        <p:spPr bwMode="auto">
          <a:xfrm>
            <a:off x="63500" y="-774700"/>
            <a:ext cx="213360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4102" name="Picture 6" descr="http://img.rtvslo.si/upload/Kultura/drugo/kozina_vn_sho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8542" y="4349284"/>
            <a:ext cx="2667000" cy="2000251"/>
          </a:xfrm>
          <a:prstGeom prst="rect">
            <a:avLst/>
          </a:prstGeom>
          <a:noFill/>
        </p:spPr>
      </p:pic>
      <p:sp>
        <p:nvSpPr>
          <p:cNvPr id="3" name="PoljeZBesedilom 2"/>
          <p:cNvSpPr txBox="1"/>
          <p:nvPr/>
        </p:nvSpPr>
        <p:spPr>
          <a:xfrm>
            <a:off x="4139952" y="476672"/>
            <a:ext cx="1633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Prepiši v zvezek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2479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lh6.googleusercontent.com/-o9kqjFBa_Jo/TsN2Q7VT6TI/AAAAAAAAEHk/4A8phfA6_5k/Bele%2Bbreze%2B02.jpg"/>
          <p:cNvPicPr>
            <a:picLocks noChangeAspect="1" noChangeArrowheads="1"/>
          </p:cNvPicPr>
          <p:nvPr/>
        </p:nvPicPr>
        <p:blipFill>
          <a:blip r:embed="rId2" cstate="print">
            <a:lum bright="42000"/>
          </a:blip>
          <a:srcRect/>
          <a:stretch>
            <a:fillRect/>
          </a:stretch>
        </p:blipFill>
        <p:spPr bwMode="auto">
          <a:xfrm>
            <a:off x="-1" y="0"/>
            <a:ext cx="10297053" cy="6858000"/>
          </a:xfrm>
          <a:prstGeom prst="rect">
            <a:avLst/>
          </a:prstGeom>
          <a:noFill/>
        </p:spPr>
      </p:pic>
      <p:sp>
        <p:nvSpPr>
          <p:cNvPr id="4" name="PoljeZBesedilom 3"/>
          <p:cNvSpPr txBox="1"/>
          <p:nvPr/>
        </p:nvSpPr>
        <p:spPr>
          <a:xfrm>
            <a:off x="714348" y="928670"/>
            <a:ext cx="759438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l-SI" dirty="0" smtClean="0"/>
          </a:p>
          <a:p>
            <a:endParaRPr lang="sl-SI" dirty="0" smtClean="0"/>
          </a:p>
          <a:p>
            <a:r>
              <a:rPr lang="sl-SI" sz="3600" dirty="0" smtClean="0"/>
              <a:t>Analiza:</a:t>
            </a:r>
          </a:p>
          <a:p>
            <a:r>
              <a:rPr lang="sl-SI" sz="3600" dirty="0" smtClean="0"/>
              <a:t>Skladba je po načinu izvajanja…</a:t>
            </a:r>
          </a:p>
          <a:p>
            <a:r>
              <a:rPr lang="sl-SI" sz="3600" dirty="0" smtClean="0"/>
              <a:t>Po izvoru je skladba….</a:t>
            </a:r>
          </a:p>
          <a:p>
            <a:r>
              <a:rPr lang="sl-SI" sz="3600" dirty="0" smtClean="0"/>
              <a:t>Izvajalci skladbe so…..</a:t>
            </a:r>
          </a:p>
          <a:p>
            <a:r>
              <a:rPr lang="sl-SI" sz="3600" dirty="0" smtClean="0"/>
              <a:t>S katerimi pridevniki bi lahko označil/-a </a:t>
            </a:r>
          </a:p>
          <a:p>
            <a:r>
              <a:rPr lang="sl-SI" sz="3600" dirty="0" smtClean="0"/>
              <a:t>razpoloženje v  skladbi?</a:t>
            </a:r>
          </a:p>
          <a:p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5357826"/>
            <a:ext cx="8667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 smtClean="0"/>
              <a:t>Skladatelj je: MARJAN  KOZINA, Bela krajina (3. stavek) iz simfonije</a:t>
            </a:r>
            <a:endParaRPr lang="sl-SI" sz="2400" b="1" dirty="0"/>
          </a:p>
        </p:txBody>
      </p:sp>
      <p:sp>
        <p:nvSpPr>
          <p:cNvPr id="2" name="Pravokotnik 1"/>
          <p:cNvSpPr/>
          <p:nvPr/>
        </p:nvSpPr>
        <p:spPr>
          <a:xfrm>
            <a:off x="931641" y="328505"/>
            <a:ext cx="84337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  <a:hlinkClick r:id="rId3"/>
              </a:rPr>
              <a:t>Pozorno poslušaj odlomek in </a:t>
            </a:r>
            <a:r>
              <a:rPr lang="sl-SI" dirty="0" err="1" smtClean="0">
                <a:solidFill>
                  <a:srgbClr val="C00000"/>
                </a:solidFill>
                <a:hlinkClick r:id="rId3"/>
              </a:rPr>
              <a:t>odgvori</a:t>
            </a:r>
            <a:r>
              <a:rPr lang="sl-SI" dirty="0" smtClean="0">
                <a:solidFill>
                  <a:srgbClr val="C00000"/>
                </a:solidFill>
                <a:hlinkClick r:id="rId3"/>
              </a:rPr>
              <a:t> na vprašanja.</a:t>
            </a:r>
          </a:p>
          <a:p>
            <a:endParaRPr lang="sl-SI" dirty="0">
              <a:hlinkClick r:id="rId3"/>
            </a:endParaRPr>
          </a:p>
          <a:p>
            <a:r>
              <a:rPr lang="sl-SI" sz="2400" b="1" dirty="0" smtClean="0">
                <a:hlinkClick r:id="rId3"/>
              </a:rPr>
              <a:t>https</a:t>
            </a:r>
            <a:r>
              <a:rPr lang="sl-SI" sz="2400" b="1" dirty="0">
                <a:hlinkClick r:id="rId3"/>
              </a:rPr>
              <a:t>://</a:t>
            </a:r>
            <a:r>
              <a:rPr lang="sl-SI" sz="2400" b="1" dirty="0" smtClean="0">
                <a:hlinkClick r:id="rId3"/>
              </a:rPr>
              <a:t>www.youtube.com/watch?v=02dRaoJaCCU</a:t>
            </a:r>
            <a:endParaRPr lang="sl-SI" sz="2400" b="1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9727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OB BISTREM POTOČKU JE MLIN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39248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 smtClean="0"/>
              <a:t>Ena</a:t>
            </a:r>
            <a:r>
              <a:rPr lang="en-US" sz="2000" dirty="0" smtClean="0"/>
              <a:t> </a:t>
            </a:r>
            <a:r>
              <a:rPr lang="en-US" sz="2000" dirty="0" err="1" smtClean="0"/>
              <a:t>najbolj</a:t>
            </a:r>
            <a:r>
              <a:rPr lang="en-US" sz="2000" dirty="0" smtClean="0"/>
              <a:t> </a:t>
            </a:r>
            <a:r>
              <a:rPr lang="en-US" sz="2000" dirty="0" err="1" smtClean="0"/>
              <a:t>znanih</a:t>
            </a:r>
            <a:r>
              <a:rPr lang="en-US" sz="2000" dirty="0" smtClean="0"/>
              <a:t> </a:t>
            </a:r>
            <a:r>
              <a:rPr lang="en-US" sz="2000" dirty="0" err="1" smtClean="0"/>
              <a:t>ljudskih</a:t>
            </a:r>
            <a:r>
              <a:rPr lang="en-US" sz="2000" dirty="0" smtClean="0"/>
              <a:t> </a:t>
            </a:r>
            <a:r>
              <a:rPr lang="en-US" sz="2000" dirty="0" err="1" smtClean="0"/>
              <a:t>skladb</a:t>
            </a:r>
            <a:r>
              <a:rPr lang="en-US" sz="2000" dirty="0" smtClean="0"/>
              <a:t> z </a:t>
            </a:r>
            <a:r>
              <a:rPr lang="en-US" sz="2000" dirty="0" err="1" smtClean="0"/>
              <a:t>Dolenjske</a:t>
            </a:r>
            <a:r>
              <a:rPr lang="en-US" sz="2000" dirty="0" smtClean="0"/>
              <a:t> je </a:t>
            </a:r>
            <a:r>
              <a:rPr lang="en-US" sz="2000" dirty="0" err="1" smtClean="0"/>
              <a:t>skladba</a:t>
            </a:r>
            <a:r>
              <a:rPr lang="en-US" sz="2000" dirty="0" smtClean="0"/>
              <a:t> Ob </a:t>
            </a:r>
            <a:r>
              <a:rPr lang="en-US" sz="2000" dirty="0" err="1" smtClean="0"/>
              <a:t>bistrem</a:t>
            </a:r>
            <a:r>
              <a:rPr lang="en-US" sz="2000" dirty="0" smtClean="0"/>
              <a:t> </a:t>
            </a:r>
            <a:r>
              <a:rPr lang="en-US" sz="2000" dirty="0" err="1" smtClean="0"/>
              <a:t>potočku</a:t>
            </a:r>
            <a:r>
              <a:rPr lang="en-US" sz="2000" dirty="0" smtClean="0"/>
              <a:t> je </a:t>
            </a:r>
            <a:r>
              <a:rPr lang="en-US" sz="2000" dirty="0" err="1" smtClean="0"/>
              <a:t>mlin</a:t>
            </a:r>
            <a:r>
              <a:rPr lang="en-US" sz="2000" dirty="0" smtClean="0"/>
              <a:t>. </a:t>
            </a:r>
            <a:r>
              <a:rPr lang="en-US" sz="2000" dirty="0" smtClean="0">
                <a:latin typeface="MS Gothic"/>
                <a:ea typeface="MS Gothic"/>
              </a:rPr>
              <a:t>♫</a:t>
            </a:r>
            <a:endParaRPr lang="sl-SI" sz="2000" dirty="0" smtClean="0">
              <a:latin typeface="MS Gothic"/>
              <a:ea typeface="MS Gothic"/>
            </a:endParaRPr>
          </a:p>
          <a:p>
            <a:pPr marL="0" indent="0">
              <a:buNone/>
            </a:pPr>
            <a:endParaRPr lang="sl-SI" sz="2000" dirty="0">
              <a:latin typeface="MS Gothic"/>
              <a:ea typeface="MS Gothic"/>
            </a:endParaRPr>
          </a:p>
          <a:p>
            <a:pPr marL="0" indent="0">
              <a:buNone/>
            </a:pPr>
            <a:r>
              <a:rPr lang="sl-SI" sz="2000" b="1" dirty="0" smtClean="0">
                <a:solidFill>
                  <a:srgbClr val="C00000"/>
                </a:solidFill>
                <a:latin typeface="MS Gothic"/>
                <a:ea typeface="MS Gothic"/>
              </a:rPr>
              <a:t>Besedilo prepiši v zvezek:</a:t>
            </a:r>
            <a:endParaRPr lang="en-US" sz="2000" b="1" dirty="0" smtClean="0">
              <a:solidFill>
                <a:srgbClr val="C00000"/>
              </a:solidFill>
              <a:latin typeface="MS Gothic"/>
              <a:ea typeface="MS Gothic"/>
            </a:endParaRP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ravokotnik 3"/>
          <p:cNvSpPr/>
          <p:nvPr/>
        </p:nvSpPr>
        <p:spPr>
          <a:xfrm>
            <a:off x="611560" y="2871027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OB BISTREM POTOČKU JE MLIN, CIN, CIN,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A JAZ SEM PA MLINARJEV SIN, CIN, CIN.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KO MLINČEK ROPOČE IN VODA ŠUMLJA,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SRCE MI VESELO IGRA, IGRA.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 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LE TECI MI VODA LEPO,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NA VELIKO MLINSKO KOLO.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KO KAMEN VRTI SE IN ŽITO DROBI,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ŽE MOKA SE V SKRINJO PRAŠI, PRAŠI.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 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ČE MLINČEK PRI MIRU BI STAL,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BI MLINAR IN KMET ŽALOVAL.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IN OTROK BI JOKAL IN TOŽIL GLASNO,</a:t>
            </a:r>
          </a:p>
          <a:p>
            <a:r>
              <a:rPr lang="sl-SI" dirty="0">
                <a:solidFill>
                  <a:srgbClr val="212529"/>
                </a:solidFill>
                <a:latin typeface="-apple-system"/>
              </a:rPr>
              <a:t>KAKO JE BREZ KRUHA HUDO.</a:t>
            </a:r>
          </a:p>
        </p:txBody>
      </p:sp>
    </p:spTree>
    <p:extLst>
      <p:ext uri="{BB962C8B-B14F-4D97-AF65-F5344CB8AC3E}">
        <p14:creationId xmlns:p14="http://schemas.microsoft.com/office/powerpoint/2010/main" val="116927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384</Words>
  <Application>Microsoft Office PowerPoint</Application>
  <PresentationFormat>Diaprojekcija na zaslonu (4:3)</PresentationFormat>
  <Paragraphs>98</Paragraphs>
  <Slides>15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1" baseType="lpstr">
      <vt:lpstr>MS Gothic</vt:lpstr>
      <vt:lpstr>-apple-system</vt:lpstr>
      <vt:lpstr>Arial</vt:lpstr>
      <vt:lpstr>Calibri</vt:lpstr>
      <vt:lpstr>Wingdings</vt:lpstr>
      <vt:lpstr>Officeova tema</vt:lpstr>
      <vt:lpstr>GLASBENO POPOTOVANJE PO SLOVENIJI</vt:lpstr>
      <vt:lpstr>SPOŠNO</vt:lpstr>
      <vt:lpstr>SLOVENSKE POKRAJINE</vt:lpstr>
      <vt:lpstr>POPOTOVANJE PO DOLENJSKI</vt:lpstr>
      <vt:lpstr>KRAJI NA DOLENJSKEM</vt:lpstr>
      <vt:lpstr>Zapis v zvezek</vt:lpstr>
      <vt:lpstr>PowerPointova predstavitev</vt:lpstr>
      <vt:lpstr>PowerPointova predstavitev</vt:lpstr>
      <vt:lpstr>OB BISTREM POTOČKU JE MLIN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GLASBENO POPOTOVANJE PO SLOVENIJI</dc:title>
  <dc:creator>Rina</dc:creator>
  <cp:lastModifiedBy>MATEJA</cp:lastModifiedBy>
  <cp:revision>15</cp:revision>
  <dcterms:created xsi:type="dcterms:W3CDTF">2020-11-03T10:47:32Z</dcterms:created>
  <dcterms:modified xsi:type="dcterms:W3CDTF">2021-11-30T12:13:59Z</dcterms:modified>
</cp:coreProperties>
</file>