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4NJFwjnt4" TargetMode="External"/><Relationship Id="rId2" Type="http://schemas.openxmlformats.org/officeDocument/2006/relationships/hyperlink" Target="https://i.ytimg.com/vi/-RQugdSAD9M/hq720.jpg?sqp=-oaymwEcCNAFEJQDSFXyq4qpAw4IARUAAIhCGAFwAcABBg==&amp;rs=AOn4CLDddroyRrwUyRGiVertTgIretvdQ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8" y="418011"/>
            <a:ext cx="8361229" cy="1201783"/>
          </a:xfrm>
        </p:spPr>
        <p:txBody>
          <a:bodyPr/>
          <a:lstStyle/>
          <a:p>
            <a:r>
              <a:rPr lang="sl-SI" sz="8000" b="1" dirty="0">
                <a:solidFill>
                  <a:srgbClr val="FF0000"/>
                </a:solidFill>
              </a:rPr>
              <a:t>ATENE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42262" y="3474721"/>
            <a:ext cx="5956663" cy="1776548"/>
          </a:xfrm>
        </p:spPr>
        <p:txBody>
          <a:bodyPr>
            <a:normAutofit fontScale="92500" lnSpcReduction="20000"/>
          </a:bodyPr>
          <a:lstStyle/>
          <a:p>
            <a:r>
              <a:rPr lang="sl-SI" sz="3200" dirty="0"/>
              <a:t>Šola: </a:t>
            </a:r>
            <a:r>
              <a:rPr lang="sl-SI" sz="3200" dirty="0" err="1"/>
              <a:t>Oš</a:t>
            </a:r>
            <a:r>
              <a:rPr lang="sl-SI" sz="3200" dirty="0"/>
              <a:t> Tišina</a:t>
            </a:r>
            <a:r>
              <a:rPr lang="sl-SI" dirty="0"/>
              <a:t>                        </a:t>
            </a:r>
          </a:p>
          <a:p>
            <a:r>
              <a:rPr lang="sl-SI" sz="3200" dirty="0"/>
              <a:t>Avtor: Žana Kolman</a:t>
            </a:r>
          </a:p>
          <a:p>
            <a:r>
              <a:rPr lang="sl-SI" sz="3200" dirty="0"/>
              <a:t>Mentorica: mag. Bernarda </a:t>
            </a:r>
            <a:r>
              <a:rPr lang="sl-SI" sz="3200" dirty="0" err="1"/>
              <a:t>Roudi</a:t>
            </a:r>
            <a:endParaRPr lang="sl-SI" sz="3200" dirty="0"/>
          </a:p>
          <a:p>
            <a:r>
              <a:rPr lang="sl-SI" sz="3200" dirty="0"/>
              <a:t> Datum: 25.11.2021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3" y="1959430"/>
            <a:ext cx="4271555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6890" y="0"/>
            <a:ext cx="8085909" cy="1031966"/>
          </a:xfrm>
        </p:spPr>
        <p:txBody>
          <a:bodyPr>
            <a:normAutofit/>
          </a:bodyPr>
          <a:lstStyle/>
          <a:p>
            <a:r>
              <a:rPr lang="sl-SI" sz="6600" b="1" dirty="0">
                <a:solidFill>
                  <a:srgbClr val="FF0000"/>
                </a:solidFill>
              </a:rPr>
              <a:t>ATENE (mesto)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1155" y="927462"/>
            <a:ext cx="11434354" cy="6818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-</a:t>
            </a:r>
            <a:r>
              <a:rPr lang="sl-SI" sz="3200" dirty="0"/>
              <a:t>Glavno mesto Grčije</a:t>
            </a:r>
          </a:p>
          <a:p>
            <a:pPr marL="0" indent="0">
              <a:buNone/>
            </a:pPr>
            <a:r>
              <a:rPr lang="sl-SI" sz="3200" dirty="0"/>
              <a:t>-Leži na polotoku Antike</a:t>
            </a:r>
          </a:p>
          <a:p>
            <a:pPr marL="0" indent="0">
              <a:buNone/>
            </a:pPr>
            <a:r>
              <a:rPr lang="sl-SI" sz="3200" dirty="0"/>
              <a:t>-Mesto je znano po številnih zgradbah in drugih ostankih antične Grčije </a:t>
            </a:r>
          </a:p>
          <a:p>
            <a:pPr marL="0" indent="0">
              <a:buNone/>
            </a:pPr>
            <a:r>
              <a:rPr lang="sl-SI" sz="3200" dirty="0"/>
              <a:t>-Močan polis in središča </a:t>
            </a:r>
            <a:r>
              <a:rPr lang="sl-SI" sz="3200" dirty="0" err="1"/>
              <a:t>umetnosti,učenost</a:t>
            </a:r>
            <a:r>
              <a:rPr lang="sl-SI" sz="3200" dirty="0"/>
              <a:t> ter </a:t>
            </a:r>
            <a:r>
              <a:rPr lang="sl-SI" sz="3200" dirty="0" err="1"/>
              <a:t>fizolofija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-Spadajo med najstarejša mesta na svetu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65" y="4336867"/>
            <a:ext cx="4807134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9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598" y="4728754"/>
            <a:ext cx="45719" cy="45719"/>
          </a:xfrm>
        </p:spPr>
        <p:txBody>
          <a:bodyPr>
            <a:normAutofit fontScale="90000"/>
          </a:bodyPr>
          <a:lstStyle/>
          <a:p>
            <a:endParaRPr lang="sl-SI" sz="66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1520" y="0"/>
            <a:ext cx="1024128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-Atene so danes svetovljanska metropola in središče </a:t>
            </a:r>
            <a:r>
              <a:rPr lang="sl-SI" sz="3200" dirty="0" err="1"/>
              <a:t>gospodarskega,finančnega,industrijskega,političnega</a:t>
            </a:r>
            <a:r>
              <a:rPr lang="sl-SI" sz="3200" dirty="0"/>
              <a:t> in kulturnega življenja Grčije</a:t>
            </a:r>
          </a:p>
          <a:p>
            <a:pPr marL="0" indent="0">
              <a:buNone/>
            </a:pPr>
            <a:r>
              <a:rPr lang="sl-SI" sz="3200" dirty="0"/>
              <a:t>-Svetovno pomembno središče zaradi svoje geostrateške lege in pomena na področju </a:t>
            </a:r>
            <a:r>
              <a:rPr lang="sl-SI" sz="3200" dirty="0" err="1"/>
              <a:t>financ,trgovine,medijev,umetnosti,mednarodnih</a:t>
            </a:r>
            <a:r>
              <a:rPr lang="sl-SI" sz="3200" dirty="0"/>
              <a:t> </a:t>
            </a:r>
            <a:r>
              <a:rPr lang="sl-SI" sz="3200" dirty="0" err="1"/>
              <a:t>poslov,kulture,izobraževaja</a:t>
            </a:r>
            <a:r>
              <a:rPr lang="sl-SI" sz="3200" dirty="0"/>
              <a:t> in turizma</a:t>
            </a:r>
          </a:p>
          <a:p>
            <a:pPr marL="0" indent="0">
              <a:buNone/>
            </a:pPr>
            <a:r>
              <a:rPr lang="sl-SI" sz="3200" dirty="0"/>
              <a:t>-Atene so bile gostitelj prvih sodobnih olimpijskih iger</a:t>
            </a:r>
          </a:p>
        </p:txBody>
      </p:sp>
    </p:spTree>
    <p:extLst>
      <p:ext uri="{BB962C8B-B14F-4D97-AF65-F5344CB8AC3E}">
        <p14:creationId xmlns:p14="http://schemas.microsoft.com/office/powerpoint/2010/main" val="407970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7154" y="0"/>
            <a:ext cx="7615646" cy="1097280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BOGINJA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2331" y="822960"/>
            <a:ext cx="11499669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-Boginja Aten in bog Pozejdon</a:t>
            </a:r>
          </a:p>
          <a:p>
            <a:pPr marL="0" indent="0">
              <a:buNone/>
            </a:pPr>
            <a:r>
              <a:rPr lang="sl-SI" sz="3200" dirty="0"/>
              <a:t>-Prepirala sta se o tem kdo bo boter mesta</a:t>
            </a:r>
          </a:p>
          <a:p>
            <a:pPr marL="0" indent="0">
              <a:buNone/>
            </a:pPr>
            <a:r>
              <a:rPr lang="sl-SI" sz="3200" dirty="0"/>
              <a:t>-Odločitev  prepustila </a:t>
            </a:r>
            <a:r>
              <a:rPr lang="sl-SI" sz="3200" dirty="0" err="1"/>
              <a:t>Krekropsu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-Odločitev preložila na ljudstvo</a:t>
            </a:r>
          </a:p>
          <a:p>
            <a:pPr marL="0" indent="0">
              <a:buNone/>
            </a:pPr>
            <a:r>
              <a:rPr lang="sl-SI" sz="3200" dirty="0"/>
              <a:t>-Slana voda kot znak pomembnosti morja za mesta in njegove meščane</a:t>
            </a:r>
          </a:p>
          <a:p>
            <a:pPr marL="0" indent="0">
              <a:buNone/>
            </a:pPr>
            <a:r>
              <a:rPr lang="sl-SI" sz="3200" dirty="0"/>
              <a:t>-Oljko kot znak svetlobe in </a:t>
            </a:r>
            <a:r>
              <a:rPr lang="sl-SI" sz="3200" dirty="0" err="1"/>
              <a:t>luči,pa</a:t>
            </a:r>
            <a:r>
              <a:rPr lang="sl-SI" sz="3200" dirty="0"/>
              <a:t> tudi posredno trgovala</a:t>
            </a:r>
          </a:p>
          <a:p>
            <a:pPr marL="0" indent="0">
              <a:buNone/>
            </a:pPr>
            <a:r>
              <a:rPr lang="sl-SI" sz="3200" dirty="0"/>
              <a:t>-Ljudstvo se je odločilo za Ateno</a:t>
            </a:r>
          </a:p>
          <a:p>
            <a:pPr marL="0" indent="0">
              <a:buNone/>
            </a:pPr>
            <a:r>
              <a:rPr lang="sl-SI" sz="3200" dirty="0"/>
              <a:t>-Tempelj </a:t>
            </a:r>
            <a:r>
              <a:rPr lang="sl-SI" sz="3200" dirty="0" err="1"/>
              <a:t>Erehtej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56890"/>
            <a:ext cx="1619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4903" y="0"/>
            <a:ext cx="5682343" cy="1162594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DEMOKRACIJA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2331" y="849086"/>
            <a:ext cx="11499669" cy="600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-Razširili socialni </a:t>
            </a:r>
            <a:r>
              <a:rPr lang="sl-SI" sz="3200" dirty="0" err="1"/>
              <a:t>nemiri,posledice</a:t>
            </a:r>
            <a:r>
              <a:rPr lang="sl-SI" sz="3200" dirty="0"/>
              <a:t> so bile Solonove reforme</a:t>
            </a:r>
          </a:p>
          <a:p>
            <a:pPr marL="0" indent="0">
              <a:buNone/>
            </a:pPr>
            <a:r>
              <a:rPr lang="sl-SI" sz="3200" dirty="0"/>
              <a:t>-</a:t>
            </a:r>
            <a:r>
              <a:rPr lang="sl-SI" sz="3200" dirty="0" err="1"/>
              <a:t>Klejstenovi</a:t>
            </a:r>
            <a:r>
              <a:rPr lang="sl-SI" sz="3200" dirty="0"/>
              <a:t> uvedbi demokracije</a:t>
            </a:r>
          </a:p>
          <a:p>
            <a:pPr marL="0" indent="0">
              <a:buNone/>
            </a:pPr>
            <a:r>
              <a:rPr lang="sl-SI" sz="3200" dirty="0"/>
              <a:t>-Zlata doba atenske demokracije</a:t>
            </a:r>
          </a:p>
          <a:p>
            <a:pPr marL="0" indent="0">
              <a:buNone/>
            </a:pPr>
            <a:r>
              <a:rPr lang="sl-SI" sz="3200" dirty="0"/>
              <a:t>-Atene položile temelje zahodni civilizaciji</a:t>
            </a:r>
          </a:p>
          <a:p>
            <a:pPr marL="0" indent="0">
              <a:buNone/>
            </a:pPr>
            <a:r>
              <a:rPr lang="sl-SI" sz="3200" dirty="0"/>
              <a:t>-Atene je vodil </a:t>
            </a:r>
            <a:r>
              <a:rPr lang="sl-SI" sz="3200" dirty="0" err="1"/>
              <a:t>Periklej</a:t>
            </a:r>
            <a:r>
              <a:rPr lang="sl-SI" sz="3200" dirty="0"/>
              <a:t>, ki je spodbujal umetnost in pospešil demokracijo</a:t>
            </a:r>
          </a:p>
          <a:p>
            <a:pPr marL="0" indent="0">
              <a:buNone/>
            </a:pPr>
            <a:r>
              <a:rPr lang="sl-SI" sz="3200" dirty="0"/>
              <a:t>-Povzročile peloponeške vojne</a:t>
            </a:r>
          </a:p>
          <a:p>
            <a:pPr marL="0" indent="0">
              <a:buNone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0128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1920" y="0"/>
            <a:ext cx="8260080" cy="1031966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AKROPOLA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5394" y="901337"/>
            <a:ext cx="11486606" cy="595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-Akropola je </a:t>
            </a:r>
            <a:r>
              <a:rPr lang="sl-SI" sz="3200" dirty="0" err="1"/>
              <a:t>svetišče,posvečeno</a:t>
            </a:r>
            <a:r>
              <a:rPr lang="sl-SI" sz="3200" dirty="0"/>
              <a:t> boginji </a:t>
            </a:r>
            <a:r>
              <a:rPr lang="sl-SI" sz="3200" dirty="0" err="1"/>
              <a:t>Atene,po</a:t>
            </a:r>
            <a:r>
              <a:rPr lang="sl-SI" sz="3200" dirty="0"/>
              <a:t> kateri so Atene dobile ime</a:t>
            </a:r>
          </a:p>
          <a:p>
            <a:pPr marL="0" indent="0">
              <a:buNone/>
            </a:pPr>
            <a:r>
              <a:rPr lang="sl-SI" sz="3200" dirty="0"/>
              <a:t>-Najvišji del starih grških mest</a:t>
            </a:r>
          </a:p>
          <a:p>
            <a:pPr>
              <a:buFontTx/>
              <a:buChar char="-"/>
            </a:pPr>
            <a:r>
              <a:rPr lang="sl-SI" sz="3200" dirty="0"/>
              <a:t>V mirnem času so jo uporabljali za sedež </a:t>
            </a:r>
            <a:r>
              <a:rPr lang="sl-SI" sz="3200" dirty="0" err="1"/>
              <a:t>uprave,v</a:t>
            </a:r>
            <a:r>
              <a:rPr lang="sl-SI" sz="3200" dirty="0"/>
              <a:t> vojnem času pa za trdnjavo</a:t>
            </a:r>
          </a:p>
          <a:p>
            <a:pPr marL="0" indent="0">
              <a:buNone/>
            </a:pPr>
            <a:r>
              <a:rPr lang="sl-SI" sz="3200" dirty="0"/>
              <a:t>-V mnogih delih sveta je akropola postala jedro velikih mest klasične antike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419" y="4389483"/>
            <a:ext cx="3265169" cy="21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3971108"/>
            <a:ext cx="9601200" cy="666205"/>
          </a:xfrm>
        </p:spPr>
        <p:txBody>
          <a:bodyPr>
            <a:normAutofit fontScale="90000"/>
          </a:bodyPr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br>
              <a:rPr lang="sl-SI" dirty="0">
                <a:solidFill>
                  <a:srgbClr val="191B0E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2331" y="0"/>
            <a:ext cx="11499669" cy="6857999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800" dirty="0">
                <a:solidFill>
                  <a:srgbClr val="FF0000"/>
                </a:solidFill>
              </a:rPr>
              <a:t>VIR:1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https://i.ytimg.com/vi/-RQugdSAD9M/hq720.jpg?sqp=-oaymwEcCNAFEJQDSFXyq4qpAw4IARUAAIhCGAFwAcABBg==&amp;rs=AOn4CLDddroyRrwUyRGiVertTgIretvdQA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4800" dirty="0">
                <a:solidFill>
                  <a:srgbClr val="FF0000"/>
                </a:solidFill>
              </a:rPr>
              <a:t>VIR:2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88275" y="3244334"/>
            <a:ext cx="7704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hlinkClick r:id="rId3"/>
              </a:rPr>
              <a:t>https</a:t>
            </a:r>
            <a:r>
              <a:rPr lang="sl-SI">
                <a:hlinkClick r:id="rId3"/>
              </a:rPr>
              <a:t>://www.youtube.com/watch?v=tG4NJFwjnt4</a:t>
            </a:r>
            <a:endParaRPr lang="sl-SI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948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2206" y="0"/>
            <a:ext cx="8020594" cy="1149531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ZNAMENITOSTI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5394" y="914400"/>
            <a:ext cx="11486606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-Akropola</a:t>
            </a:r>
          </a:p>
          <a:p>
            <a:pPr marL="0" indent="0">
              <a:buNone/>
            </a:pPr>
            <a:r>
              <a:rPr lang="sl-SI" sz="3200" dirty="0"/>
              <a:t>-Atenska trilogija</a:t>
            </a:r>
          </a:p>
          <a:p>
            <a:pPr marL="0" indent="0">
              <a:buNone/>
            </a:pPr>
            <a:r>
              <a:rPr lang="sl-SI" sz="3200" dirty="0"/>
              <a:t>-Atenski parlament</a:t>
            </a:r>
          </a:p>
          <a:p>
            <a:pPr marL="0" indent="0">
              <a:buNone/>
            </a:pPr>
            <a:r>
              <a:rPr lang="sl-SI" sz="3200" dirty="0"/>
              <a:t>-</a:t>
            </a:r>
            <a:r>
              <a:rPr lang="sl-SI" sz="3200" dirty="0" err="1"/>
              <a:t>Zapion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-Samostan </a:t>
            </a:r>
            <a:r>
              <a:rPr lang="sl-SI" sz="3200" dirty="0" err="1"/>
              <a:t>Dafni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-Trg Sintagma</a:t>
            </a:r>
          </a:p>
          <a:p>
            <a:pPr marL="0" indent="0">
              <a:buNone/>
            </a:pPr>
            <a:r>
              <a:rPr lang="sl-SI" sz="3200" dirty="0"/>
              <a:t>-Trg </a:t>
            </a:r>
            <a:r>
              <a:rPr lang="sl-SI" sz="3200" dirty="0" err="1"/>
              <a:t>Omonia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-Plaka</a:t>
            </a:r>
          </a:p>
          <a:p>
            <a:pPr marL="0" indent="0">
              <a:buNone/>
            </a:pPr>
            <a:r>
              <a:rPr lang="sl-SI" sz="3200" dirty="0"/>
              <a:t>-Olimpijski stadion </a:t>
            </a:r>
            <a:r>
              <a:rPr lang="sl-SI" sz="3200" dirty="0" err="1"/>
              <a:t>Panatinaikos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191" y="1238930"/>
            <a:ext cx="1542506" cy="16500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577" y="744583"/>
            <a:ext cx="1521823" cy="153053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97" y="4820194"/>
            <a:ext cx="1594757" cy="14374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618" y="4245430"/>
            <a:ext cx="1736273" cy="14390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795" y="3286601"/>
            <a:ext cx="1604554" cy="11991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571" y="1480320"/>
            <a:ext cx="1464131" cy="13454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407" y="5127103"/>
            <a:ext cx="1653540" cy="111483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6703" y="3141651"/>
            <a:ext cx="2129244" cy="16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5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0949" y="0"/>
            <a:ext cx="6936377" cy="1802674"/>
          </a:xfrm>
        </p:spPr>
        <p:txBody>
          <a:bodyPr>
            <a:normAutofit/>
          </a:bodyPr>
          <a:lstStyle/>
          <a:p>
            <a:r>
              <a:rPr lang="sl-SI" sz="8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863" y="339635"/>
            <a:ext cx="9640388" cy="6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957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TM10001105[[fn=Obrezovanje]]</Template>
  <TotalTime>3831</TotalTime>
  <Words>341</Words>
  <Application>Microsoft Office PowerPoint</Application>
  <PresentationFormat>Širokozaslonsko</PresentationFormat>
  <Paragraphs>61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ATENE</vt:lpstr>
      <vt:lpstr>ATENE (mesto)</vt:lpstr>
      <vt:lpstr>PowerPointova predstavitev</vt:lpstr>
      <vt:lpstr>BOGINJA</vt:lpstr>
      <vt:lpstr>DEMOKRACIJA</vt:lpstr>
      <vt:lpstr>AKROPOLA</vt:lpstr>
      <vt:lpstr> </vt:lpstr>
      <vt:lpstr>ZNAMENITOSTI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</dc:title>
  <dc:creator>Uporabnik</dc:creator>
  <cp:lastModifiedBy>bernarda.roudi@gmail.com</cp:lastModifiedBy>
  <cp:revision>27</cp:revision>
  <dcterms:created xsi:type="dcterms:W3CDTF">2021-11-21T10:22:03Z</dcterms:created>
  <dcterms:modified xsi:type="dcterms:W3CDTF">2021-12-01T05:55:41Z</dcterms:modified>
</cp:coreProperties>
</file>