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64" r:id="rId9"/>
    <p:sldId id="263" r:id="rId10"/>
    <p:sldId id="265" r:id="rId11"/>
    <p:sldId id="268" r:id="rId12"/>
    <p:sldId id="269" r:id="rId13"/>
    <p:sldId id="266" r:id="rId14"/>
    <p:sldId id="267" r:id="rId15"/>
    <p:sldId id="276" r:id="rId16"/>
    <p:sldId id="277" r:id="rId17"/>
    <p:sldId id="270" r:id="rId18"/>
    <p:sldId id="271" r:id="rId19"/>
    <p:sldId id="272" r:id="rId20"/>
    <p:sldId id="273" r:id="rId21"/>
    <p:sldId id="278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7. 01. 2022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7. 01. 2022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7. 01. 2022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7. 01. 2022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7. 01. 2022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7. 01. 2022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/>
              <a:t>MOTIV NAM POVE,KAJ UMETNIK UPODABLJA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781128"/>
          </a:xfrm>
        </p:spPr>
        <p:txBody>
          <a:bodyPr/>
          <a:lstStyle/>
          <a:p>
            <a:r>
              <a:rPr lang="sl-SI" dirty="0" smtClean="0"/>
              <a:t>OPAZUJ NASLEDNJA LIKOVNA DELA TER UGOTOVI,KAJ SO UMETNIKI V NJIH UPODABLJALI;                          </a:t>
            </a:r>
          </a:p>
          <a:p>
            <a:pPr marL="0" indent="0" algn="ctr">
              <a:buNone/>
            </a:pPr>
            <a:r>
              <a:rPr lang="sl-SI" dirty="0" smtClean="0"/>
              <a:t> SLIKAR (PAUL CEZANNE)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80928"/>
            <a:ext cx="3914587" cy="30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l-SI" dirty="0" smtClean="0"/>
              <a:t>IVANA KOBILCA-AVTOPORTRET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24744"/>
            <a:ext cx="3772098" cy="4730840"/>
          </a:xfrm>
        </p:spPr>
      </p:pic>
    </p:spTree>
    <p:extLst>
      <p:ext uri="{BB962C8B-B14F-4D97-AF65-F5344CB8AC3E}">
        <p14:creationId xmlns:p14="http://schemas.microsoft.com/office/powerpoint/2010/main" val="174403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l-SI" dirty="0" smtClean="0"/>
              <a:t>KATARINA IVANOVIČ-AVTOPORTRET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755156" cy="46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65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sl-SI" dirty="0" smtClean="0"/>
              <a:t>VINCENT VAN GOGH-AVTOPORTRET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703423" cy="473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20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sl-SI" dirty="0" smtClean="0"/>
              <a:t>REMBRANDT-AVTOPORTRET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60418"/>
            <a:ext cx="4680520" cy="5152866"/>
          </a:xfrm>
          <a:prstGeom prst="rect">
            <a:avLst/>
          </a:prstGeom>
        </p:spPr>
      </p:pic>
      <p:sp>
        <p:nvSpPr>
          <p:cNvPr id="6" name="Ograda vsebine 5"/>
          <p:cNvSpPr>
            <a:spLocks noGrp="1"/>
          </p:cNvSpPr>
          <p:nvPr>
            <p:ph sz="quarter" idx="13"/>
          </p:nvPr>
        </p:nvSpPr>
        <p:spPr>
          <a:xfrm>
            <a:off x="3635896" y="1340768"/>
            <a:ext cx="5481642" cy="4032448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922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l-SI" dirty="0" smtClean="0"/>
              <a:t>FRIDA KAHLO-AVTOPORTRET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2736"/>
            <a:ext cx="3683486" cy="4788532"/>
          </a:xfrm>
        </p:spPr>
      </p:pic>
    </p:spTree>
    <p:extLst>
      <p:ext uri="{BB962C8B-B14F-4D97-AF65-F5344CB8AC3E}">
        <p14:creationId xmlns:p14="http://schemas.microsoft.com/office/powerpoint/2010/main" val="42601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l-SI" dirty="0" smtClean="0"/>
              <a:t>RUDOLF HAUSNER-PORTRET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 descr="I:\home\anka\Desktop\Namizje 3\SLIIKEE\RUDOLF HAUSNER\rudolf hausn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88" y="1052736"/>
            <a:ext cx="5472609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l-SI" dirty="0"/>
              <a:t>RUDOLF HAUSNER-PORTRET</a:t>
            </a:r>
          </a:p>
        </p:txBody>
      </p:sp>
      <p:pic>
        <p:nvPicPr>
          <p:cNvPr id="3074" name="Picture 2" descr="I:\home\anka\Desktop\Namizje 3\SLIIKEE\RUDOLF HAUSNER\7138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356985"/>
            <a:ext cx="3239481" cy="44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home\anka\Desktop\Namizje 3\SLIIKEE\RUDOLF HAUSNER\Invocation, 1978 1a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261294" cy="15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home\anka\Desktop\Namizje 3\SLIIKEE\RUDOLF HAUSNER\Rudolf Hausner  (1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46464"/>
            <a:ext cx="3240360" cy="28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3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pPr algn="ctr"/>
            <a:r>
              <a:rPr lang="sl-SI" dirty="0" smtClean="0"/>
              <a:t>SALVADOR DALI</a:t>
            </a:r>
            <a:br>
              <a:rPr lang="sl-SI" dirty="0" smtClean="0"/>
            </a:br>
            <a:r>
              <a:rPr lang="sl-SI" dirty="0" smtClean="0"/>
              <a:t>FANTAZIJSKI MOTIV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5026242" cy="3659104"/>
          </a:xfrm>
        </p:spPr>
      </p:pic>
    </p:spTree>
    <p:extLst>
      <p:ext uri="{BB962C8B-B14F-4D97-AF65-F5344CB8AC3E}">
        <p14:creationId xmlns:p14="http://schemas.microsoft.com/office/powerpoint/2010/main" val="10014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sl-SI" dirty="0" smtClean="0"/>
              <a:t>SALVADOR DALI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569298" cy="4288359"/>
          </a:xfrm>
        </p:spPr>
      </p:pic>
    </p:spTree>
    <p:extLst>
      <p:ext uri="{BB962C8B-B14F-4D97-AF65-F5344CB8AC3E}">
        <p14:creationId xmlns:p14="http://schemas.microsoft.com/office/powerpoint/2010/main" val="35144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sl-SI" dirty="0" smtClean="0"/>
              <a:t>SALVADOR DALI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2736"/>
            <a:ext cx="3561780" cy="4662264"/>
          </a:xfrm>
        </p:spPr>
      </p:pic>
    </p:spTree>
    <p:extLst>
      <p:ext uri="{BB962C8B-B14F-4D97-AF65-F5344CB8AC3E}">
        <p14:creationId xmlns:p14="http://schemas.microsoft.com/office/powerpoint/2010/main" val="139923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sl-SI" dirty="0" smtClean="0"/>
              <a:t>VINCENT VAN GOGH</a:t>
            </a:r>
            <a:br>
              <a:rPr lang="sl-SI" dirty="0" smtClean="0"/>
            </a:br>
            <a:r>
              <a:rPr lang="sl-SI" dirty="0" smtClean="0"/>
              <a:t>KRAJINA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723770" cy="4602060"/>
          </a:xfrm>
        </p:spPr>
      </p:pic>
    </p:spTree>
    <p:extLst>
      <p:ext uri="{BB962C8B-B14F-4D97-AF65-F5344CB8AC3E}">
        <p14:creationId xmlns:p14="http://schemas.microsoft.com/office/powerpoint/2010/main" val="5912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NAŠTEJMO NEKAJ MOTIVOV,KI SMO JIH OPAZILI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sl-SI" sz="3600" dirty="0" smtClean="0"/>
              <a:t>KRAJINA-prikazuje pokrajino</a:t>
            </a:r>
          </a:p>
          <a:p>
            <a:r>
              <a:rPr lang="sl-SI" sz="3600" dirty="0" smtClean="0"/>
              <a:t>TIHOŽITJE-prikazuje predmete,urejene na mizi</a:t>
            </a:r>
          </a:p>
          <a:p>
            <a:r>
              <a:rPr lang="sl-SI" sz="3600" dirty="0" smtClean="0"/>
              <a:t>PORTRET-prikazuje človeško podobo</a:t>
            </a:r>
          </a:p>
          <a:p>
            <a:r>
              <a:rPr lang="sl-SI" sz="3600" dirty="0" smtClean="0"/>
              <a:t>AVTOPORTRET-umetnik prikaže samega sebe</a:t>
            </a:r>
          </a:p>
          <a:p>
            <a:r>
              <a:rPr lang="sl-SI" sz="3600" smtClean="0"/>
              <a:t>FANTAZIJSKI MOTIV-domišljija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14941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LIKOVNA NALOGA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RISALNI LIST RAZDELI NA 4 ENAKE DELE</a:t>
            </a:r>
          </a:p>
          <a:p>
            <a:r>
              <a:rPr lang="sl-SI" dirty="0" smtClean="0"/>
              <a:t>V VSAK KVADRAT NARIŠI EN MOTIV NA SVOJ NAČIN</a:t>
            </a:r>
          </a:p>
          <a:p>
            <a:r>
              <a:rPr lang="sl-SI" dirty="0" smtClean="0"/>
              <a:t>MOTIVI SO; KRAJINA, TIHOŽITJE, PORTRET ALI AVTOPORTRET, DOMIŠLJIJSKI ALI FANTAZIJSKI MOTIV</a:t>
            </a:r>
          </a:p>
          <a:p>
            <a:r>
              <a:rPr lang="sl-SI" dirty="0" smtClean="0"/>
              <a:t>UPORABI SVINČNIK, BARVICE IN </a:t>
            </a:r>
            <a:r>
              <a:rPr lang="sl-SI" dirty="0" smtClean="0"/>
              <a:t>FLOMASTRE</a:t>
            </a:r>
          </a:p>
          <a:p>
            <a:r>
              <a:rPr lang="sl-SI" smtClean="0"/>
              <a:t>IZDELEK DELAMO DO KONCA JANUARJA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705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sl-SI" dirty="0" smtClean="0"/>
              <a:t>VINCENT VAN GOGH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5509975" cy="4441276"/>
          </a:xfrm>
        </p:spPr>
      </p:pic>
    </p:spTree>
    <p:extLst>
      <p:ext uri="{BB962C8B-B14F-4D97-AF65-F5344CB8AC3E}">
        <p14:creationId xmlns:p14="http://schemas.microsoft.com/office/powerpoint/2010/main" val="219709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GIORGIO MORANDI</a:t>
            </a:r>
            <a:br>
              <a:rPr lang="sl-SI" dirty="0" smtClean="0"/>
            </a:br>
            <a:r>
              <a:rPr lang="sl-SI" dirty="0" smtClean="0"/>
              <a:t>TIHOŽITJE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46" y="1600200"/>
            <a:ext cx="5114108" cy="4114800"/>
          </a:xfrm>
        </p:spPr>
      </p:pic>
    </p:spTree>
    <p:extLst>
      <p:ext uri="{BB962C8B-B14F-4D97-AF65-F5344CB8AC3E}">
        <p14:creationId xmlns:p14="http://schemas.microsoft.com/office/powerpoint/2010/main" val="27219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sl-SI" dirty="0" smtClean="0"/>
              <a:t>PAUL CEZANNE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96752"/>
            <a:ext cx="3270792" cy="4126960"/>
          </a:xfrm>
        </p:spPr>
      </p:pic>
    </p:spTree>
    <p:extLst>
      <p:ext uri="{BB962C8B-B14F-4D97-AF65-F5344CB8AC3E}">
        <p14:creationId xmlns:p14="http://schemas.microsoft.com/office/powerpoint/2010/main" val="382019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sl-SI" dirty="0" smtClean="0"/>
              <a:t>PAUL GAUGIN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79" y="1124744"/>
            <a:ext cx="5602327" cy="4590256"/>
          </a:xfrm>
        </p:spPr>
      </p:pic>
    </p:spTree>
    <p:extLst>
      <p:ext uri="{BB962C8B-B14F-4D97-AF65-F5344CB8AC3E}">
        <p14:creationId xmlns:p14="http://schemas.microsoft.com/office/powerpoint/2010/main" val="79484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LEONARDO DA VINCI-MONA LIZA</a:t>
            </a:r>
            <a:br>
              <a:rPr lang="sl-SI" dirty="0" smtClean="0"/>
            </a:br>
            <a:r>
              <a:rPr lang="sl-SI" dirty="0" smtClean="0"/>
              <a:t>PORTRET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587102" cy="5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sl-SI" dirty="0" smtClean="0"/>
              <a:t>IVANA KOBILCA-KOFETARICA</a:t>
            </a:r>
            <a:br>
              <a:rPr lang="sl-SI" dirty="0" smtClean="0"/>
            </a:br>
            <a:r>
              <a:rPr lang="sl-SI" dirty="0" smtClean="0"/>
              <a:t>PORTRET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679406" cy="5200228"/>
          </a:xfrm>
        </p:spPr>
      </p:pic>
    </p:spTree>
    <p:extLst>
      <p:ext uri="{BB962C8B-B14F-4D97-AF65-F5344CB8AC3E}">
        <p14:creationId xmlns:p14="http://schemas.microsoft.com/office/powerpoint/2010/main" val="16303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0"/>
            <a:ext cx="7922840" cy="980728"/>
          </a:xfrm>
        </p:spPr>
        <p:txBody>
          <a:bodyPr/>
          <a:lstStyle/>
          <a:p>
            <a:pPr algn="ctr"/>
            <a:r>
              <a:rPr lang="sl-SI" dirty="0" smtClean="0"/>
              <a:t>ROSALBA CARRIERA –PORTRET CATERINE SAGREDO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909434" cy="5117805"/>
          </a:xfrm>
          <a:prstGeom prst="rect">
            <a:avLst/>
          </a:prstGeom>
        </p:spPr>
      </p:pic>
      <p:sp>
        <p:nvSpPr>
          <p:cNvPr id="8" name="Ograda vsebine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07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111</TotalTime>
  <Words>132</Words>
  <Application>Microsoft Office PowerPoint</Application>
  <PresentationFormat>Diaprojekcija na zaslonu (4:3)</PresentationFormat>
  <Paragraphs>33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4" baseType="lpstr">
      <vt:lpstr>Arial</vt:lpstr>
      <vt:lpstr>Arial Narrow</vt:lpstr>
      <vt:lpstr>Horizont</vt:lpstr>
      <vt:lpstr>MOTIV NAM POVE,KAJ UMETNIK UPODABLJA</vt:lpstr>
      <vt:lpstr>VINCENT VAN GOGH KRAJINA</vt:lpstr>
      <vt:lpstr>VINCENT VAN GOGH</vt:lpstr>
      <vt:lpstr>GIORGIO MORANDI TIHOŽITJE</vt:lpstr>
      <vt:lpstr>PAUL CEZANNE</vt:lpstr>
      <vt:lpstr>PAUL GAUGIN</vt:lpstr>
      <vt:lpstr>LEONARDO DA VINCI-MONA LIZA PORTRET</vt:lpstr>
      <vt:lpstr>IVANA KOBILCA-KOFETARICA PORTRET</vt:lpstr>
      <vt:lpstr>ROSALBA CARRIERA –PORTRET CATERINE SAGREDO</vt:lpstr>
      <vt:lpstr>IVANA KOBILCA-AVTOPORTRET</vt:lpstr>
      <vt:lpstr>KATARINA IVANOVIČ-AVTOPORTRET</vt:lpstr>
      <vt:lpstr>VINCENT VAN GOGH-AVTOPORTRET</vt:lpstr>
      <vt:lpstr>REMBRANDT-AVTOPORTRET</vt:lpstr>
      <vt:lpstr>FRIDA KAHLO-AVTOPORTRET</vt:lpstr>
      <vt:lpstr>RUDOLF HAUSNER-PORTRET</vt:lpstr>
      <vt:lpstr>RUDOLF HAUSNER-PORTRET</vt:lpstr>
      <vt:lpstr>SALVADOR DALI FANTAZIJSKI MOTIV</vt:lpstr>
      <vt:lpstr>SALVADOR DALI</vt:lpstr>
      <vt:lpstr>SALVADOR DALI</vt:lpstr>
      <vt:lpstr>NAŠTEJMO NEKAJ MOTIVOV,KI SMO JIH OPAZILI</vt:lpstr>
      <vt:lpstr>LIKOVNA NALOGA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SLIKARSKI MOTIVI</dc:title>
  <dc:creator>anka</dc:creator>
  <cp:lastModifiedBy>Uporabnik</cp:lastModifiedBy>
  <cp:revision>21</cp:revision>
  <dcterms:created xsi:type="dcterms:W3CDTF">2012-10-12T18:18:44Z</dcterms:created>
  <dcterms:modified xsi:type="dcterms:W3CDTF">2022-01-07T11:59:57Z</dcterms:modified>
</cp:coreProperties>
</file>