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75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>
            <a:alpha val="7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odrijan-izobrazevanje.si/media/uploads/Resitve/RESITVE_Moja%20prva%20fizika%201_UCB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eucbeniki.sio.si/fizika8/216/index2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13955" y="800498"/>
            <a:ext cx="8791575" cy="2387600"/>
          </a:xfrm>
        </p:spPr>
        <p:txBody>
          <a:bodyPr/>
          <a:lstStyle/>
          <a:p>
            <a:r>
              <a:rPr lang="sl-SI" dirty="0"/>
              <a:t>HITROST IN RAČUNANJE HITROSTI</a:t>
            </a:r>
            <a:br>
              <a:rPr lang="sl-SI" dirty="0"/>
            </a:b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  <a:p>
            <a:r>
              <a:rPr lang="sl-SI" dirty="0"/>
              <a:t>FIZIKA 8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4906" y="4429919"/>
            <a:ext cx="4293741" cy="219524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9630" y="241828"/>
            <a:ext cx="3019017" cy="2946270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4224" y="4325568"/>
            <a:ext cx="4147729" cy="2299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812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2. naloga</a:t>
            </a: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2447" y="1773124"/>
            <a:ext cx="5683929" cy="3074240"/>
          </a:xfrm>
          <a:prstGeom prst="rect">
            <a:avLst/>
          </a:prstGeom>
        </p:spPr>
      </p:pic>
      <p:sp>
        <p:nvSpPr>
          <p:cNvPr id="5" name="PoljeZBesedilom 4"/>
          <p:cNvSpPr txBox="1"/>
          <p:nvPr/>
        </p:nvSpPr>
        <p:spPr>
          <a:xfrm>
            <a:off x="1141413" y="5146766"/>
            <a:ext cx="78066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sl-SI" sz="2400" dirty="0"/>
              <a:t>Kaj prikazujejo grafi?</a:t>
            </a:r>
          </a:p>
          <a:p>
            <a:pPr marL="342900" indent="-342900">
              <a:buAutoNum type="arabicPeriod"/>
            </a:pPr>
            <a:r>
              <a:rPr lang="sl-SI" sz="2400" dirty="0"/>
              <a:t>Kateri graf prikazuje gibanje z največjo hitrostjo?</a:t>
            </a:r>
          </a:p>
        </p:txBody>
      </p:sp>
    </p:spTree>
    <p:extLst>
      <p:ext uri="{BB962C8B-B14F-4D97-AF65-F5344CB8AC3E}">
        <p14:creationId xmlns:p14="http://schemas.microsoft.com/office/powerpoint/2010/main" val="1411765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Domača naloga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Učbenik: stran 76 (1. in 4. naloga)</a:t>
            </a:r>
          </a:p>
        </p:txBody>
      </p:sp>
    </p:spTree>
    <p:extLst>
      <p:ext uri="{BB962C8B-B14F-4D97-AF65-F5344CB8AC3E}">
        <p14:creationId xmlns:p14="http://schemas.microsoft.com/office/powerpoint/2010/main" val="3298770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chemeClr val="bg1">
                    <a:lumMod val="95000"/>
                    <a:lumOff val="5000"/>
                  </a:schemeClr>
                </a:solidFill>
              </a:rPr>
              <a:t>ENAČBA ZA IZRAČUN HITROSTI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značba mest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sl-SI" b="1" dirty="0">
                    <a:solidFill>
                      <a:srgbClr val="00B050"/>
                    </a:solidFill>
                  </a:rPr>
                  <a:t> </a:t>
                </a:r>
                <a:r>
                  <a:rPr lang="sl-SI" sz="3600" b="1" dirty="0">
                    <a:solidFill>
                      <a:srgbClr val="FFC000"/>
                    </a:solidFill>
                  </a:rPr>
                  <a:t>HITROST</a:t>
                </a:r>
                <a14:m>
                  <m:oMath xmlns:m="http://schemas.openxmlformats.org/officeDocument/2006/math">
                    <m:r>
                      <a:rPr lang="sl-SI" sz="3600" b="1" i="1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l-SI" sz="3600" b="1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600" b="1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𝑷𝑶𝑻</m:t>
                        </m:r>
                      </m:num>
                      <m:den>
                        <m:r>
                          <a:rPr lang="sl-SI" sz="3600" b="1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Č</m:t>
                        </m:r>
                        <m:r>
                          <a:rPr lang="sl-SI" sz="3600" b="1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𝑨𝑺</m:t>
                        </m:r>
                      </m:den>
                    </m:f>
                  </m:oMath>
                </a14:m>
                <a:r>
                  <a:rPr lang="sl-SI" b="1" dirty="0"/>
                  <a:t>             </a:t>
                </a:r>
                <a:r>
                  <a:rPr lang="sl-SI" sz="3200" b="1" dirty="0"/>
                  <a:t>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1" i="1" smtClean="0">
                            <a:latin typeface="Cambria Math" panose="02040503050406030204" pitchFamily="18" charset="0"/>
                          </a:rPr>
                          <m:t>𝒔</m:t>
                        </m:r>
                      </m:num>
                      <m:den>
                        <m:r>
                          <a:rPr lang="sl-SI" sz="32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den>
                    </m:f>
                  </m:oMath>
                </a14:m>
                <a:endParaRPr lang="sl-SI" sz="3200" b="1" dirty="0"/>
              </a:p>
              <a:p>
                <a:pPr marL="0" indent="0">
                  <a:buNone/>
                </a:pPr>
                <a:r>
                  <a:rPr lang="sl-SI" dirty="0"/>
                  <a:t>v…hitrost</a:t>
                </a:r>
              </a:p>
              <a:p>
                <a:pPr marL="0" indent="0">
                  <a:buNone/>
                </a:pPr>
                <a:r>
                  <a:rPr lang="sl-SI" dirty="0"/>
                  <a:t>s…pot</a:t>
                </a:r>
              </a:p>
              <a:p>
                <a:pPr marL="0" indent="0">
                  <a:buNone/>
                </a:pPr>
                <a:r>
                  <a:rPr lang="sl-SI" dirty="0"/>
                  <a:t>t…čas</a:t>
                </a:r>
              </a:p>
              <a:p>
                <a:pPr marL="0" indent="0">
                  <a:buNone/>
                </a:pPr>
                <a:r>
                  <a:rPr lang="sl-SI" dirty="0">
                    <a:solidFill>
                      <a:srgbClr val="FFFF00"/>
                    </a:solidFill>
                  </a:rPr>
                  <a:t>OSNOVNA ENOTA ZA MERJENJE HITROSTI</a:t>
                </a:r>
                <a:r>
                  <a:rPr lang="sl-SI" dirty="0"/>
                  <a:t>: </a:t>
                </a:r>
                <a:r>
                  <a:rPr lang="sl-SI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sl-SI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sl-SI" dirty="0"/>
                  <a:t> (BERI: meter na sekundo)</a:t>
                </a:r>
              </a:p>
            </p:txBody>
          </p:sp>
        </mc:Choice>
        <mc:Fallback xmlns="">
          <p:sp>
            <p:nvSpPr>
              <p:cNvPr id="4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134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PRETVARJANJE ENOT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457200" indent="-457200">
                  <a:buAutoNum type="arabicPeriod"/>
                </a:pPr>
                <a:r>
                  <a:rPr lang="sl-SI" dirty="0"/>
                  <a:t>NALOGA</a:t>
                </a:r>
              </a:p>
              <a:p>
                <a:pPr marL="0" indent="0">
                  <a:buNone/>
                </a:pPr>
                <a:r>
                  <a:rPr lang="sl-SI" dirty="0"/>
                  <a:t>Pretvori spodaj napisane hitrosti v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sl-SI" dirty="0"/>
                  <a:t>.</a:t>
                </a:r>
              </a:p>
              <a:p>
                <a:pPr marL="0" indent="0">
                  <a:buNone/>
                </a:pPr>
                <a:r>
                  <a:rPr lang="sl-SI" dirty="0"/>
                  <a:t>a) 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sl-SI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r>
                  <a:rPr lang="sl-SI" dirty="0"/>
                  <a:t> = _______</a:t>
                </a:r>
              </a:p>
              <a:p>
                <a:pPr marL="0" indent="0">
                  <a:buNone/>
                </a:pPr>
                <a:r>
                  <a:rPr lang="sl-SI" dirty="0"/>
                  <a:t>b) 130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𝑘𝑚</m:t>
                        </m:r>
                      </m:num>
                      <m:den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r>
                  <a:rPr lang="sl-SI" dirty="0"/>
                  <a:t> = ______</a:t>
                </a:r>
              </a:p>
              <a:p>
                <a:pPr marL="0" indent="0">
                  <a:buNone/>
                </a:pPr>
                <a:r>
                  <a:rPr lang="sl-SI" dirty="0"/>
                  <a:t>c) 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sl-SI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sl-SI" i="1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sl-SI" dirty="0"/>
                  <a:t> = ______</a:t>
                </a:r>
              </a:p>
              <a:p>
                <a:pPr marL="0" indent="0">
                  <a:buNone/>
                </a:pPr>
                <a:r>
                  <a:rPr lang="sl-SI" dirty="0"/>
                  <a:t>d) 12,5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</m:den>
                    </m:f>
                    <m:r>
                      <a:rPr lang="sl-SI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sl-SI" dirty="0"/>
                  <a:t> ______</a:t>
                </a:r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85" t="-241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3002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67537" y="982390"/>
            <a:ext cx="9905999" cy="3541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b="1" dirty="0"/>
              <a:t>UTRJEVANJE</a:t>
            </a:r>
          </a:p>
          <a:p>
            <a:pPr marL="0" indent="0">
              <a:buNone/>
            </a:pPr>
            <a:r>
              <a:rPr lang="sl-SI" dirty="0"/>
              <a:t>Reševanje  nalog: učbenik stran 72/ 1. – 9. naloga</a:t>
            </a:r>
          </a:p>
          <a:p>
            <a:pPr marL="0" indent="0">
              <a:buNone/>
            </a:pPr>
            <a:r>
              <a:rPr lang="sl-SI" dirty="0"/>
              <a:t>Rešitve so na spletni povezavi: </a:t>
            </a:r>
          </a:p>
          <a:p>
            <a:pPr marL="0" indent="0">
              <a:buNone/>
            </a:pPr>
            <a:r>
              <a:rPr lang="sl-SI" dirty="0">
                <a:hlinkClick r:id="rId2"/>
              </a:rPr>
              <a:t>klik</a:t>
            </a: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95794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GRAFična</a:t>
            </a:r>
            <a:r>
              <a:rPr lang="sl-SI" dirty="0"/>
              <a:t> ponazoritev gibanja</a:t>
            </a:r>
          </a:p>
        </p:txBody>
      </p:sp>
      <p:pic>
        <p:nvPicPr>
          <p:cNvPr id="6" name="Označba mesta vsebine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1681" y="1881051"/>
            <a:ext cx="8529654" cy="153023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1681" y="3641407"/>
            <a:ext cx="4010025" cy="286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374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99015" y="387213"/>
            <a:ext cx="4963401" cy="3074443"/>
          </a:xfrm>
          <a:prstGeom prst="rect">
            <a:avLst/>
          </a:prstGeom>
        </p:spPr>
      </p:pic>
      <p:sp>
        <p:nvSpPr>
          <p:cNvPr id="5" name="PoljeZBesedilom 4"/>
          <p:cNvSpPr txBox="1"/>
          <p:nvPr/>
        </p:nvSpPr>
        <p:spPr>
          <a:xfrm>
            <a:off x="3409405" y="4715691"/>
            <a:ext cx="1871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Vsebuje podatke </a:t>
            </a:r>
          </a:p>
          <a:p>
            <a:r>
              <a:rPr lang="sl-SI" dirty="0"/>
              <a:t>za pot in čas.</a:t>
            </a:r>
          </a:p>
        </p:txBody>
      </p:sp>
      <p:sp>
        <p:nvSpPr>
          <p:cNvPr id="6" name="Puščica dol 5"/>
          <p:cNvSpPr/>
          <p:nvPr/>
        </p:nvSpPr>
        <p:spPr>
          <a:xfrm>
            <a:off x="3857106" y="3768633"/>
            <a:ext cx="610391" cy="8490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oljeZBesedilom 6"/>
          <p:cNvSpPr txBox="1"/>
          <p:nvPr/>
        </p:nvSpPr>
        <p:spPr>
          <a:xfrm>
            <a:off x="5894427" y="4617719"/>
            <a:ext cx="18679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Vsebuje podatke za hitrost in čas.</a:t>
            </a:r>
          </a:p>
        </p:txBody>
      </p:sp>
      <p:sp>
        <p:nvSpPr>
          <p:cNvPr id="8" name="Puščica dol 7"/>
          <p:cNvSpPr/>
          <p:nvPr/>
        </p:nvSpPr>
        <p:spPr>
          <a:xfrm>
            <a:off x="6335486" y="3670663"/>
            <a:ext cx="496388" cy="7707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PoljeZBesedilom 8"/>
          <p:cNvSpPr txBox="1"/>
          <p:nvPr/>
        </p:nvSpPr>
        <p:spPr>
          <a:xfrm>
            <a:off x="8804366" y="2677886"/>
            <a:ext cx="20769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S pomočjo tabelo narišemo:</a:t>
            </a:r>
          </a:p>
          <a:p>
            <a:pPr marL="285750" indent="-285750">
              <a:buFontTx/>
              <a:buChar char="-"/>
            </a:pPr>
            <a:r>
              <a:rPr lang="sl-SI" dirty="0"/>
              <a:t>graf poti v odvisnosti od časa</a:t>
            </a:r>
          </a:p>
          <a:p>
            <a:pPr marL="285750" indent="-285750">
              <a:buFontTx/>
              <a:buChar char="-"/>
            </a:pPr>
            <a:r>
              <a:rPr lang="sl-SI" dirty="0"/>
              <a:t>graf hitrosti v odvisnosti od časa</a:t>
            </a:r>
          </a:p>
        </p:txBody>
      </p:sp>
    </p:spTree>
    <p:extLst>
      <p:ext uri="{BB962C8B-B14F-4D97-AF65-F5344CB8AC3E}">
        <p14:creationId xmlns:p14="http://schemas.microsoft.com/office/powerpoint/2010/main" val="2859831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83265"/>
          </a:xfrm>
        </p:spPr>
        <p:txBody>
          <a:bodyPr>
            <a:normAutofit fontScale="90000"/>
          </a:bodyPr>
          <a:lstStyle/>
          <a:p>
            <a:r>
              <a:rPr lang="sl-SI" dirty="0"/>
              <a:t>1. primer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idx="1"/>
          </p:nvPr>
        </p:nvSpPr>
        <p:spPr>
          <a:xfrm>
            <a:off x="1141412" y="1374275"/>
            <a:ext cx="9905999" cy="3541714"/>
          </a:xfrm>
        </p:spPr>
        <p:txBody>
          <a:bodyPr/>
          <a:lstStyle/>
          <a:p>
            <a:pPr marL="0" indent="0">
              <a:buNone/>
            </a:pPr>
            <a:r>
              <a:rPr lang="sl-SI" dirty="0"/>
              <a:t>S pomočjo podatkov v razpredelnici nariši graf poti v odvisnosti od časa. Pri risanju grafa je pomembno, da si izberemo primerno enoto.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042" y="2446926"/>
            <a:ext cx="1452907" cy="2332298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1435" y="2446926"/>
            <a:ext cx="4630745" cy="3614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929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687768"/>
          </a:xfrm>
        </p:spPr>
        <p:txBody>
          <a:bodyPr/>
          <a:lstStyle/>
          <a:p>
            <a:r>
              <a:rPr lang="sl-SI" dirty="0"/>
              <a:t>Oglej si postopek risanja grafa: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41412" y="1306286"/>
            <a:ext cx="9905999" cy="3541714"/>
          </a:xfrm>
        </p:spPr>
        <p:txBody>
          <a:bodyPr/>
          <a:lstStyle/>
          <a:p>
            <a:pPr marL="0" indent="0">
              <a:buNone/>
            </a:pPr>
            <a:r>
              <a:rPr lang="sl-SI" dirty="0">
                <a:hlinkClick r:id="rId2"/>
              </a:rPr>
              <a:t>KLIK</a:t>
            </a: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411" y="3344092"/>
            <a:ext cx="7712921" cy="1796687"/>
          </a:xfrm>
          <a:prstGeom prst="rect">
            <a:avLst/>
          </a:prstGeom>
        </p:spPr>
      </p:pic>
      <p:sp>
        <p:nvSpPr>
          <p:cNvPr id="6" name="Pravokotnik 5"/>
          <p:cNvSpPr/>
          <p:nvPr/>
        </p:nvSpPr>
        <p:spPr>
          <a:xfrm>
            <a:off x="1013430" y="2288066"/>
            <a:ext cx="38427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ZAPOMNI SI</a:t>
            </a:r>
            <a:endParaRPr lang="sl-SI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53203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1. NALOGA</a:t>
            </a: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6357" y="2097089"/>
            <a:ext cx="9314649" cy="370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5646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zje">
  <a:themeElements>
    <a:clrScheme name="Circuit">
      <a:dk1>
        <a:sysClr val="windowText" lastClr="000000"/>
      </a:dk1>
      <a:lt1>
        <a:sysClr val="window" lastClr="FFFFFF"/>
      </a:lt1>
      <a:dk2>
        <a:srgbClr val="8D1E14"/>
      </a:dk2>
      <a:lt2>
        <a:srgbClr val="FF744E"/>
      </a:lt2>
      <a:accent1>
        <a:srgbClr val="E9B758"/>
      </a:accent1>
      <a:accent2>
        <a:srgbClr val="FE8943"/>
      </a:accent2>
      <a:accent3>
        <a:srgbClr val="AEA27C"/>
      </a:accent3>
      <a:accent4>
        <a:srgbClr val="90B46E"/>
      </a:accent4>
      <a:accent5>
        <a:srgbClr val="71AEC1"/>
      </a:accent5>
      <a:accent6>
        <a:srgbClr val="C98DE7"/>
      </a:accent6>
      <a:hlink>
        <a:srgbClr val="FF7A22"/>
      </a:hlink>
      <a:folHlink>
        <a:srgbClr val="FDCD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2000"/>
                <a:satMod val="1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971C58-AB76-4A2A-B231-5F8CA03CF49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TM04033919[[fn=Vezje]]</Template>
  <TotalTime>89</TotalTime>
  <Words>199</Words>
  <Application>Microsoft Office PowerPoint</Application>
  <PresentationFormat>Širokozaslonsko</PresentationFormat>
  <Paragraphs>39</Paragraphs>
  <Slides>11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6" baseType="lpstr">
      <vt:lpstr>Arial</vt:lpstr>
      <vt:lpstr>Cambria Math</vt:lpstr>
      <vt:lpstr>Trebuchet MS</vt:lpstr>
      <vt:lpstr>Tw Cen MT</vt:lpstr>
      <vt:lpstr>Vezje</vt:lpstr>
      <vt:lpstr>HITROST IN RAČUNANJE HITROSTI </vt:lpstr>
      <vt:lpstr>ENAČBA ZA IZRAČUN HITROSTI</vt:lpstr>
      <vt:lpstr>PRETVARJANJE ENOT</vt:lpstr>
      <vt:lpstr>PowerPointova predstavitev</vt:lpstr>
      <vt:lpstr>GRAFična ponazoritev gibanja</vt:lpstr>
      <vt:lpstr>PowerPointova predstavitev</vt:lpstr>
      <vt:lpstr>1. primer</vt:lpstr>
      <vt:lpstr>Oglej si postopek risanja grafa:</vt:lpstr>
      <vt:lpstr>1. NALOGA</vt:lpstr>
      <vt:lpstr>2. naloga</vt:lpstr>
      <vt:lpstr>Domača naloga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OPIS GIBANJA IN HITROST</dc:title>
  <dc:creator>Kati</dc:creator>
  <cp:lastModifiedBy>Uporabnik</cp:lastModifiedBy>
  <cp:revision>11</cp:revision>
  <dcterms:created xsi:type="dcterms:W3CDTF">2021-01-04T11:27:59Z</dcterms:created>
  <dcterms:modified xsi:type="dcterms:W3CDTF">2021-12-11T18:44:01Z</dcterms:modified>
</cp:coreProperties>
</file>