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81" r:id="rId2"/>
    <p:sldId id="257" r:id="rId3"/>
    <p:sldId id="258" r:id="rId4"/>
    <p:sldId id="272" r:id="rId5"/>
    <p:sldId id="267" r:id="rId6"/>
    <p:sldId id="275" r:id="rId7"/>
    <p:sldId id="277" r:id="rId8"/>
    <p:sldId id="279" r:id="rId9"/>
    <p:sldId id="280" r:id="rId10"/>
  </p:sldIdLst>
  <p:sldSz cx="12192000" cy="6858000"/>
  <p:notesSz cx="6858000" cy="9144000"/>
  <p:defaultTextStyle>
    <a:defPPr rtl="0">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6437" autoAdjust="0"/>
  </p:normalViewPr>
  <p:slideViewPr>
    <p:cSldViewPr snapToGrid="0">
      <p:cViewPr varScale="1">
        <p:scale>
          <a:sx n="78" d="100"/>
          <a:sy n="78" d="100"/>
        </p:scale>
        <p:origin x="677" y="77"/>
      </p:cViewPr>
      <p:guideLst/>
    </p:cSldViewPr>
  </p:slideViewPr>
  <p:notesTextViewPr>
    <p:cViewPr>
      <p:scale>
        <a:sx n="1" d="1"/>
        <a:sy n="1" d="1"/>
      </p:scale>
      <p:origin x="0" y="0"/>
    </p:cViewPr>
  </p:notesTextViewPr>
  <p:notesViewPr>
    <p:cSldViewPr snapToGrid="0">
      <p:cViewPr varScale="1">
        <p:scale>
          <a:sx n="89" d="100"/>
          <a:sy n="89" d="100"/>
        </p:scale>
        <p:origin x="300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sl-SI" dirty="0"/>
          </a:p>
        </p:txBody>
      </p:sp>
      <p:sp>
        <p:nvSpPr>
          <p:cNvPr id="3" name="Označba mesta datum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79622F0E-5EBF-4C54-A857-46163EE6C5DD}" type="datetime1">
              <a:rPr lang="sl-SI" smtClean="0"/>
              <a:t>13. 12. 2021</a:t>
            </a:fld>
            <a:endParaRPr lang="sl-SI" dirty="0"/>
          </a:p>
        </p:txBody>
      </p:sp>
      <p:sp>
        <p:nvSpPr>
          <p:cNvPr id="4" name="Označba mesta no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sl-SI" dirty="0"/>
          </a:p>
        </p:txBody>
      </p:sp>
      <p:sp>
        <p:nvSpPr>
          <p:cNvPr id="5" name="Označba mesta za številko diapoz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sl-SI" smtClean="0"/>
              <a:pPr algn="r" rtl="0"/>
              <a:t>‹#›</a:t>
            </a:fld>
            <a:endParaRPr lang="sl-SI"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sl-SI" dirty="0"/>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E0751185-78FF-4C0C-A006-53B81441B6E6}" type="datetime1">
              <a:rPr lang="sl-SI" smtClean="0"/>
              <a:pPr/>
              <a:t>13. 12. 2021</a:t>
            </a:fld>
            <a:endParaRPr lang="sl-SI" dirty="0"/>
          </a:p>
        </p:txBody>
      </p:sp>
      <p:sp>
        <p:nvSpPr>
          <p:cNvPr id="4" name="Označba mesta za sliko diapoz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l-SI" dirty="0"/>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l-SI" dirty="0" smtClean="0"/>
              <a:t>Kliknite, če želite urediti sloge besedila matrice</a:t>
            </a:r>
          </a:p>
          <a:p>
            <a:pPr lvl="1" rtl="0"/>
            <a:r>
              <a:rPr lang="sl-SI" dirty="0" smtClean="0"/>
              <a:t>Druga raven</a:t>
            </a:r>
          </a:p>
          <a:p>
            <a:pPr lvl="2" rtl="0"/>
            <a:r>
              <a:rPr lang="sl-SI" dirty="0" smtClean="0"/>
              <a:t>Tretja raven</a:t>
            </a:r>
          </a:p>
          <a:p>
            <a:pPr lvl="3" rtl="0"/>
            <a:r>
              <a:rPr lang="sl-SI" dirty="0" smtClean="0"/>
              <a:t>Četrta raven</a:t>
            </a:r>
          </a:p>
          <a:p>
            <a:pPr lvl="4" rtl="0"/>
            <a:r>
              <a:rPr lang="sl-SI" dirty="0" smtClean="0"/>
              <a:t>Peta raven</a:t>
            </a:r>
            <a:endParaRPr lang="sl-SI" dirty="0"/>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sl-SI" dirty="0"/>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a:fld id="{C8DC57A8-AE18-4654-B6AF-04B3577165BE}" type="slidenum">
              <a:rPr lang="sl-SI" smtClean="0"/>
              <a:pPr algn="r"/>
              <a:t>‹#›</a:t>
            </a:fld>
            <a:endParaRPr lang="sl-SI"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2</a:t>
            </a:fld>
            <a:endParaRPr lang="sl-SI" dirty="0"/>
          </a:p>
        </p:txBody>
      </p:sp>
    </p:spTree>
    <p:extLst>
      <p:ext uri="{BB962C8B-B14F-4D97-AF65-F5344CB8AC3E}">
        <p14:creationId xmlns:p14="http://schemas.microsoft.com/office/powerpoint/2010/main" val="284966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3</a:t>
            </a:fld>
            <a:endParaRPr lang="sl-SI" dirty="0"/>
          </a:p>
        </p:txBody>
      </p:sp>
    </p:spTree>
    <p:extLst>
      <p:ext uri="{BB962C8B-B14F-4D97-AF65-F5344CB8AC3E}">
        <p14:creationId xmlns:p14="http://schemas.microsoft.com/office/powerpoint/2010/main" val="362245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4</a:t>
            </a:fld>
            <a:endParaRPr lang="sl-SI" dirty="0"/>
          </a:p>
        </p:txBody>
      </p:sp>
    </p:spTree>
    <p:extLst>
      <p:ext uri="{BB962C8B-B14F-4D97-AF65-F5344CB8AC3E}">
        <p14:creationId xmlns:p14="http://schemas.microsoft.com/office/powerpoint/2010/main" val="2666805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5</a:t>
            </a:fld>
            <a:endParaRPr lang="sl-SI" dirty="0"/>
          </a:p>
        </p:txBody>
      </p:sp>
    </p:spTree>
    <p:extLst>
      <p:ext uri="{BB962C8B-B14F-4D97-AF65-F5344CB8AC3E}">
        <p14:creationId xmlns:p14="http://schemas.microsoft.com/office/powerpoint/2010/main" val="3957887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6</a:t>
            </a:fld>
            <a:endParaRPr lang="sl-SI" dirty="0"/>
          </a:p>
        </p:txBody>
      </p:sp>
    </p:spTree>
    <p:extLst>
      <p:ext uri="{BB962C8B-B14F-4D97-AF65-F5344CB8AC3E}">
        <p14:creationId xmlns:p14="http://schemas.microsoft.com/office/powerpoint/2010/main" val="3662827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7</a:t>
            </a:fld>
            <a:endParaRPr lang="sl-SI" dirty="0"/>
          </a:p>
        </p:txBody>
      </p:sp>
    </p:spTree>
    <p:extLst>
      <p:ext uri="{BB962C8B-B14F-4D97-AF65-F5344CB8AC3E}">
        <p14:creationId xmlns:p14="http://schemas.microsoft.com/office/powerpoint/2010/main" val="3141585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8</a:t>
            </a:fld>
            <a:endParaRPr lang="sl-SI" dirty="0"/>
          </a:p>
        </p:txBody>
      </p:sp>
    </p:spTree>
    <p:extLst>
      <p:ext uri="{BB962C8B-B14F-4D97-AF65-F5344CB8AC3E}">
        <p14:creationId xmlns:p14="http://schemas.microsoft.com/office/powerpoint/2010/main" val="3050292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9</a:t>
            </a:fld>
            <a:endParaRPr lang="sl-SI" dirty="0"/>
          </a:p>
        </p:txBody>
      </p:sp>
    </p:spTree>
    <p:extLst>
      <p:ext uri="{BB962C8B-B14F-4D97-AF65-F5344CB8AC3E}">
        <p14:creationId xmlns:p14="http://schemas.microsoft.com/office/powerpoint/2010/main" val="2888115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sl-SI" smtClean="0"/>
              <a:t>Uredite slog naslova matrice</a:t>
            </a:r>
            <a:endParaRPr lang="sl-SI" dirty="0"/>
          </a:p>
        </p:txBody>
      </p:sp>
      <p:sp>
        <p:nvSpPr>
          <p:cNvPr id="3" name="Podnaslov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sl-SI" smtClean="0"/>
              <a:t>Kliknite, da uredite slog podnaslova matrice</a:t>
            </a:r>
            <a:endParaRPr lang="sl-SI"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i slike z napisom">
    <p:spTree>
      <p:nvGrpSpPr>
        <p:cNvPr id="1" name=""/>
        <p:cNvGrpSpPr/>
        <p:nvPr/>
      </p:nvGrpSpPr>
      <p:grpSpPr>
        <a:xfrm>
          <a:off x="0" y="0"/>
          <a:ext cx="0" cy="0"/>
          <a:chOff x="0" y="0"/>
          <a:chExt cx="0" cy="0"/>
        </a:xfrm>
      </p:grpSpPr>
      <p:sp>
        <p:nvSpPr>
          <p:cNvPr id="2" name="Naslov 1"/>
          <p:cNvSpPr>
            <a:spLocks noGrp="1"/>
          </p:cNvSpPr>
          <p:nvPr>
            <p:ph type="title"/>
          </p:nvPr>
        </p:nvSpPr>
        <p:spPr>
          <a:xfrm>
            <a:off x="9066214" y="421594"/>
            <a:ext cx="2286000" cy="1885508"/>
          </a:xfrm>
        </p:spPr>
        <p:txBody>
          <a:bodyPr rtlCol="0">
            <a:normAutofit/>
          </a:bodyPr>
          <a:lstStyle>
            <a:lvl1pPr algn="l" rtl="0">
              <a:defRPr sz="2400"/>
            </a:lvl1pPr>
          </a:lstStyle>
          <a:p>
            <a:pPr rtl="0"/>
            <a:r>
              <a:rPr lang="sl-SI" smtClean="0"/>
              <a:t>Uredite slog naslova matrice</a:t>
            </a:r>
            <a:endParaRPr lang="sl-SI" dirty="0"/>
          </a:p>
        </p:txBody>
      </p:sp>
      <p:grpSp>
        <p:nvGrpSpPr>
          <p:cNvPr id="84" name="Skupina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6"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7"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8"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9"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0"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1"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2"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3"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4"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5"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6"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97" name="Označba mesta za sliko 33" descr="Prazna označba mesta za dodajanje slike. Kliknite označbo mesta in izberite sliko, ki jo želite dodati."/>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sl-SI" smtClean="0"/>
              <a:t>Kliknite ikono, če želite dodati sliko</a:t>
            </a:r>
            <a:endParaRPr lang="sl-SI" dirty="0"/>
          </a:p>
        </p:txBody>
      </p:sp>
      <p:grpSp>
        <p:nvGrpSpPr>
          <p:cNvPr id="98" name="Skupina 97"/>
          <p:cNvGrpSpPr/>
          <p:nvPr/>
        </p:nvGrpSpPr>
        <p:grpSpPr>
          <a:xfrm>
            <a:off x="5322489" y="319177"/>
            <a:ext cx="3389607" cy="2710838"/>
            <a:chOff x="895350" y="3313113"/>
            <a:chExt cx="3613151" cy="2790825"/>
          </a:xfrm>
          <a:solidFill>
            <a:schemeClr val="tx1">
              <a:lumMod val="50000"/>
            </a:schemeClr>
          </a:solidFill>
        </p:grpSpPr>
        <p:sp>
          <p:nvSpPr>
            <p:cNvPr id="99"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0"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1"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2"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3"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4"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5"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6"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7"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8"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9"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0"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111" name="Označba mesta za sliko 33" descr="Prazna označba mesta za dodajanje slike. Kliknite označbo mesta in izberite sliko, ki jo želite dodati."/>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sl-SI" smtClean="0"/>
              <a:t>Kliknite ikono, če želite dodati sliko</a:t>
            </a:r>
            <a:endParaRPr lang="sl-SI" dirty="0"/>
          </a:p>
        </p:txBody>
      </p:sp>
      <p:grpSp>
        <p:nvGrpSpPr>
          <p:cNvPr id="112" name="Skupina 111"/>
          <p:cNvGrpSpPr/>
          <p:nvPr/>
        </p:nvGrpSpPr>
        <p:grpSpPr>
          <a:xfrm>
            <a:off x="5322489" y="3245640"/>
            <a:ext cx="3389607" cy="2710838"/>
            <a:chOff x="895350" y="3313113"/>
            <a:chExt cx="3613151" cy="2790825"/>
          </a:xfrm>
          <a:solidFill>
            <a:schemeClr val="tx1">
              <a:lumMod val="50000"/>
            </a:schemeClr>
          </a:solidFill>
        </p:grpSpPr>
        <p:sp>
          <p:nvSpPr>
            <p:cNvPr id="113"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4"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5"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6"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7"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8"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9"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20"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21"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22"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23"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24"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125" name="Označba mesta za sliko 33" descr="Prazna označba mesta za dodajanje slike. Kliknite označbo mesta in izberite sliko, ki jo želite dodati."/>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sl-SI" smtClean="0"/>
              <a:t>Kliknite ikono, če želite dodati sliko</a:t>
            </a:r>
            <a:endParaRPr lang="sl-SI" dirty="0"/>
          </a:p>
        </p:txBody>
      </p:sp>
      <p:sp>
        <p:nvSpPr>
          <p:cNvPr id="126" name="Označba mesta besedila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smtClean="0"/>
              <a:t>Uredite sloge besedila matrice</a:t>
            </a:r>
          </a:p>
        </p:txBody>
      </p:sp>
      <p:sp>
        <p:nvSpPr>
          <p:cNvPr id="8" name="Označba mesta za številko diapozitiva 7"/>
          <p:cNvSpPr>
            <a:spLocks noGrp="1"/>
          </p:cNvSpPr>
          <p:nvPr>
            <p:ph type="sldNum" sz="quarter" idx="12"/>
          </p:nvPr>
        </p:nvSpPr>
        <p:spPr/>
        <p:txBody>
          <a:bodyPr rtlCol="0"/>
          <a:lstStyle/>
          <a:p>
            <a:pPr rtl="0"/>
            <a:fld id="{022B156B-59AE-415F-B24B-8756D48BB977}" type="slidenum">
              <a:rPr lang="sl-SI" smtClean="0"/>
              <a:pPr/>
              <a:t>‹#›</a:t>
            </a:fld>
            <a:endParaRPr lang="sl-SI" dirty="0"/>
          </a:p>
        </p:txBody>
      </p:sp>
      <p:sp>
        <p:nvSpPr>
          <p:cNvPr id="7" name="Označba mesta za nogo 6"/>
          <p:cNvSpPr>
            <a:spLocks noGrp="1"/>
          </p:cNvSpPr>
          <p:nvPr>
            <p:ph type="ftr" sz="quarter" idx="11"/>
          </p:nvPr>
        </p:nvSpPr>
        <p:spPr/>
        <p:txBody>
          <a:bodyPr rtlCol="0"/>
          <a:lstStyle/>
          <a:p>
            <a:pPr rtl="0"/>
            <a:endParaRPr lang="sl-SI" dirty="0"/>
          </a:p>
        </p:txBody>
      </p:sp>
      <p:sp>
        <p:nvSpPr>
          <p:cNvPr id="6" name="Označba mesta za datum 5"/>
          <p:cNvSpPr>
            <a:spLocks noGrp="1"/>
          </p:cNvSpPr>
          <p:nvPr>
            <p:ph type="dt" sz="half" idx="10"/>
          </p:nvPr>
        </p:nvSpPr>
        <p:spPr/>
        <p:txBody>
          <a:bodyPr rtlCol="0"/>
          <a:lstStyle>
            <a:lvl1pPr>
              <a:defRPr/>
            </a:lvl1pPr>
          </a:lstStyle>
          <a:p>
            <a:fld id="{7A1A23FE-A78D-42BC-8DDA-CBC8173BB8EB}" type="datetime1">
              <a:rPr lang="sl-SI" smtClean="0"/>
              <a:pPr/>
              <a:t>13. 12. 2021</a:t>
            </a:fld>
            <a:endParaRPr lang="sl-SI"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hasCustomPrompt="1"/>
          </p:nvPr>
        </p:nvSpPr>
        <p:spPr>
          <a:xfrm>
            <a:off x="7511732" y="1330347"/>
            <a:ext cx="3840480" cy="2103120"/>
          </a:xfrm>
        </p:spPr>
        <p:txBody>
          <a:bodyPr rtlCol="0" anchor="b">
            <a:normAutofit/>
          </a:bodyPr>
          <a:lstStyle>
            <a:lvl1pPr algn="l" rtl="0">
              <a:defRPr sz="3600"/>
            </a:lvl1pPr>
          </a:lstStyle>
          <a:p>
            <a:pPr rtl="0"/>
            <a:r>
              <a:rPr lang="sl-SI" dirty="0" smtClean="0"/>
              <a:t>Kliknite, če želite urediti slog naslova matrice</a:t>
            </a:r>
            <a:endParaRPr lang="sl-SI" dirty="0"/>
          </a:p>
        </p:txBody>
      </p:sp>
      <p:sp>
        <p:nvSpPr>
          <p:cNvPr id="3" name="Označba mesta za vsebino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sl-SI" smtClean="0"/>
              <a:t>Uredite sloge besedila matrice</a:t>
            </a:r>
          </a:p>
          <a:p>
            <a:pPr lvl="1" rtl="0"/>
            <a:r>
              <a:rPr lang="sl-SI" smtClean="0"/>
              <a:t>Druga raven</a:t>
            </a:r>
          </a:p>
          <a:p>
            <a:pPr lvl="2" rtl="0"/>
            <a:r>
              <a:rPr lang="sl-SI" smtClean="0"/>
              <a:t>Tretja raven</a:t>
            </a:r>
          </a:p>
          <a:p>
            <a:pPr lvl="3" rtl="0"/>
            <a:r>
              <a:rPr lang="sl-SI" smtClean="0"/>
              <a:t>Četrta raven</a:t>
            </a:r>
          </a:p>
          <a:p>
            <a:pPr lvl="4" rtl="0"/>
            <a:r>
              <a:rPr lang="sl-SI" smtClean="0"/>
              <a:t>Peta raven</a:t>
            </a:r>
            <a:endParaRPr lang="sl-SI" dirty="0"/>
          </a:p>
        </p:txBody>
      </p:sp>
      <p:sp>
        <p:nvSpPr>
          <p:cNvPr id="4" name="Označba mesta besedila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smtClean="0"/>
              <a:t>Uredite sloge besedila matrice</a:t>
            </a:r>
          </a:p>
        </p:txBody>
      </p:sp>
      <p:sp>
        <p:nvSpPr>
          <p:cNvPr id="7" name="Označba mesta številke diapozitiva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sl-SI" smtClean="0"/>
              <a:pPr/>
              <a:t>‹#›</a:t>
            </a:fld>
            <a:endParaRPr lang="sl-SI" dirty="0"/>
          </a:p>
        </p:txBody>
      </p:sp>
      <p:sp>
        <p:nvSpPr>
          <p:cNvPr id="6" name="Označba mesta noge 5"/>
          <p:cNvSpPr>
            <a:spLocks noGrp="1"/>
          </p:cNvSpPr>
          <p:nvPr>
            <p:ph type="ftr" sz="quarter" idx="11"/>
          </p:nvPr>
        </p:nvSpPr>
        <p:spPr/>
        <p:txBody>
          <a:bodyPr rtlCol="0"/>
          <a:lstStyle/>
          <a:p>
            <a:pPr rtl="0"/>
            <a:endParaRPr lang="sl-SI" dirty="0"/>
          </a:p>
        </p:txBody>
      </p:sp>
      <p:sp>
        <p:nvSpPr>
          <p:cNvPr id="5" name="Označba mesta za datum 4"/>
          <p:cNvSpPr>
            <a:spLocks noGrp="1"/>
          </p:cNvSpPr>
          <p:nvPr>
            <p:ph type="dt" sz="half" idx="10"/>
          </p:nvPr>
        </p:nvSpPr>
        <p:spPr>
          <a:xfrm>
            <a:off x="8075611" y="6019801"/>
            <a:ext cx="1396260" cy="228600"/>
          </a:xfrm>
        </p:spPr>
        <p:txBody>
          <a:bodyPr rtlCol="0"/>
          <a:lstStyle>
            <a:lvl1pPr>
              <a:defRPr/>
            </a:lvl1pPr>
          </a:lstStyle>
          <a:p>
            <a:fld id="{CAE8574A-1581-446C-9A92-04B69B00E85B}" type="datetime1">
              <a:rPr lang="sl-SI" smtClean="0"/>
              <a:pPr/>
              <a:t>13. 12. 2021</a:t>
            </a:fld>
            <a:endParaRPr lang="sl-SI"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Slika z napisom">
    <p:spTree>
      <p:nvGrpSpPr>
        <p:cNvPr id="1" name=""/>
        <p:cNvGrpSpPr/>
        <p:nvPr/>
      </p:nvGrpSpPr>
      <p:grpSpPr>
        <a:xfrm>
          <a:off x="0" y="0"/>
          <a:ext cx="0" cy="0"/>
          <a:chOff x="0" y="0"/>
          <a:chExt cx="0" cy="0"/>
        </a:xfrm>
      </p:grpSpPr>
      <p:sp>
        <p:nvSpPr>
          <p:cNvPr id="2" name="Naslov 1"/>
          <p:cNvSpPr>
            <a:spLocks noGrp="1"/>
          </p:cNvSpPr>
          <p:nvPr>
            <p:ph type="title" hasCustomPrompt="1"/>
          </p:nvPr>
        </p:nvSpPr>
        <p:spPr>
          <a:xfrm>
            <a:off x="7492891" y="1330347"/>
            <a:ext cx="3840480" cy="2103120"/>
          </a:xfrm>
        </p:spPr>
        <p:txBody>
          <a:bodyPr rtlCol="0" anchor="b">
            <a:normAutofit/>
          </a:bodyPr>
          <a:lstStyle>
            <a:lvl1pPr algn="l" rtl="0">
              <a:defRPr sz="3600"/>
            </a:lvl1pPr>
          </a:lstStyle>
          <a:p>
            <a:pPr rtl="0"/>
            <a:r>
              <a:rPr lang="sl-SI" dirty="0" smtClean="0"/>
              <a:t>Kliknite, če želite urediti slog naslova matrice</a:t>
            </a:r>
            <a:endParaRPr lang="sl-SI" dirty="0"/>
          </a:p>
        </p:txBody>
      </p:sp>
      <p:grpSp>
        <p:nvGrpSpPr>
          <p:cNvPr id="8" name="Skupina 7"/>
          <p:cNvGrpSpPr/>
          <p:nvPr/>
        </p:nvGrpSpPr>
        <p:grpSpPr>
          <a:xfrm>
            <a:off x="595546" y="781398"/>
            <a:ext cx="6433398" cy="5053665"/>
            <a:chOff x="5162444" y="781398"/>
            <a:chExt cx="6433398" cy="5053665"/>
          </a:xfrm>
        </p:grpSpPr>
        <p:sp>
          <p:nvSpPr>
            <p:cNvPr id="9" name="Prostoročno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 name="Prostoročno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nvGrpSpPr>
            <p:cNvPr id="11" name="Skupina 10"/>
            <p:cNvGrpSpPr/>
            <p:nvPr/>
          </p:nvGrpSpPr>
          <p:grpSpPr>
            <a:xfrm>
              <a:off x="5814205" y="859113"/>
              <a:ext cx="5129146" cy="4880471"/>
              <a:chOff x="7856559" y="859113"/>
              <a:chExt cx="3086791" cy="4880471"/>
            </a:xfrm>
          </p:grpSpPr>
          <p:sp>
            <p:nvSpPr>
              <p:cNvPr id="20" name="Prostoročno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1" name="Prostoročno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12" name="Prostoročno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3" name="Prostoročno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4" name="Prostoročno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5" name="Prostoročno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6" name="Prostoročno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7" name="Prostoročno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8" name="Prostoročno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9" name="Prostoročno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3" name="Označba mesta za sliko 2" descr="Prazna označba mesta za dodajanje slike. Kliknite označbo mesta in izberite sliko, ki jo želite dodati."/>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sl-SI" smtClean="0"/>
              <a:t>Kliknite ikono, če želite dodati sliko</a:t>
            </a:r>
            <a:endParaRPr lang="sl-SI" dirty="0"/>
          </a:p>
        </p:txBody>
      </p:sp>
      <p:sp>
        <p:nvSpPr>
          <p:cNvPr id="4" name="Označba mesta besedila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smtClean="0"/>
              <a:t>Uredite sloge besedila matrice</a:t>
            </a:r>
          </a:p>
        </p:txBody>
      </p:sp>
      <p:sp>
        <p:nvSpPr>
          <p:cNvPr id="7" name="Označba mesta številke diapozitiva 6"/>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6" name="Označba mesta noge 5"/>
          <p:cNvSpPr>
            <a:spLocks noGrp="1"/>
          </p:cNvSpPr>
          <p:nvPr>
            <p:ph type="ftr" sz="quarter" idx="11"/>
          </p:nvPr>
        </p:nvSpPr>
        <p:spPr/>
        <p:txBody>
          <a:bodyPr rtlCol="0"/>
          <a:lstStyle/>
          <a:p>
            <a:pPr rtl="0"/>
            <a:endParaRPr lang="sl-SI" dirty="0"/>
          </a:p>
        </p:txBody>
      </p:sp>
      <p:sp>
        <p:nvSpPr>
          <p:cNvPr id="5" name="Označba mesta za datum 4"/>
          <p:cNvSpPr>
            <a:spLocks noGrp="1"/>
          </p:cNvSpPr>
          <p:nvPr>
            <p:ph type="dt" sz="half" idx="10"/>
          </p:nvPr>
        </p:nvSpPr>
        <p:spPr/>
        <p:txBody>
          <a:bodyPr rtlCol="0"/>
          <a:lstStyle>
            <a:lvl1pPr>
              <a:defRPr/>
            </a:lvl1pPr>
          </a:lstStyle>
          <a:p>
            <a:fld id="{D4BBE610-0999-4385-AAF3-B9843204F384}" type="datetime1">
              <a:rPr lang="sl-SI" smtClean="0"/>
              <a:pPr/>
              <a:t>13. 12. 2021</a:t>
            </a:fld>
            <a:endParaRPr lang="sl-SI"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hasCustomPrompt="1"/>
          </p:nvPr>
        </p:nvSpPr>
        <p:spPr/>
        <p:txBody>
          <a:bodyPr rtlCol="0"/>
          <a:lstStyle>
            <a:lvl1pPr rtl="0">
              <a:defRPr/>
            </a:lvl1pPr>
          </a:lstStyle>
          <a:p>
            <a:pPr rtl="0"/>
            <a:r>
              <a:rPr lang="sl-SI" dirty="0" smtClean="0"/>
              <a:t>Kliknite, če želite urediti slog naslova matrice</a:t>
            </a:r>
            <a:endParaRPr lang="sl-SI" dirty="0"/>
          </a:p>
        </p:txBody>
      </p:sp>
      <p:sp>
        <p:nvSpPr>
          <p:cNvPr id="3" name="Označba mesta za navpično besedilo 2"/>
          <p:cNvSpPr>
            <a:spLocks noGrp="1"/>
          </p:cNvSpPr>
          <p:nvPr>
            <p:ph type="body" orient="vert" idx="1"/>
          </p:nvPr>
        </p:nvSpPr>
        <p:spPr/>
        <p:txBody>
          <a:bodyPr vert="eaVert" rtlCol="0"/>
          <a:lstStyle/>
          <a:p>
            <a:pPr lvl="0" rtl="0"/>
            <a:r>
              <a:rPr lang="sl-SI" smtClean="0"/>
              <a:t>Uredite sloge besedila matrice</a:t>
            </a:r>
          </a:p>
          <a:p>
            <a:pPr lvl="1" rtl="0"/>
            <a:r>
              <a:rPr lang="sl-SI" smtClean="0"/>
              <a:t>Druga raven</a:t>
            </a:r>
          </a:p>
          <a:p>
            <a:pPr lvl="2" rtl="0"/>
            <a:r>
              <a:rPr lang="sl-SI" smtClean="0"/>
              <a:t>Tretja raven</a:t>
            </a:r>
          </a:p>
          <a:p>
            <a:pPr lvl="3" rtl="0"/>
            <a:r>
              <a:rPr lang="sl-SI" smtClean="0"/>
              <a:t>Četrta raven</a:t>
            </a:r>
          </a:p>
          <a:p>
            <a:pPr lvl="4" rtl="0"/>
            <a:r>
              <a:rPr lang="sl-SI" smtClean="0"/>
              <a:t>Peta raven</a:t>
            </a:r>
            <a:endParaRPr lang="sl-SI" dirty="0"/>
          </a:p>
        </p:txBody>
      </p:sp>
      <p:sp>
        <p:nvSpPr>
          <p:cNvPr id="6" name="Označba mesta številke diapozitiva 5"/>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5" name="Označba mesta noge 4"/>
          <p:cNvSpPr>
            <a:spLocks noGrp="1"/>
          </p:cNvSpPr>
          <p:nvPr>
            <p:ph type="ftr" sz="quarter" idx="11"/>
          </p:nvPr>
        </p:nvSpPr>
        <p:spPr/>
        <p:txBody>
          <a:bodyPr rtlCol="0"/>
          <a:lstStyle/>
          <a:p>
            <a:pPr rtl="0"/>
            <a:endParaRPr lang="sl-SI" dirty="0"/>
          </a:p>
        </p:txBody>
      </p:sp>
      <p:sp>
        <p:nvSpPr>
          <p:cNvPr id="4" name="Označba mesta datuma 3"/>
          <p:cNvSpPr>
            <a:spLocks noGrp="1"/>
          </p:cNvSpPr>
          <p:nvPr>
            <p:ph type="dt" sz="half" idx="10"/>
          </p:nvPr>
        </p:nvSpPr>
        <p:spPr/>
        <p:txBody>
          <a:bodyPr rtlCol="0"/>
          <a:lstStyle>
            <a:lvl1pPr>
              <a:defRPr/>
            </a:lvl1pPr>
          </a:lstStyle>
          <a:p>
            <a:fld id="{BAE359E3-622E-430B-9B61-7CBC345F835A}" type="datetime1">
              <a:rPr lang="sl-SI" smtClean="0"/>
              <a:pPr/>
              <a:t>13. 12. 2021</a:t>
            </a:fld>
            <a:endParaRPr lang="sl-SI"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Navpičen naslov in besedi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vpičen naslov 1"/>
          <p:cNvSpPr>
            <a:spLocks noGrp="1"/>
          </p:cNvSpPr>
          <p:nvPr>
            <p:ph type="title" orient="vert" hasCustomPrompt="1"/>
          </p:nvPr>
        </p:nvSpPr>
        <p:spPr>
          <a:xfrm>
            <a:off x="9624268" y="304800"/>
            <a:ext cx="1729531" cy="5676900"/>
          </a:xfrm>
        </p:spPr>
        <p:txBody>
          <a:bodyPr vert="eaVert" rtlCol="0"/>
          <a:lstStyle>
            <a:lvl1pPr rtl="0">
              <a:defRPr/>
            </a:lvl1pPr>
          </a:lstStyle>
          <a:p>
            <a:pPr rtl="0"/>
            <a:r>
              <a:rPr lang="sl-SI" dirty="0" smtClean="0"/>
              <a:t>Kliknite, če želite urediti slog naslova matrice</a:t>
            </a:r>
            <a:endParaRPr lang="sl-SI" dirty="0"/>
          </a:p>
        </p:txBody>
      </p:sp>
      <p:sp>
        <p:nvSpPr>
          <p:cNvPr id="3" name="Označba mesta za navpično besedilo 2"/>
          <p:cNvSpPr>
            <a:spLocks noGrp="1"/>
          </p:cNvSpPr>
          <p:nvPr>
            <p:ph type="body" orient="vert" idx="1"/>
          </p:nvPr>
        </p:nvSpPr>
        <p:spPr>
          <a:xfrm>
            <a:off x="838199" y="304800"/>
            <a:ext cx="8633671" cy="5676900"/>
          </a:xfrm>
        </p:spPr>
        <p:txBody>
          <a:bodyPr vert="eaVert" rtlCol="0"/>
          <a:lstStyle/>
          <a:p>
            <a:pPr lvl="0" rtl="0"/>
            <a:r>
              <a:rPr lang="sl-SI" smtClean="0"/>
              <a:t>Uredite sloge besedila matrice</a:t>
            </a:r>
          </a:p>
          <a:p>
            <a:pPr lvl="1" rtl="0"/>
            <a:r>
              <a:rPr lang="sl-SI" smtClean="0"/>
              <a:t>Druga raven</a:t>
            </a:r>
          </a:p>
          <a:p>
            <a:pPr lvl="2" rtl="0"/>
            <a:r>
              <a:rPr lang="sl-SI" smtClean="0"/>
              <a:t>Tretja raven</a:t>
            </a:r>
          </a:p>
          <a:p>
            <a:pPr lvl="3" rtl="0"/>
            <a:r>
              <a:rPr lang="sl-SI" smtClean="0"/>
              <a:t>Četrta raven</a:t>
            </a:r>
          </a:p>
          <a:p>
            <a:pPr lvl="4" rtl="0"/>
            <a:r>
              <a:rPr lang="sl-SI" smtClean="0"/>
              <a:t>Peta raven</a:t>
            </a:r>
            <a:endParaRPr lang="sl-SI" dirty="0"/>
          </a:p>
        </p:txBody>
      </p:sp>
      <p:sp>
        <p:nvSpPr>
          <p:cNvPr id="6" name="Označba mesta številke diapozitiva 5"/>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5" name="Označba mesta noge 4"/>
          <p:cNvSpPr>
            <a:spLocks noGrp="1"/>
          </p:cNvSpPr>
          <p:nvPr>
            <p:ph type="ftr" sz="quarter" idx="11"/>
          </p:nvPr>
        </p:nvSpPr>
        <p:spPr/>
        <p:txBody>
          <a:bodyPr rtlCol="0"/>
          <a:lstStyle/>
          <a:p>
            <a:pPr rtl="0"/>
            <a:endParaRPr lang="sl-SI" dirty="0"/>
          </a:p>
        </p:txBody>
      </p:sp>
      <p:sp>
        <p:nvSpPr>
          <p:cNvPr id="4" name="Označba mesta datuma 3"/>
          <p:cNvSpPr>
            <a:spLocks noGrp="1"/>
          </p:cNvSpPr>
          <p:nvPr>
            <p:ph type="dt" sz="half" idx="10"/>
          </p:nvPr>
        </p:nvSpPr>
        <p:spPr/>
        <p:txBody>
          <a:bodyPr rtlCol="0"/>
          <a:lstStyle>
            <a:lvl1pPr>
              <a:defRPr/>
            </a:lvl1pPr>
          </a:lstStyle>
          <a:p>
            <a:fld id="{906A276B-7855-415A-B2D3-F914F38CC3A5}" type="datetime1">
              <a:rPr lang="sl-SI" smtClean="0"/>
              <a:pPr/>
              <a:t>13. 12. 2021</a:t>
            </a:fld>
            <a:endParaRPr lang="sl-SI"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smtClean="0"/>
              <a:t>Uredite slog naslova matrice</a:t>
            </a:r>
            <a:endParaRPr lang="sl-SI" dirty="0"/>
          </a:p>
        </p:txBody>
      </p:sp>
      <p:sp>
        <p:nvSpPr>
          <p:cNvPr id="3" name="Označba mesta za vsebino 2"/>
          <p:cNvSpPr>
            <a:spLocks noGrp="1"/>
          </p:cNvSpPr>
          <p:nvPr>
            <p:ph idx="1"/>
          </p:nvPr>
        </p:nvSpPr>
        <p:spPr/>
        <p:txBody>
          <a:bodyPr rtlCol="0"/>
          <a:lstStyle/>
          <a:p>
            <a:pPr lvl="0" rtl="0"/>
            <a:r>
              <a:rPr lang="sl-SI" smtClean="0"/>
              <a:t>Uredite sloge besedila matrice</a:t>
            </a:r>
          </a:p>
          <a:p>
            <a:pPr lvl="1" rtl="0"/>
            <a:r>
              <a:rPr lang="sl-SI" smtClean="0"/>
              <a:t>Druga raven</a:t>
            </a:r>
          </a:p>
          <a:p>
            <a:pPr lvl="2" rtl="0"/>
            <a:r>
              <a:rPr lang="sl-SI" smtClean="0"/>
              <a:t>Tretja raven</a:t>
            </a:r>
          </a:p>
          <a:p>
            <a:pPr lvl="3" rtl="0"/>
            <a:r>
              <a:rPr lang="sl-SI" smtClean="0"/>
              <a:t>Četrta raven</a:t>
            </a:r>
          </a:p>
          <a:p>
            <a:pPr lvl="4" rtl="0"/>
            <a:r>
              <a:rPr lang="sl-SI" smtClean="0"/>
              <a:t>Peta raven</a:t>
            </a:r>
            <a:endParaRPr lang="sl-SI" dirty="0"/>
          </a:p>
        </p:txBody>
      </p:sp>
      <p:sp>
        <p:nvSpPr>
          <p:cNvPr id="6" name="Označba mesta številke diapozitiva 5"/>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5" name="Označba mesta noge 4"/>
          <p:cNvSpPr>
            <a:spLocks noGrp="1"/>
          </p:cNvSpPr>
          <p:nvPr>
            <p:ph type="ftr" sz="quarter" idx="11"/>
          </p:nvPr>
        </p:nvSpPr>
        <p:spPr/>
        <p:txBody>
          <a:bodyPr rtlCol="0"/>
          <a:lstStyle/>
          <a:p>
            <a:pPr rtl="0"/>
            <a:endParaRPr lang="sl-SI" dirty="0"/>
          </a:p>
        </p:txBody>
      </p:sp>
      <p:sp>
        <p:nvSpPr>
          <p:cNvPr id="4" name="Označba mesta datuma 3"/>
          <p:cNvSpPr>
            <a:spLocks noGrp="1"/>
          </p:cNvSpPr>
          <p:nvPr>
            <p:ph type="dt" sz="half" idx="10"/>
          </p:nvPr>
        </p:nvSpPr>
        <p:spPr/>
        <p:txBody>
          <a:bodyPr rtlCol="0"/>
          <a:lstStyle>
            <a:lvl1pPr>
              <a:defRPr/>
            </a:lvl1pPr>
          </a:lstStyle>
          <a:p>
            <a:fld id="{D01EEB39-B4B6-4244-9EE4-C9D332B963FB}" type="datetime1">
              <a:rPr lang="sl-SI" smtClean="0"/>
              <a:pPr/>
              <a:t>13. 12. 2021</a:t>
            </a:fld>
            <a:endParaRPr lang="sl-SI"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hasCustomPrompt="1"/>
          </p:nvPr>
        </p:nvSpPr>
        <p:spPr>
          <a:xfrm>
            <a:off x="4265613" y="1828800"/>
            <a:ext cx="6858002" cy="1828800"/>
          </a:xfrm>
        </p:spPr>
        <p:txBody>
          <a:bodyPr rtlCol="0" anchor="b">
            <a:normAutofit/>
          </a:bodyPr>
          <a:lstStyle>
            <a:lvl1pPr algn="l" rtl="0">
              <a:defRPr sz="4400"/>
            </a:lvl1pPr>
          </a:lstStyle>
          <a:p>
            <a:pPr rtl="0"/>
            <a:r>
              <a:rPr lang="sl-SI" dirty="0" smtClean="0"/>
              <a:t>Kliknite, če želite urediti slog naslova matrice</a:t>
            </a:r>
            <a:endParaRPr lang="sl-SI" dirty="0"/>
          </a:p>
        </p:txBody>
      </p:sp>
      <p:sp>
        <p:nvSpPr>
          <p:cNvPr id="3" name="Označba mesta besedila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sl-SI" smtClean="0"/>
              <a:t>Uredite sloge besedila matrice</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smtClean="0"/>
              <a:t>Uredite slog naslova matrice</a:t>
            </a:r>
            <a:endParaRPr lang="sl-SI" dirty="0"/>
          </a:p>
        </p:txBody>
      </p:sp>
      <p:sp>
        <p:nvSpPr>
          <p:cNvPr id="3" name="Označba mesta za vsebino 2"/>
          <p:cNvSpPr>
            <a:spLocks noGrp="1"/>
          </p:cNvSpPr>
          <p:nvPr>
            <p:ph sz="half" idx="1"/>
          </p:nvPr>
        </p:nvSpPr>
        <p:spPr>
          <a:xfrm>
            <a:off x="1065212" y="1825625"/>
            <a:ext cx="4954588" cy="4187952"/>
          </a:xfrm>
        </p:spPr>
        <p:txBody>
          <a:bodyPr rtlCol="0"/>
          <a:lstStyle/>
          <a:p>
            <a:pPr lvl="0" rtl="0"/>
            <a:r>
              <a:rPr lang="sl-SI" smtClean="0"/>
              <a:t>Uredite sloge besedila matrice</a:t>
            </a:r>
          </a:p>
          <a:p>
            <a:pPr lvl="1" rtl="0"/>
            <a:r>
              <a:rPr lang="sl-SI" smtClean="0"/>
              <a:t>Druga raven</a:t>
            </a:r>
          </a:p>
          <a:p>
            <a:pPr lvl="2" rtl="0"/>
            <a:r>
              <a:rPr lang="sl-SI" smtClean="0"/>
              <a:t>Tretja raven</a:t>
            </a:r>
          </a:p>
          <a:p>
            <a:pPr lvl="3" rtl="0"/>
            <a:r>
              <a:rPr lang="sl-SI" smtClean="0"/>
              <a:t>Četrta raven</a:t>
            </a:r>
          </a:p>
          <a:p>
            <a:pPr lvl="4" rtl="0"/>
            <a:r>
              <a:rPr lang="sl-SI" smtClean="0"/>
              <a:t>Peta raven</a:t>
            </a:r>
            <a:endParaRPr lang="sl-SI" dirty="0"/>
          </a:p>
        </p:txBody>
      </p:sp>
      <p:sp>
        <p:nvSpPr>
          <p:cNvPr id="4" name="Označba mesta vsebine 3"/>
          <p:cNvSpPr>
            <a:spLocks noGrp="1"/>
          </p:cNvSpPr>
          <p:nvPr>
            <p:ph sz="half" idx="2"/>
          </p:nvPr>
        </p:nvSpPr>
        <p:spPr>
          <a:xfrm>
            <a:off x="6172200" y="1825625"/>
            <a:ext cx="4951414" cy="4187952"/>
          </a:xfrm>
        </p:spPr>
        <p:txBody>
          <a:bodyPr rtlCol="0"/>
          <a:lstStyle/>
          <a:p>
            <a:pPr lvl="0" rtl="0"/>
            <a:r>
              <a:rPr lang="sl-SI" smtClean="0"/>
              <a:t>Uredite sloge besedila matrice</a:t>
            </a:r>
          </a:p>
          <a:p>
            <a:pPr lvl="1" rtl="0"/>
            <a:r>
              <a:rPr lang="sl-SI" smtClean="0"/>
              <a:t>Druga raven</a:t>
            </a:r>
          </a:p>
          <a:p>
            <a:pPr lvl="2" rtl="0"/>
            <a:r>
              <a:rPr lang="sl-SI" smtClean="0"/>
              <a:t>Tretja raven</a:t>
            </a:r>
          </a:p>
          <a:p>
            <a:pPr lvl="3" rtl="0"/>
            <a:r>
              <a:rPr lang="sl-SI" smtClean="0"/>
              <a:t>Četrta raven</a:t>
            </a:r>
          </a:p>
          <a:p>
            <a:pPr lvl="4" rtl="0"/>
            <a:r>
              <a:rPr lang="sl-SI" smtClean="0"/>
              <a:t>Peta raven</a:t>
            </a:r>
            <a:endParaRPr lang="sl-SI" dirty="0"/>
          </a:p>
        </p:txBody>
      </p:sp>
      <p:sp>
        <p:nvSpPr>
          <p:cNvPr id="7" name="Označba mesta številke diapozitiva 6"/>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6" name="Označba mesta noge 5"/>
          <p:cNvSpPr>
            <a:spLocks noGrp="1"/>
          </p:cNvSpPr>
          <p:nvPr>
            <p:ph type="ftr" sz="quarter" idx="11"/>
          </p:nvPr>
        </p:nvSpPr>
        <p:spPr/>
        <p:txBody>
          <a:bodyPr rtlCol="0"/>
          <a:lstStyle/>
          <a:p>
            <a:pPr rtl="0"/>
            <a:endParaRPr lang="sl-SI" dirty="0"/>
          </a:p>
        </p:txBody>
      </p:sp>
      <p:sp>
        <p:nvSpPr>
          <p:cNvPr id="5" name="Označba mesta za datum 4"/>
          <p:cNvSpPr>
            <a:spLocks noGrp="1"/>
          </p:cNvSpPr>
          <p:nvPr>
            <p:ph type="dt" sz="half" idx="10"/>
          </p:nvPr>
        </p:nvSpPr>
        <p:spPr/>
        <p:txBody>
          <a:bodyPr rtlCol="0"/>
          <a:lstStyle>
            <a:lvl1pPr>
              <a:defRPr/>
            </a:lvl1pPr>
          </a:lstStyle>
          <a:p>
            <a:fld id="{7517EB56-5AD3-499A-8093-119EAC03008E}" type="datetime1">
              <a:rPr lang="sl-SI" smtClean="0"/>
              <a:pPr/>
              <a:t>13. 12. 2021</a:t>
            </a:fld>
            <a:endParaRPr lang="sl-SI"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smtClean="0"/>
              <a:t>Uredite slog naslova matrice</a:t>
            </a:r>
            <a:endParaRPr lang="sl-SI" dirty="0"/>
          </a:p>
        </p:txBody>
      </p:sp>
      <p:sp>
        <p:nvSpPr>
          <p:cNvPr id="3" name="Označba mesta besedila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sl-SI" smtClean="0"/>
              <a:t>Uredite sloge besedila matrice</a:t>
            </a:r>
          </a:p>
        </p:txBody>
      </p:sp>
      <p:sp>
        <p:nvSpPr>
          <p:cNvPr id="4" name="Označba mesta vsebine 3"/>
          <p:cNvSpPr>
            <a:spLocks noGrp="1"/>
          </p:cNvSpPr>
          <p:nvPr>
            <p:ph sz="half" idx="2"/>
          </p:nvPr>
        </p:nvSpPr>
        <p:spPr>
          <a:xfrm>
            <a:off x="1069848" y="2505075"/>
            <a:ext cx="4956048" cy="3476625"/>
          </a:xfrm>
        </p:spPr>
        <p:txBody>
          <a:bodyPr rtlCol="0"/>
          <a:lstStyle/>
          <a:p>
            <a:pPr lvl="0" rtl="0"/>
            <a:r>
              <a:rPr lang="sl-SI" smtClean="0"/>
              <a:t>Uredite sloge besedila matrice</a:t>
            </a:r>
          </a:p>
          <a:p>
            <a:pPr lvl="1" rtl="0"/>
            <a:r>
              <a:rPr lang="sl-SI" smtClean="0"/>
              <a:t>Druga raven</a:t>
            </a:r>
          </a:p>
          <a:p>
            <a:pPr lvl="2" rtl="0"/>
            <a:r>
              <a:rPr lang="sl-SI" smtClean="0"/>
              <a:t>Tretja raven</a:t>
            </a:r>
          </a:p>
          <a:p>
            <a:pPr lvl="3" rtl="0"/>
            <a:r>
              <a:rPr lang="sl-SI" smtClean="0"/>
              <a:t>Četrta raven</a:t>
            </a:r>
          </a:p>
          <a:p>
            <a:pPr lvl="4" rtl="0"/>
            <a:r>
              <a:rPr lang="sl-SI" smtClean="0"/>
              <a:t>Peta raven</a:t>
            </a:r>
            <a:endParaRPr lang="sl-SI" dirty="0"/>
          </a:p>
        </p:txBody>
      </p:sp>
      <p:sp>
        <p:nvSpPr>
          <p:cNvPr id="5" name="Označba mesta za besedilo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sl-SI" smtClean="0"/>
              <a:t>Uredite sloge besedila matrice</a:t>
            </a:r>
          </a:p>
        </p:txBody>
      </p:sp>
      <p:sp>
        <p:nvSpPr>
          <p:cNvPr id="6" name="Označba mesta za vsebino 5"/>
          <p:cNvSpPr>
            <a:spLocks noGrp="1"/>
          </p:cNvSpPr>
          <p:nvPr>
            <p:ph sz="quarter" idx="4"/>
          </p:nvPr>
        </p:nvSpPr>
        <p:spPr>
          <a:xfrm>
            <a:off x="6172200" y="2505075"/>
            <a:ext cx="4956048" cy="3476625"/>
          </a:xfrm>
        </p:spPr>
        <p:txBody>
          <a:bodyPr rtlCol="0"/>
          <a:lstStyle/>
          <a:p>
            <a:pPr lvl="0" rtl="0"/>
            <a:r>
              <a:rPr lang="sl-SI" smtClean="0"/>
              <a:t>Uredite sloge besedila matrice</a:t>
            </a:r>
          </a:p>
          <a:p>
            <a:pPr lvl="1" rtl="0"/>
            <a:r>
              <a:rPr lang="sl-SI" smtClean="0"/>
              <a:t>Druga raven</a:t>
            </a:r>
          </a:p>
          <a:p>
            <a:pPr lvl="2" rtl="0"/>
            <a:r>
              <a:rPr lang="sl-SI" smtClean="0"/>
              <a:t>Tretja raven</a:t>
            </a:r>
          </a:p>
          <a:p>
            <a:pPr lvl="3" rtl="0"/>
            <a:r>
              <a:rPr lang="sl-SI" smtClean="0"/>
              <a:t>Četrta raven</a:t>
            </a:r>
          </a:p>
          <a:p>
            <a:pPr lvl="4" rtl="0"/>
            <a:r>
              <a:rPr lang="sl-SI" smtClean="0"/>
              <a:t>Peta raven</a:t>
            </a:r>
            <a:endParaRPr lang="sl-SI" dirty="0"/>
          </a:p>
        </p:txBody>
      </p:sp>
      <p:sp>
        <p:nvSpPr>
          <p:cNvPr id="9" name="Označba mesta za številko diapozitiva 8"/>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8" name="Označba mesta za nogo 7"/>
          <p:cNvSpPr>
            <a:spLocks noGrp="1"/>
          </p:cNvSpPr>
          <p:nvPr>
            <p:ph type="ftr" sz="quarter" idx="11"/>
          </p:nvPr>
        </p:nvSpPr>
        <p:spPr/>
        <p:txBody>
          <a:bodyPr rtlCol="0"/>
          <a:lstStyle/>
          <a:p>
            <a:pPr rtl="0"/>
            <a:endParaRPr lang="sl-SI" dirty="0"/>
          </a:p>
        </p:txBody>
      </p:sp>
      <p:sp>
        <p:nvSpPr>
          <p:cNvPr id="7" name="Označba mesta za datum 6"/>
          <p:cNvSpPr>
            <a:spLocks noGrp="1"/>
          </p:cNvSpPr>
          <p:nvPr>
            <p:ph type="dt" sz="half" idx="10"/>
          </p:nvPr>
        </p:nvSpPr>
        <p:spPr/>
        <p:txBody>
          <a:bodyPr rtlCol="0"/>
          <a:lstStyle>
            <a:lvl1pPr>
              <a:defRPr/>
            </a:lvl1pPr>
          </a:lstStyle>
          <a:p>
            <a:fld id="{8FFF5A6F-5018-4937-8A16-B5C401586F83}" type="datetime1">
              <a:rPr lang="sl-SI" smtClean="0"/>
              <a:pPr/>
              <a:t>13. 12. 2021</a:t>
            </a:fld>
            <a:endParaRPr lang="sl-SI"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smtClean="0"/>
              <a:t>Uredite slog naslova matrice</a:t>
            </a:r>
            <a:endParaRPr lang="sl-SI" dirty="0"/>
          </a:p>
        </p:txBody>
      </p:sp>
      <p:sp>
        <p:nvSpPr>
          <p:cNvPr id="5" name="Označba mesta za številko diapozitiva 4"/>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4" name="Označba mesta noge 3"/>
          <p:cNvSpPr>
            <a:spLocks noGrp="1"/>
          </p:cNvSpPr>
          <p:nvPr>
            <p:ph type="ftr" sz="quarter" idx="11"/>
          </p:nvPr>
        </p:nvSpPr>
        <p:spPr/>
        <p:txBody>
          <a:bodyPr rtlCol="0"/>
          <a:lstStyle/>
          <a:p>
            <a:pPr rtl="0"/>
            <a:endParaRPr lang="sl-SI" dirty="0"/>
          </a:p>
        </p:txBody>
      </p:sp>
      <p:sp>
        <p:nvSpPr>
          <p:cNvPr id="3" name="Označba mesta datuma 2"/>
          <p:cNvSpPr>
            <a:spLocks noGrp="1"/>
          </p:cNvSpPr>
          <p:nvPr>
            <p:ph type="dt" sz="half" idx="10"/>
          </p:nvPr>
        </p:nvSpPr>
        <p:spPr/>
        <p:txBody>
          <a:bodyPr rtlCol="0"/>
          <a:lstStyle>
            <a:lvl1pPr>
              <a:defRPr/>
            </a:lvl1pPr>
          </a:lstStyle>
          <a:p>
            <a:fld id="{4DDB4C63-E932-4B33-BBDB-CA16CCD499B7}" type="datetime1">
              <a:rPr lang="sl-SI" smtClean="0"/>
              <a:pPr/>
              <a:t>13. 12. 2021</a:t>
            </a:fld>
            <a:endParaRPr lang="sl-SI"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4" name="Označba mesta za številko diapozitiva 3"/>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3" name="Označba mesta za nogo 2"/>
          <p:cNvSpPr>
            <a:spLocks noGrp="1"/>
          </p:cNvSpPr>
          <p:nvPr>
            <p:ph type="ftr" sz="quarter" idx="11"/>
          </p:nvPr>
        </p:nvSpPr>
        <p:spPr/>
        <p:txBody>
          <a:bodyPr rtlCol="0"/>
          <a:lstStyle/>
          <a:p>
            <a:pPr rtl="0"/>
            <a:endParaRPr lang="sl-SI" dirty="0"/>
          </a:p>
        </p:txBody>
      </p:sp>
      <p:sp>
        <p:nvSpPr>
          <p:cNvPr id="2" name="Označba mesta za datum 1"/>
          <p:cNvSpPr>
            <a:spLocks noGrp="1"/>
          </p:cNvSpPr>
          <p:nvPr>
            <p:ph type="dt" sz="half" idx="10"/>
          </p:nvPr>
        </p:nvSpPr>
        <p:spPr/>
        <p:txBody>
          <a:bodyPr rtlCol="0"/>
          <a:lstStyle>
            <a:lvl1pPr>
              <a:defRPr/>
            </a:lvl1pPr>
          </a:lstStyle>
          <a:p>
            <a:fld id="{3E2DF544-3453-48E8-B9B7-605ED4FCF52F}" type="datetime1">
              <a:rPr lang="sl-SI" smtClean="0"/>
              <a:pPr/>
              <a:t>13. 12. 2021</a:t>
            </a:fld>
            <a:endParaRPr lang="sl-SI"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e sliki z napisi">
    <p:spTree>
      <p:nvGrpSpPr>
        <p:cNvPr id="1" name=""/>
        <p:cNvGrpSpPr/>
        <p:nvPr/>
      </p:nvGrpSpPr>
      <p:grpSpPr>
        <a:xfrm>
          <a:off x="0" y="0"/>
          <a:ext cx="0" cy="0"/>
          <a:chOff x="0" y="0"/>
          <a:chExt cx="0" cy="0"/>
        </a:xfrm>
      </p:grpSpPr>
      <p:sp>
        <p:nvSpPr>
          <p:cNvPr id="2" name="Naslov 1"/>
          <p:cNvSpPr>
            <a:spLocks noGrp="1"/>
          </p:cNvSpPr>
          <p:nvPr>
            <p:ph type="title"/>
          </p:nvPr>
        </p:nvSpPr>
        <p:spPr>
          <a:xfrm>
            <a:off x="1065212" y="304799"/>
            <a:ext cx="10058402" cy="1216152"/>
          </a:xfrm>
        </p:spPr>
        <p:txBody>
          <a:bodyPr rtlCol="0"/>
          <a:lstStyle>
            <a:lvl1pPr algn="l" rtl="0">
              <a:defRPr/>
            </a:lvl1pPr>
          </a:lstStyle>
          <a:p>
            <a:pPr rtl="0"/>
            <a:r>
              <a:rPr lang="sl-SI" smtClean="0"/>
              <a:t>Uredite slog naslova matrice</a:t>
            </a:r>
            <a:endParaRPr lang="sl-SI" dirty="0"/>
          </a:p>
        </p:txBody>
      </p:sp>
      <p:grpSp>
        <p:nvGrpSpPr>
          <p:cNvPr id="9" name="Skupina 8"/>
          <p:cNvGrpSpPr/>
          <p:nvPr/>
        </p:nvGrpSpPr>
        <p:grpSpPr>
          <a:xfrm>
            <a:off x="1052422" y="1733550"/>
            <a:ext cx="4360503" cy="3050038"/>
            <a:chOff x="895350" y="3313113"/>
            <a:chExt cx="3613151" cy="2790825"/>
          </a:xfrm>
          <a:solidFill>
            <a:schemeClr val="tx1">
              <a:lumMod val="50000"/>
            </a:schemeClr>
          </a:solidFill>
        </p:grpSpPr>
        <p:sp>
          <p:nvSpPr>
            <p:cNvPr id="10"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2"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3"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4"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5"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6"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7"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8"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9"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0"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1"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36" name="Označba mesta za sliko 33" descr="Prazna označba mesta za dodajanje slike. Kliknite označbo mesta in izberite sliko, ki jo želite dodati."/>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sl-SI" smtClean="0"/>
              <a:t>Kliknite ikono, če želite dodati sliko</a:t>
            </a:r>
            <a:endParaRPr lang="sl-SI" dirty="0"/>
          </a:p>
        </p:txBody>
      </p:sp>
      <p:sp>
        <p:nvSpPr>
          <p:cNvPr id="39" name="Označba mesta besedila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smtClean="0"/>
              <a:t>Uredite sloge besedila matrice</a:t>
            </a:r>
          </a:p>
        </p:txBody>
      </p:sp>
      <p:grpSp>
        <p:nvGrpSpPr>
          <p:cNvPr id="22" name="Skupina 21"/>
          <p:cNvGrpSpPr/>
          <p:nvPr/>
        </p:nvGrpSpPr>
        <p:grpSpPr>
          <a:xfrm>
            <a:off x="6763111" y="1733550"/>
            <a:ext cx="4360503" cy="3050038"/>
            <a:chOff x="895350" y="3313113"/>
            <a:chExt cx="3613151" cy="2790825"/>
          </a:xfrm>
          <a:solidFill>
            <a:schemeClr val="tx1">
              <a:lumMod val="50000"/>
            </a:schemeClr>
          </a:solidFill>
        </p:grpSpPr>
        <p:sp>
          <p:nvSpPr>
            <p:cNvPr id="23"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4"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5"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6"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7"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8"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9"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30"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31"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32"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33"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34"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37" name="Označba mesta za sliko 33" descr="Prazna označba mesta za dodajanje slike. Kliknite označbo mesta in izberite sliko, ki jo želite dodati."/>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sl-SI" smtClean="0"/>
              <a:t>Kliknite ikono, če želite dodati sliko</a:t>
            </a:r>
            <a:endParaRPr lang="sl-SI" dirty="0"/>
          </a:p>
        </p:txBody>
      </p:sp>
      <p:sp>
        <p:nvSpPr>
          <p:cNvPr id="40" name="Označba mesta besedila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smtClean="0"/>
              <a:t>Uredite sloge besedila matrice</a:t>
            </a:r>
          </a:p>
        </p:txBody>
      </p:sp>
      <p:sp>
        <p:nvSpPr>
          <p:cNvPr id="8" name="Označba mesta za številko diapozitiva 7"/>
          <p:cNvSpPr>
            <a:spLocks noGrp="1"/>
          </p:cNvSpPr>
          <p:nvPr>
            <p:ph type="sldNum" sz="quarter" idx="12"/>
          </p:nvPr>
        </p:nvSpPr>
        <p:spPr/>
        <p:txBody>
          <a:bodyPr rtlCol="0"/>
          <a:lstStyle/>
          <a:p>
            <a:pPr rtl="0"/>
            <a:fld id="{022B156B-59AE-415F-B24B-8756D48BB977}" type="slidenum">
              <a:rPr lang="sl-SI" smtClean="0"/>
              <a:pPr/>
              <a:t>‹#›</a:t>
            </a:fld>
            <a:endParaRPr lang="sl-SI" dirty="0"/>
          </a:p>
        </p:txBody>
      </p:sp>
      <p:sp>
        <p:nvSpPr>
          <p:cNvPr id="7" name="Označba mesta za nogo 6"/>
          <p:cNvSpPr>
            <a:spLocks noGrp="1"/>
          </p:cNvSpPr>
          <p:nvPr>
            <p:ph type="ftr" sz="quarter" idx="11"/>
          </p:nvPr>
        </p:nvSpPr>
        <p:spPr/>
        <p:txBody>
          <a:bodyPr rtlCol="0"/>
          <a:lstStyle/>
          <a:p>
            <a:pPr rtl="0"/>
            <a:endParaRPr lang="sl-SI" dirty="0"/>
          </a:p>
        </p:txBody>
      </p:sp>
      <p:sp>
        <p:nvSpPr>
          <p:cNvPr id="6" name="Označba mesta za datum 5"/>
          <p:cNvSpPr>
            <a:spLocks noGrp="1"/>
          </p:cNvSpPr>
          <p:nvPr>
            <p:ph type="dt" sz="half" idx="10"/>
          </p:nvPr>
        </p:nvSpPr>
        <p:spPr/>
        <p:txBody>
          <a:bodyPr rtlCol="0"/>
          <a:lstStyle>
            <a:lvl1pPr>
              <a:defRPr/>
            </a:lvl1pPr>
          </a:lstStyle>
          <a:p>
            <a:fld id="{49872EE7-3B82-4006-A2B1-B85958DA5DE3}" type="datetime1">
              <a:rPr lang="sl-SI" smtClean="0"/>
              <a:pPr/>
              <a:t>13. 12. 2021</a:t>
            </a:fld>
            <a:endParaRPr lang="sl-SI"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i slike z napisi">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smtClean="0"/>
              <a:t>Uredite slog naslova matrice</a:t>
            </a:r>
            <a:endParaRPr lang="sl-SI" dirty="0"/>
          </a:p>
        </p:txBody>
      </p:sp>
      <p:grpSp>
        <p:nvGrpSpPr>
          <p:cNvPr id="52" name="Skupina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4"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5"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6"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7"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8"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9"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60"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61"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62"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63"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64"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79" name="Označba mesta za sliko 33" descr="Prazna označba mesta za dodajanje slike. Kliknite označbo mesta in izberite sliko, ki jo želite dodati."/>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sl-SI" smtClean="0"/>
              <a:t>Kliknite ikono, če želite dodati sliko</a:t>
            </a:r>
            <a:endParaRPr lang="sl-SI" dirty="0"/>
          </a:p>
        </p:txBody>
      </p:sp>
      <p:sp>
        <p:nvSpPr>
          <p:cNvPr id="81" name="Označba mesta besedila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smtClean="0"/>
              <a:t>Uredite sloge besedila matrice</a:t>
            </a:r>
          </a:p>
        </p:txBody>
      </p:sp>
      <p:grpSp>
        <p:nvGrpSpPr>
          <p:cNvPr id="84" name="Skupina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6"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7"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8"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9"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0"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1"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2"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3"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4"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5"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6"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78" name="Označba mesta za sliko 33" descr="Prazna označba mesta za dodajanje slike. Kliknite označbo mesta in izberite sliko, ki jo želite dodati."/>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sl-SI" smtClean="0"/>
              <a:t>Kliknite ikono, če želite dodati sliko</a:t>
            </a:r>
            <a:endParaRPr lang="sl-SI" dirty="0"/>
          </a:p>
        </p:txBody>
      </p:sp>
      <p:sp>
        <p:nvSpPr>
          <p:cNvPr id="82" name="Označba mesta besedila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smtClean="0"/>
              <a:t>Uredite sloge besedila matrice</a:t>
            </a:r>
          </a:p>
        </p:txBody>
      </p:sp>
      <p:grpSp>
        <p:nvGrpSpPr>
          <p:cNvPr id="97" name="Skupina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9"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0"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1"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2"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3"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4"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5"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6"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7"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8"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9"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80" name="Označba mesta za sliko 33" descr="Prazna označba mesta za dodajanje slike. Kliknite označbo mesta in izberite sliko, ki jo želite dodati."/>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sl-SI" smtClean="0"/>
              <a:t>Kliknite ikono, če želite dodati sliko</a:t>
            </a:r>
            <a:endParaRPr lang="sl-SI" dirty="0"/>
          </a:p>
        </p:txBody>
      </p:sp>
      <p:sp>
        <p:nvSpPr>
          <p:cNvPr id="83" name="Označba mesta besedila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smtClean="0"/>
              <a:t>Uredite sloge besedila matrice</a:t>
            </a:r>
          </a:p>
        </p:txBody>
      </p:sp>
      <p:sp>
        <p:nvSpPr>
          <p:cNvPr id="8" name="Označba mesta za številko diapozitiva 7"/>
          <p:cNvSpPr>
            <a:spLocks noGrp="1"/>
          </p:cNvSpPr>
          <p:nvPr>
            <p:ph type="sldNum" sz="quarter" idx="12"/>
          </p:nvPr>
        </p:nvSpPr>
        <p:spPr/>
        <p:txBody>
          <a:bodyPr rtlCol="0"/>
          <a:lstStyle/>
          <a:p>
            <a:pPr rtl="0"/>
            <a:fld id="{022B156B-59AE-415F-B24B-8756D48BB977}" type="slidenum">
              <a:rPr lang="sl-SI" smtClean="0"/>
              <a:pPr/>
              <a:t>‹#›</a:t>
            </a:fld>
            <a:endParaRPr lang="sl-SI" dirty="0"/>
          </a:p>
        </p:txBody>
      </p:sp>
      <p:sp>
        <p:nvSpPr>
          <p:cNvPr id="7" name="Označba mesta za nogo 6"/>
          <p:cNvSpPr>
            <a:spLocks noGrp="1"/>
          </p:cNvSpPr>
          <p:nvPr>
            <p:ph type="ftr" sz="quarter" idx="11"/>
          </p:nvPr>
        </p:nvSpPr>
        <p:spPr/>
        <p:txBody>
          <a:bodyPr rtlCol="0"/>
          <a:lstStyle/>
          <a:p>
            <a:pPr rtl="0"/>
            <a:endParaRPr lang="sl-SI" dirty="0"/>
          </a:p>
        </p:txBody>
      </p:sp>
      <p:sp>
        <p:nvSpPr>
          <p:cNvPr id="6" name="Označba mesta za datum 5"/>
          <p:cNvSpPr>
            <a:spLocks noGrp="1"/>
          </p:cNvSpPr>
          <p:nvPr>
            <p:ph type="dt" sz="half" idx="10"/>
          </p:nvPr>
        </p:nvSpPr>
        <p:spPr/>
        <p:txBody>
          <a:bodyPr rtlCol="0"/>
          <a:lstStyle>
            <a:lvl1pPr>
              <a:defRPr/>
            </a:lvl1pPr>
          </a:lstStyle>
          <a:p>
            <a:fld id="{76DA6906-57DB-414B-8CCE-051877692E98}" type="datetime1">
              <a:rPr lang="sl-SI" smtClean="0"/>
              <a:pPr/>
              <a:t>13. 12. 2021</a:t>
            </a:fld>
            <a:endParaRPr lang="sl-SI"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Označba mesta za naslov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sl-SI" dirty="0" smtClean="0"/>
              <a:t>Kliknite, če želite urediti slog naslova matrice</a:t>
            </a:r>
            <a:endParaRPr lang="sl-SI" dirty="0"/>
          </a:p>
        </p:txBody>
      </p:sp>
      <p:sp>
        <p:nvSpPr>
          <p:cNvPr id="3" name="Označba mesta besedila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sl-SI" dirty="0" smtClean="0"/>
              <a:t>Uredite sloge besedila matrice</a:t>
            </a:r>
          </a:p>
          <a:p>
            <a:pPr lvl="1" rtl="0"/>
            <a:r>
              <a:rPr lang="sl-SI" dirty="0" smtClean="0"/>
              <a:t>Druga raven</a:t>
            </a:r>
          </a:p>
          <a:p>
            <a:pPr lvl="2" rtl="0"/>
            <a:r>
              <a:rPr lang="sl-SI" dirty="0" smtClean="0"/>
              <a:t>Tretja raven</a:t>
            </a:r>
          </a:p>
          <a:p>
            <a:pPr lvl="3" rtl="0"/>
            <a:r>
              <a:rPr lang="sl-SI" dirty="0" smtClean="0"/>
              <a:t>Četrta raven</a:t>
            </a:r>
          </a:p>
          <a:p>
            <a:pPr lvl="4" rtl="0"/>
            <a:r>
              <a:rPr lang="sl-SI" dirty="0" smtClean="0"/>
              <a:t>Peta raven</a:t>
            </a:r>
            <a:endParaRPr lang="sl-SI" dirty="0"/>
          </a:p>
        </p:txBody>
      </p:sp>
      <p:sp>
        <p:nvSpPr>
          <p:cNvPr id="6" name="Označba mesta številke diapozitiva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sl-SI" smtClean="0"/>
              <a:pPr/>
              <a:t>‹#›</a:t>
            </a:fld>
            <a:endParaRPr lang="sl-SI" dirty="0"/>
          </a:p>
        </p:txBody>
      </p:sp>
      <p:sp>
        <p:nvSpPr>
          <p:cNvPr id="5" name="Označba mesta noge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sl-SI" dirty="0"/>
          </a:p>
        </p:txBody>
      </p:sp>
      <p:sp>
        <p:nvSpPr>
          <p:cNvPr id="4" name="Označba mesta datuma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2397FF3F-A123-44A6-9B07-ADEE82E85D11}" type="datetime1">
              <a:rPr lang="sl-SI" smtClean="0"/>
              <a:pPr/>
              <a:t>13. 12. 2021</a:t>
            </a:fld>
            <a:endParaRPr lang="sl-SI"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hyperlink" Target="mailto:lidia.wolf@oskoroskabela.s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6.jp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hyperlink" Target="https://youtu.be/uZm2ROARrw8" TargetMode="External"/><Relationship Id="rId3" Type="http://schemas.openxmlformats.org/officeDocument/2006/relationships/slideLayout" Target="../slideLayouts/slideLayout2.xml"/><Relationship Id="rId7" Type="http://schemas.openxmlformats.org/officeDocument/2006/relationships/hyperlink" Target="https://youtu.be/mdKxKCZhgBI" TargetMode="Externa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s://youtu.be/cUC0SOqJeVc" TargetMode="External"/><Relationship Id="rId5" Type="http://schemas.openxmlformats.org/officeDocument/2006/relationships/hyperlink" Target="https://youtu.be/1UZQr6X7PIY" TargetMode="External"/><Relationship Id="rId4" Type="http://schemas.openxmlformats.org/officeDocument/2006/relationships/notesSlide" Target="../notesSlides/notesSlide8.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1065214" y="564776"/>
            <a:ext cx="10015162" cy="5416924"/>
          </a:xfrm>
        </p:spPr>
        <p:txBody>
          <a:bodyPr>
            <a:normAutofit lnSpcReduction="10000"/>
          </a:bodyPr>
          <a:lstStyle/>
          <a:p>
            <a:r>
              <a:rPr lang="sl-SI" sz="2000" dirty="0" smtClean="0"/>
              <a:t>Pouk na daljavo</a:t>
            </a:r>
          </a:p>
          <a:p>
            <a:r>
              <a:rPr lang="sl-SI" sz="2000" dirty="0" smtClean="0"/>
              <a:t>GUM 5.ab</a:t>
            </a:r>
          </a:p>
          <a:p>
            <a:r>
              <a:rPr lang="sl-SI" sz="2000" smtClean="0"/>
              <a:t>Datum</a:t>
            </a:r>
            <a:r>
              <a:rPr lang="sl-SI" sz="2000" smtClean="0"/>
              <a:t>: 13.12.2021</a:t>
            </a:r>
            <a:endParaRPr lang="sl-SI" sz="2000" dirty="0" smtClean="0"/>
          </a:p>
          <a:p>
            <a:r>
              <a:rPr lang="sl-SI" sz="2000" dirty="0" smtClean="0"/>
              <a:t>Učiteljica  </a:t>
            </a:r>
            <a:r>
              <a:rPr lang="sl-SI" sz="2000" dirty="0" smtClean="0">
                <a:hlinkClick r:id="rId4"/>
              </a:rPr>
              <a:t>lidia.wolf@oskoroskabela.si</a:t>
            </a:r>
            <a:endParaRPr lang="sl-SI" sz="2000" dirty="0" smtClean="0"/>
          </a:p>
          <a:p>
            <a:endParaRPr lang="sl-SI" sz="2000" dirty="0"/>
          </a:p>
          <a:p>
            <a:r>
              <a:rPr lang="sl-SI" sz="1600" dirty="0" smtClean="0">
                <a:solidFill>
                  <a:schemeClr val="bg2">
                    <a:lumMod val="10000"/>
                  </a:schemeClr>
                </a:solidFill>
              </a:rPr>
              <a:t>Dragi petošolci,</a:t>
            </a:r>
          </a:p>
          <a:p>
            <a:endParaRPr lang="sl-SI" sz="1600" dirty="0">
              <a:solidFill>
                <a:schemeClr val="bg2">
                  <a:lumMod val="10000"/>
                </a:schemeClr>
              </a:solidFill>
            </a:endParaRPr>
          </a:p>
          <a:p>
            <a:r>
              <a:rPr lang="sl-SI" sz="1600" dirty="0" smtClean="0">
                <a:solidFill>
                  <a:schemeClr val="bg2">
                    <a:lumMod val="10000"/>
                  </a:schemeClr>
                </a:solidFill>
              </a:rPr>
              <a:t>Pošiljam navodila za našo prvo uro glasbene umetnosti na daljavo.</a:t>
            </a:r>
          </a:p>
          <a:p>
            <a:r>
              <a:rPr lang="sl-SI" sz="1600" dirty="0" smtClean="0">
                <a:solidFill>
                  <a:schemeClr val="bg2">
                    <a:lumMod val="10000"/>
                  </a:schemeClr>
                </a:solidFill>
              </a:rPr>
              <a:t>Desno spodaj kliknite ikono na kateri piše DIAPROJEKCIJA in pokazal se bo celoten ekran.</a:t>
            </a:r>
          </a:p>
          <a:p>
            <a:r>
              <a:rPr lang="sl-SI" sz="1600" dirty="0" smtClean="0">
                <a:solidFill>
                  <a:schemeClr val="bg2">
                    <a:lumMod val="10000"/>
                  </a:schemeClr>
                </a:solidFill>
              </a:rPr>
              <a:t>Potem  z miško klikajte in prosojnice se bodo po vrstnem redu menjale, tako kot si sledijo navodila za  vašo glasbeno nalogo.</a:t>
            </a:r>
          </a:p>
          <a:p>
            <a:r>
              <a:rPr lang="sl-SI" sz="1600" dirty="0" smtClean="0">
                <a:solidFill>
                  <a:schemeClr val="bg2">
                    <a:lumMod val="10000"/>
                  </a:schemeClr>
                </a:solidFill>
              </a:rPr>
              <a:t>Želim vam veliko veselja pri glasbenih dejavnostih </a:t>
            </a:r>
            <a:r>
              <a:rPr lang="sl-SI" sz="1600" dirty="0" smtClean="0">
                <a:solidFill>
                  <a:schemeClr val="bg2">
                    <a:lumMod val="10000"/>
                  </a:schemeClr>
                </a:solidFill>
                <a:sym typeface="Wingdings" panose="05000000000000000000" pitchFamily="2" charset="2"/>
              </a:rPr>
              <a:t></a:t>
            </a:r>
            <a:endParaRPr lang="sl-SI" sz="1600" dirty="0" smtClean="0">
              <a:solidFill>
                <a:schemeClr val="bg2">
                  <a:lumMod val="10000"/>
                </a:schemeClr>
              </a:solidFill>
            </a:endParaRPr>
          </a:p>
          <a:p>
            <a:endParaRPr lang="sl-SI" sz="1600" dirty="0">
              <a:solidFill>
                <a:schemeClr val="bg2">
                  <a:lumMod val="10000"/>
                </a:schemeClr>
              </a:solidFill>
            </a:endParaRPr>
          </a:p>
        </p:txBody>
      </p:sp>
      <p:pic>
        <p:nvPicPr>
          <p:cNvPr id="2" name="Glas 001_s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65776" y="2568201"/>
            <a:ext cx="862387" cy="862387"/>
          </a:xfrm>
          <a:prstGeom prst="rect">
            <a:avLst/>
          </a:prstGeom>
        </p:spPr>
      </p:pic>
    </p:spTree>
    <p:extLst>
      <p:ext uri="{BB962C8B-B14F-4D97-AF65-F5344CB8AC3E}">
        <p14:creationId xmlns:p14="http://schemas.microsoft.com/office/powerpoint/2010/main" val="154935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49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4265611" y="1752600"/>
            <a:ext cx="7379542" cy="3505200"/>
          </a:xfrm>
        </p:spPr>
        <p:txBody>
          <a:bodyPr rtlCol="0">
            <a:normAutofit fontScale="90000"/>
          </a:bodyPr>
          <a:lstStyle/>
          <a:p>
            <a:pPr rtl="0"/>
            <a:r>
              <a:rPr lang="sl-SI" b="1" dirty="0" smtClean="0">
                <a:solidFill>
                  <a:schemeClr val="accent6">
                    <a:lumMod val="75000"/>
                  </a:schemeClr>
                </a:solidFill>
              </a:rPr>
              <a:t>UMETNA GLASBA</a:t>
            </a:r>
            <a:br>
              <a:rPr lang="sl-SI" b="1" dirty="0" smtClean="0">
                <a:solidFill>
                  <a:schemeClr val="accent6">
                    <a:lumMod val="75000"/>
                  </a:schemeClr>
                </a:solidFill>
              </a:rPr>
            </a:br>
            <a:r>
              <a:rPr lang="sl-SI" b="1" dirty="0" smtClean="0">
                <a:solidFill>
                  <a:schemeClr val="accent6">
                    <a:lumMod val="75000"/>
                  </a:schemeClr>
                </a:solidFill>
              </a:rPr>
              <a:t/>
            </a:r>
            <a:br>
              <a:rPr lang="sl-SI" b="1" dirty="0" smtClean="0">
                <a:solidFill>
                  <a:schemeClr val="accent6">
                    <a:lumMod val="75000"/>
                  </a:schemeClr>
                </a:solidFill>
              </a:rPr>
            </a:br>
            <a:r>
              <a:rPr lang="sl-SI" b="1" dirty="0" smtClean="0">
                <a:solidFill>
                  <a:schemeClr val="accent6">
                    <a:lumMod val="75000"/>
                  </a:schemeClr>
                </a:solidFill>
              </a:rPr>
              <a:t>    </a:t>
            </a:r>
            <a:r>
              <a:rPr lang="sl-SI" sz="4800" b="1" u="sng" dirty="0" smtClean="0">
                <a:solidFill>
                  <a:schemeClr val="accent5">
                    <a:lumMod val="75000"/>
                  </a:schemeClr>
                </a:solidFill>
              </a:rPr>
              <a:t>Žabe</a:t>
            </a:r>
            <a:r>
              <a:rPr lang="sl-SI" sz="4800" b="1" dirty="0" smtClean="0">
                <a:solidFill>
                  <a:schemeClr val="accent6">
                    <a:lumMod val="75000"/>
                  </a:schemeClr>
                </a:solidFill>
              </a:rPr>
              <a:t/>
            </a:r>
            <a:br>
              <a:rPr lang="sl-SI" sz="4800" b="1" dirty="0" smtClean="0">
                <a:solidFill>
                  <a:schemeClr val="accent6">
                    <a:lumMod val="75000"/>
                  </a:schemeClr>
                </a:solidFill>
              </a:rPr>
            </a:br>
            <a:r>
              <a:rPr lang="sl-SI" sz="4800" b="1" dirty="0" smtClean="0">
                <a:solidFill>
                  <a:schemeClr val="accent6">
                    <a:lumMod val="75000"/>
                  </a:schemeClr>
                </a:solidFill>
              </a:rPr>
              <a:t/>
            </a:r>
            <a:br>
              <a:rPr lang="sl-SI" sz="4800" b="1" dirty="0" smtClean="0">
                <a:solidFill>
                  <a:schemeClr val="accent6">
                    <a:lumMod val="75000"/>
                  </a:schemeClr>
                </a:solidFill>
              </a:rPr>
            </a:br>
            <a:r>
              <a:rPr lang="sl-SI" sz="4800" b="1" dirty="0" smtClean="0">
                <a:solidFill>
                  <a:schemeClr val="accent6">
                    <a:lumMod val="75000"/>
                  </a:schemeClr>
                </a:solidFill>
              </a:rPr>
              <a:t>Josip Stritar</a:t>
            </a:r>
            <a:br>
              <a:rPr lang="sl-SI" sz="4800" b="1" dirty="0" smtClean="0">
                <a:solidFill>
                  <a:schemeClr val="accent6">
                    <a:lumMod val="75000"/>
                  </a:schemeClr>
                </a:solidFill>
              </a:rPr>
            </a:br>
            <a:r>
              <a:rPr lang="sl-SI" sz="4800" b="1" dirty="0" smtClean="0">
                <a:solidFill>
                  <a:schemeClr val="accent6">
                    <a:lumMod val="75000"/>
                  </a:schemeClr>
                </a:solidFill>
              </a:rPr>
              <a:t>Vinko Vodopivec</a:t>
            </a:r>
            <a:br>
              <a:rPr lang="sl-SI" sz="4800" b="1" dirty="0" smtClean="0">
                <a:solidFill>
                  <a:schemeClr val="accent6">
                    <a:lumMod val="75000"/>
                  </a:schemeClr>
                </a:solidFill>
              </a:rPr>
            </a:br>
            <a:endParaRPr lang="sl-SI" sz="4800" b="1" dirty="0">
              <a:solidFill>
                <a:schemeClr val="accent6">
                  <a:lumMod val="75000"/>
                </a:schemeClr>
              </a:solidFill>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2"/>
          <p:cNvSpPr>
            <a:spLocks noGrp="1"/>
          </p:cNvSpPr>
          <p:nvPr>
            <p:ph type="title"/>
          </p:nvPr>
        </p:nvSpPr>
        <p:spPr>
          <a:xfrm>
            <a:off x="1160464" y="1504949"/>
            <a:ext cx="10183813" cy="3895725"/>
          </a:xfrm>
        </p:spPr>
        <p:txBody>
          <a:bodyPr rtlCol="0">
            <a:normAutofit/>
          </a:bodyPr>
          <a:lstStyle/>
          <a:p>
            <a:r>
              <a:rPr lang="sl-SI" b="1" dirty="0" smtClean="0">
                <a:solidFill>
                  <a:schemeClr val="bg2">
                    <a:lumMod val="50000"/>
                  </a:schemeClr>
                </a:solidFill>
              </a:rPr>
              <a:t>NAVODILO: </a:t>
            </a:r>
            <a:r>
              <a:rPr lang="sl-SI" b="1" dirty="0" smtClean="0">
                <a:solidFill>
                  <a:srgbClr val="92D050"/>
                </a:solidFill>
              </a:rPr>
              <a:t>Tiho preberi uganko. Rešitev je:______</a:t>
            </a:r>
            <a:r>
              <a:rPr lang="sl-SI" b="1" dirty="0" smtClean="0">
                <a:solidFill>
                  <a:srgbClr val="92D050"/>
                </a:solidFill>
                <a:sym typeface="Wingdings" panose="05000000000000000000" pitchFamily="2" charset="2"/>
              </a:rPr>
              <a:t></a:t>
            </a:r>
            <a:r>
              <a:rPr lang="sl-SI" dirty="0" smtClean="0"/>
              <a:t/>
            </a:r>
            <a:br>
              <a:rPr lang="sl-SI" dirty="0" smtClean="0"/>
            </a:br>
            <a:r>
              <a:rPr lang="sl-SI" dirty="0" smtClean="0"/>
              <a:t/>
            </a:r>
            <a:br>
              <a:rPr lang="sl-SI" dirty="0" smtClean="0"/>
            </a:br>
            <a:r>
              <a:rPr lang="sl-SI" dirty="0">
                <a:solidFill>
                  <a:schemeClr val="tx2"/>
                </a:solidFill>
                <a:latin typeface="Arial" panose="020B0604020202020204" pitchFamily="34" charset="0"/>
                <a:cs typeface="Arial" panose="020B0604020202020204" pitchFamily="34" charset="0"/>
              </a:rPr>
              <a:t>Gospodična zelena, </a:t>
            </a:r>
            <a:r>
              <a:rPr lang="sl-SI" dirty="0" smtClean="0">
                <a:solidFill>
                  <a:schemeClr val="tx2"/>
                </a:solidFill>
                <a:latin typeface="Arial" panose="020B0604020202020204" pitchFamily="34" charset="0"/>
                <a:cs typeface="Arial" panose="020B0604020202020204" pitchFamily="34" charset="0"/>
              </a:rPr>
              <a:t/>
            </a:r>
            <a:br>
              <a:rPr lang="sl-SI" dirty="0" smtClean="0">
                <a:solidFill>
                  <a:schemeClr val="tx2"/>
                </a:solidFill>
                <a:latin typeface="Arial" panose="020B0604020202020204" pitchFamily="34" charset="0"/>
                <a:cs typeface="Arial" panose="020B0604020202020204" pitchFamily="34" charset="0"/>
              </a:rPr>
            </a:br>
            <a:r>
              <a:rPr lang="sl-SI" dirty="0" smtClean="0">
                <a:solidFill>
                  <a:schemeClr val="tx2"/>
                </a:solidFill>
                <a:latin typeface="Arial" panose="020B0604020202020204" pitchFamily="34" charset="0"/>
                <a:cs typeface="Arial" panose="020B0604020202020204" pitchFamily="34" charset="0"/>
              </a:rPr>
              <a:t>na </a:t>
            </a:r>
            <a:r>
              <a:rPr lang="sl-SI" dirty="0">
                <a:solidFill>
                  <a:schemeClr val="tx2"/>
                </a:solidFill>
                <a:latin typeface="Arial" panose="020B0604020202020204" pitchFamily="34" charset="0"/>
                <a:cs typeface="Arial" panose="020B0604020202020204" pitchFamily="34" charset="0"/>
              </a:rPr>
              <a:t>robu bazena</a:t>
            </a:r>
            <a:r>
              <a:rPr lang="sl-SI" dirty="0" smtClean="0">
                <a:solidFill>
                  <a:schemeClr val="tx2"/>
                </a:solidFill>
                <a:latin typeface="Arial" panose="020B0604020202020204" pitchFamily="34" charset="0"/>
                <a:cs typeface="Arial" panose="020B0604020202020204" pitchFamily="34" charset="0"/>
              </a:rPr>
              <a:t>,</a:t>
            </a:r>
            <a:r>
              <a:rPr lang="sl-SI" dirty="0">
                <a:solidFill>
                  <a:schemeClr val="tx2"/>
                </a:solidFill>
                <a:latin typeface="Arial" panose="020B0604020202020204" pitchFamily="34" charset="0"/>
                <a:cs typeface="Arial" panose="020B0604020202020204" pitchFamily="34" charset="0"/>
              </a:rPr>
              <a:t/>
            </a:r>
            <a:br>
              <a:rPr lang="sl-SI" dirty="0">
                <a:solidFill>
                  <a:schemeClr val="tx2"/>
                </a:solidFill>
                <a:latin typeface="Arial" panose="020B0604020202020204" pitchFamily="34" charset="0"/>
                <a:cs typeface="Arial" panose="020B0604020202020204" pitchFamily="34" charset="0"/>
              </a:rPr>
            </a:br>
            <a:r>
              <a:rPr lang="sl-SI" dirty="0">
                <a:solidFill>
                  <a:schemeClr val="tx2"/>
                </a:solidFill>
                <a:latin typeface="Arial" panose="020B0604020202020204" pitchFamily="34" charset="0"/>
                <a:cs typeface="Arial" panose="020B0604020202020204" pitchFamily="34" charset="0"/>
              </a:rPr>
              <a:t>je športnica prava</a:t>
            </a:r>
            <a:r>
              <a:rPr lang="sl-SI" dirty="0" smtClean="0">
                <a:solidFill>
                  <a:schemeClr val="tx2"/>
                </a:solidFill>
                <a:latin typeface="Arial" panose="020B0604020202020204" pitchFamily="34" charset="0"/>
                <a:cs typeface="Arial" panose="020B0604020202020204" pitchFamily="34" charset="0"/>
              </a:rPr>
              <a:t>,</a:t>
            </a:r>
            <a:br>
              <a:rPr lang="sl-SI" dirty="0" smtClean="0">
                <a:solidFill>
                  <a:schemeClr val="tx2"/>
                </a:solidFill>
                <a:latin typeface="Arial" panose="020B0604020202020204" pitchFamily="34" charset="0"/>
                <a:cs typeface="Arial" panose="020B0604020202020204" pitchFamily="34" charset="0"/>
              </a:rPr>
            </a:br>
            <a:r>
              <a:rPr lang="sl-SI" dirty="0" smtClean="0">
                <a:solidFill>
                  <a:schemeClr val="tx2"/>
                </a:solidFill>
                <a:latin typeface="Arial" panose="020B0604020202020204" pitchFamily="34" charset="0"/>
                <a:cs typeface="Arial" panose="020B0604020202020204" pitchFamily="34" charset="0"/>
              </a:rPr>
              <a:t>ki </a:t>
            </a:r>
            <a:r>
              <a:rPr lang="sl-SI" dirty="0">
                <a:solidFill>
                  <a:schemeClr val="tx2"/>
                </a:solidFill>
                <a:latin typeface="Arial" panose="020B0604020202020204" pitchFamily="34" charset="0"/>
                <a:cs typeface="Arial" panose="020B0604020202020204" pitchFamily="34" charset="0"/>
              </a:rPr>
              <a:t>najboljše v prsnem slogu plava.</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2"/>
          <p:cNvSpPr>
            <a:spLocks noGrp="1"/>
          </p:cNvSpPr>
          <p:nvPr>
            <p:ph type="title"/>
          </p:nvPr>
        </p:nvSpPr>
        <p:spPr>
          <a:xfrm>
            <a:off x="1160464" y="1504949"/>
            <a:ext cx="10183813" cy="3895725"/>
          </a:xfrm>
        </p:spPr>
        <p:txBody>
          <a:bodyPr rtlCol="0">
            <a:normAutofit/>
          </a:bodyPr>
          <a:lstStyle/>
          <a:p>
            <a:r>
              <a:rPr lang="sl-SI" dirty="0" smtClean="0"/>
              <a:t/>
            </a:r>
            <a:br>
              <a:rPr lang="sl-SI" dirty="0" smtClean="0"/>
            </a:br>
            <a:r>
              <a:rPr lang="sl-SI" dirty="0" smtClean="0"/>
              <a:t/>
            </a:r>
            <a:br>
              <a:rPr lang="sl-SI" dirty="0" smtClean="0"/>
            </a:br>
            <a:r>
              <a:rPr lang="sl-SI" dirty="0">
                <a:solidFill>
                  <a:schemeClr val="tx2"/>
                </a:solidFill>
                <a:latin typeface="Arial" panose="020B0604020202020204" pitchFamily="34" charset="0"/>
                <a:cs typeface="Arial" panose="020B0604020202020204" pitchFamily="34" charset="0"/>
              </a:rPr>
              <a:t>Gospodična zelena, </a:t>
            </a:r>
            <a:r>
              <a:rPr lang="sl-SI" dirty="0" smtClean="0">
                <a:solidFill>
                  <a:schemeClr val="tx2"/>
                </a:solidFill>
                <a:latin typeface="Arial" panose="020B0604020202020204" pitchFamily="34" charset="0"/>
                <a:cs typeface="Arial" panose="020B0604020202020204" pitchFamily="34" charset="0"/>
              </a:rPr>
              <a:t/>
            </a:r>
            <a:br>
              <a:rPr lang="sl-SI" dirty="0" smtClean="0">
                <a:solidFill>
                  <a:schemeClr val="tx2"/>
                </a:solidFill>
                <a:latin typeface="Arial" panose="020B0604020202020204" pitchFamily="34" charset="0"/>
                <a:cs typeface="Arial" panose="020B0604020202020204" pitchFamily="34" charset="0"/>
              </a:rPr>
            </a:br>
            <a:r>
              <a:rPr lang="sl-SI" dirty="0" smtClean="0">
                <a:solidFill>
                  <a:schemeClr val="tx2"/>
                </a:solidFill>
                <a:latin typeface="Arial" panose="020B0604020202020204" pitchFamily="34" charset="0"/>
                <a:cs typeface="Arial" panose="020B0604020202020204" pitchFamily="34" charset="0"/>
              </a:rPr>
              <a:t>na </a:t>
            </a:r>
            <a:r>
              <a:rPr lang="sl-SI" dirty="0">
                <a:solidFill>
                  <a:schemeClr val="tx2"/>
                </a:solidFill>
                <a:latin typeface="Arial" panose="020B0604020202020204" pitchFamily="34" charset="0"/>
                <a:cs typeface="Arial" panose="020B0604020202020204" pitchFamily="34" charset="0"/>
              </a:rPr>
              <a:t>robu bazena</a:t>
            </a:r>
            <a:r>
              <a:rPr lang="sl-SI" dirty="0" smtClean="0">
                <a:solidFill>
                  <a:schemeClr val="tx2"/>
                </a:solidFill>
                <a:latin typeface="Arial" panose="020B0604020202020204" pitchFamily="34" charset="0"/>
                <a:cs typeface="Arial" panose="020B0604020202020204" pitchFamily="34" charset="0"/>
              </a:rPr>
              <a:t>,</a:t>
            </a:r>
            <a:r>
              <a:rPr lang="sl-SI" dirty="0">
                <a:solidFill>
                  <a:schemeClr val="tx2"/>
                </a:solidFill>
                <a:latin typeface="Arial" panose="020B0604020202020204" pitchFamily="34" charset="0"/>
                <a:cs typeface="Arial" panose="020B0604020202020204" pitchFamily="34" charset="0"/>
              </a:rPr>
              <a:t/>
            </a:r>
            <a:br>
              <a:rPr lang="sl-SI" dirty="0">
                <a:solidFill>
                  <a:schemeClr val="tx2"/>
                </a:solidFill>
                <a:latin typeface="Arial" panose="020B0604020202020204" pitchFamily="34" charset="0"/>
                <a:cs typeface="Arial" panose="020B0604020202020204" pitchFamily="34" charset="0"/>
              </a:rPr>
            </a:br>
            <a:r>
              <a:rPr lang="sl-SI" dirty="0">
                <a:solidFill>
                  <a:schemeClr val="tx2"/>
                </a:solidFill>
                <a:latin typeface="Arial" panose="020B0604020202020204" pitchFamily="34" charset="0"/>
                <a:cs typeface="Arial" panose="020B0604020202020204" pitchFamily="34" charset="0"/>
              </a:rPr>
              <a:t>je športnica prava</a:t>
            </a:r>
            <a:r>
              <a:rPr lang="sl-SI" dirty="0" smtClean="0">
                <a:solidFill>
                  <a:schemeClr val="tx2"/>
                </a:solidFill>
                <a:latin typeface="Arial" panose="020B0604020202020204" pitchFamily="34" charset="0"/>
                <a:cs typeface="Arial" panose="020B0604020202020204" pitchFamily="34" charset="0"/>
              </a:rPr>
              <a:t>,</a:t>
            </a:r>
            <a:br>
              <a:rPr lang="sl-SI" dirty="0" smtClean="0">
                <a:solidFill>
                  <a:schemeClr val="tx2"/>
                </a:solidFill>
                <a:latin typeface="Arial" panose="020B0604020202020204" pitchFamily="34" charset="0"/>
                <a:cs typeface="Arial" panose="020B0604020202020204" pitchFamily="34" charset="0"/>
              </a:rPr>
            </a:br>
            <a:r>
              <a:rPr lang="sl-SI" dirty="0" smtClean="0">
                <a:solidFill>
                  <a:schemeClr val="tx2"/>
                </a:solidFill>
                <a:latin typeface="Arial" panose="020B0604020202020204" pitchFamily="34" charset="0"/>
                <a:cs typeface="Arial" panose="020B0604020202020204" pitchFamily="34" charset="0"/>
              </a:rPr>
              <a:t>ki </a:t>
            </a:r>
            <a:r>
              <a:rPr lang="sl-SI" dirty="0">
                <a:solidFill>
                  <a:schemeClr val="tx2"/>
                </a:solidFill>
                <a:latin typeface="Arial" panose="020B0604020202020204" pitchFamily="34" charset="0"/>
                <a:cs typeface="Arial" panose="020B0604020202020204" pitchFamily="34" charset="0"/>
              </a:rPr>
              <a:t>najboljše v prsnem slogu plava</a:t>
            </a:r>
            <a:r>
              <a:rPr lang="sl-SI" dirty="0" smtClean="0">
                <a:solidFill>
                  <a:schemeClr val="tx2"/>
                </a:solidFill>
                <a:latin typeface="Arial" panose="020B0604020202020204" pitchFamily="34" charset="0"/>
                <a:cs typeface="Arial" panose="020B0604020202020204" pitchFamily="34" charset="0"/>
              </a:rPr>
              <a:t>.        </a:t>
            </a:r>
            <a:r>
              <a:rPr lang="sl-SI" b="1" dirty="0" smtClean="0">
                <a:solidFill>
                  <a:srgbClr val="0070C0"/>
                </a:solidFill>
                <a:latin typeface="Arial" panose="020B0604020202020204" pitchFamily="34" charset="0"/>
                <a:cs typeface="Arial" panose="020B0604020202020204" pitchFamily="34" charset="0"/>
              </a:rPr>
              <a:t>ŽABA</a:t>
            </a:r>
            <a:endParaRPr lang="sl-SI" b="1" dirty="0">
              <a:solidFill>
                <a:srgbClr val="0070C0"/>
              </a:solidFill>
              <a:latin typeface="Arial" panose="020B0604020202020204" pitchFamily="34" charset="0"/>
              <a:cs typeface="Arial" panose="020B0604020202020204" pitchFamily="34" charset="0"/>
            </a:endParaRPr>
          </a:p>
        </p:txBody>
      </p:sp>
      <p:pic>
        <p:nvPicPr>
          <p:cNvPr id="2" name="Slika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7840" y="1111158"/>
            <a:ext cx="4793085" cy="3194142"/>
          </a:xfrm>
          <a:prstGeom prst="rect">
            <a:avLst/>
          </a:prstGeom>
        </p:spPr>
      </p:pic>
      <p:pic>
        <p:nvPicPr>
          <p:cNvPr id="3" name="Glas 002_s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76919" y="1170269"/>
            <a:ext cx="1225270" cy="1225270"/>
          </a:xfrm>
          <a:prstGeom prst="rect">
            <a:avLst/>
          </a:prstGeom>
        </p:spPr>
      </p:pic>
    </p:spTree>
    <p:extLst>
      <p:ext uri="{BB962C8B-B14F-4D97-AF65-F5344CB8AC3E}">
        <p14:creationId xmlns:p14="http://schemas.microsoft.com/office/powerpoint/2010/main" val="31552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7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a:xfrm>
            <a:off x="958236" y="-53374"/>
            <a:ext cx="10058402" cy="1216152"/>
          </a:xfrm>
        </p:spPr>
        <p:txBody>
          <a:bodyPr rtlCol="0"/>
          <a:lstStyle/>
          <a:p>
            <a:pPr algn="ctr" rtl="0"/>
            <a:r>
              <a:rPr lang="sl-SI" b="1" dirty="0" smtClean="0">
                <a:solidFill>
                  <a:srgbClr val="0070C0"/>
                </a:solidFill>
              </a:rPr>
              <a:t>PESNIK in SKLADATELJ</a:t>
            </a:r>
            <a:endParaRPr lang="sl-SI" b="1" dirty="0">
              <a:solidFill>
                <a:srgbClr val="0070C0"/>
              </a:solidFill>
            </a:endParaRPr>
          </a:p>
        </p:txBody>
      </p:sp>
      <p:sp>
        <p:nvSpPr>
          <p:cNvPr id="7" name="Označba mesta za besedilo 6"/>
          <p:cNvSpPr>
            <a:spLocks noGrp="1"/>
          </p:cNvSpPr>
          <p:nvPr>
            <p:ph type="body" sz="half" idx="2"/>
          </p:nvPr>
        </p:nvSpPr>
        <p:spPr>
          <a:xfrm>
            <a:off x="1052423" y="4793115"/>
            <a:ext cx="4368980" cy="1293360"/>
          </a:xfrm>
        </p:spPr>
        <p:txBody>
          <a:bodyPr rtlCol="0">
            <a:normAutofit fontScale="92500" lnSpcReduction="10000"/>
          </a:bodyPr>
          <a:lstStyle/>
          <a:p>
            <a:pPr rtl="0"/>
            <a:r>
              <a:rPr lang="sl-SI" sz="2400" b="1" dirty="0" smtClean="0">
                <a:solidFill>
                  <a:srgbClr val="C00000"/>
                </a:solidFill>
              </a:rPr>
              <a:t>PESNIK: Oton Župančič</a:t>
            </a:r>
          </a:p>
          <a:p>
            <a:pPr rtl="0"/>
            <a:r>
              <a:rPr lang="sl-SI" sz="2400" b="1" dirty="0" smtClean="0">
                <a:solidFill>
                  <a:srgbClr val="0070C0"/>
                </a:solidFill>
              </a:rPr>
              <a:t>PESNIŠKA ZBIRKA: </a:t>
            </a:r>
            <a:r>
              <a:rPr lang="sl-SI" sz="2400" b="1" dirty="0" smtClean="0"/>
              <a:t>Mehurčki, </a:t>
            </a:r>
            <a:r>
              <a:rPr lang="sl-SI" sz="2400" b="1" dirty="0" smtClean="0">
                <a:solidFill>
                  <a:srgbClr val="0070C0"/>
                </a:solidFill>
              </a:rPr>
              <a:t>PESEM </a:t>
            </a:r>
            <a:r>
              <a:rPr lang="sl-SI" sz="2400" b="1" dirty="0" smtClean="0">
                <a:solidFill>
                  <a:srgbClr val="FF0000"/>
                </a:solidFill>
              </a:rPr>
              <a:t>Žabe</a:t>
            </a:r>
          </a:p>
          <a:p>
            <a:pPr rtl="0"/>
            <a:endParaRPr lang="sl-SI" sz="2400" b="1" dirty="0"/>
          </a:p>
        </p:txBody>
      </p:sp>
      <p:pic>
        <p:nvPicPr>
          <p:cNvPr id="5" name="Označba mesta slike 4"/>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20772" b="20772"/>
          <a:stretch>
            <a:fillRect/>
          </a:stretch>
        </p:blipFill>
        <p:spPr>
          <a:xfrm>
            <a:off x="7081102" y="1938310"/>
            <a:ext cx="3935536" cy="2571736"/>
          </a:xfrm>
        </p:spPr>
      </p:pic>
      <p:sp>
        <p:nvSpPr>
          <p:cNvPr id="10" name="Označba mesta za besedilo 9"/>
          <p:cNvSpPr>
            <a:spLocks noGrp="1"/>
          </p:cNvSpPr>
          <p:nvPr>
            <p:ph type="body" sz="half" idx="19"/>
          </p:nvPr>
        </p:nvSpPr>
        <p:spPr>
          <a:xfrm>
            <a:off x="6854855" y="4793115"/>
            <a:ext cx="4368980" cy="1293360"/>
          </a:xfrm>
        </p:spPr>
        <p:txBody>
          <a:bodyPr rtlCol="0">
            <a:normAutofit fontScale="85000" lnSpcReduction="20000"/>
          </a:bodyPr>
          <a:lstStyle/>
          <a:p>
            <a:pPr rtl="0"/>
            <a:r>
              <a:rPr lang="sl-SI" sz="2400" b="1" dirty="0" smtClean="0">
                <a:solidFill>
                  <a:srgbClr val="0070C0"/>
                </a:solidFill>
              </a:rPr>
              <a:t>BESEDILO: </a:t>
            </a:r>
            <a:r>
              <a:rPr lang="sl-SI" sz="2400" b="1" dirty="0" smtClean="0"/>
              <a:t>Josip Stritar</a:t>
            </a:r>
          </a:p>
          <a:p>
            <a:pPr rtl="0"/>
            <a:r>
              <a:rPr lang="sl-SI" sz="2400" b="1" dirty="0" smtClean="0">
                <a:solidFill>
                  <a:srgbClr val="C00000"/>
                </a:solidFill>
              </a:rPr>
              <a:t>SKLADATELJ: Vinko Vodopivec</a:t>
            </a:r>
          </a:p>
          <a:p>
            <a:r>
              <a:rPr lang="sl-SI" sz="2400" b="1" dirty="0" smtClean="0">
                <a:solidFill>
                  <a:srgbClr val="0070C0"/>
                </a:solidFill>
              </a:rPr>
              <a:t>PESEM: </a:t>
            </a:r>
            <a:r>
              <a:rPr lang="sl-SI" sz="2400" b="1" dirty="0">
                <a:solidFill>
                  <a:srgbClr val="FF0000"/>
                </a:solidFill>
              </a:rPr>
              <a:t>Žabe</a:t>
            </a:r>
          </a:p>
          <a:p>
            <a:pPr rtl="0"/>
            <a:endParaRPr lang="sl-SI" sz="2400" b="1" dirty="0">
              <a:solidFill>
                <a:srgbClr val="0070C0"/>
              </a:solidFill>
            </a:endParaRPr>
          </a:p>
        </p:txBody>
      </p:sp>
      <p:pic>
        <p:nvPicPr>
          <p:cNvPr id="4" name="Označba mesta slike 3"/>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rcRect t="6434" b="6434"/>
          <a:stretch>
            <a:fillRect/>
          </a:stretch>
        </p:blipFill>
        <p:spPr>
          <a:xfrm>
            <a:off x="1269145" y="2043085"/>
            <a:ext cx="3935536" cy="2571736"/>
          </a:xfrm>
        </p:spPr>
      </p:pic>
    </p:spTree>
    <p:extLst>
      <p:ext uri="{BB962C8B-B14F-4D97-AF65-F5344CB8AC3E}">
        <p14:creationId xmlns:p14="http://schemas.microsoft.com/office/powerpoint/2010/main" val="21616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2"/>
          <p:cNvSpPr>
            <a:spLocks noGrp="1"/>
          </p:cNvSpPr>
          <p:nvPr>
            <p:ph type="title"/>
          </p:nvPr>
        </p:nvSpPr>
        <p:spPr>
          <a:xfrm>
            <a:off x="493714" y="1304365"/>
            <a:ext cx="11299357" cy="6487085"/>
          </a:xfrm>
        </p:spPr>
        <p:txBody>
          <a:bodyPr rtlCol="0">
            <a:normAutofit fontScale="90000"/>
          </a:bodyPr>
          <a:lstStyle/>
          <a:p>
            <a:r>
              <a:rPr lang="sl-SI" b="1" dirty="0" smtClean="0">
                <a:solidFill>
                  <a:schemeClr val="bg2">
                    <a:lumMod val="50000"/>
                  </a:schemeClr>
                </a:solidFill>
              </a:rPr>
              <a:t/>
            </a:r>
            <a:br>
              <a:rPr lang="sl-SI" b="1" dirty="0" smtClean="0">
                <a:solidFill>
                  <a:schemeClr val="bg2">
                    <a:lumMod val="50000"/>
                  </a:schemeClr>
                </a:solidFill>
              </a:rPr>
            </a:br>
            <a:r>
              <a:rPr lang="sl-SI" b="1" dirty="0" smtClean="0">
                <a:solidFill>
                  <a:schemeClr val="bg2">
                    <a:lumMod val="50000"/>
                  </a:schemeClr>
                </a:solidFill>
              </a:rPr>
              <a:t>NAVODILO: </a:t>
            </a:r>
            <a:r>
              <a:rPr lang="sl-SI" b="1" dirty="0" smtClean="0">
                <a:solidFill>
                  <a:srgbClr val="92D050"/>
                </a:solidFill>
              </a:rPr>
              <a:t>Prisluhni </a:t>
            </a:r>
            <a:r>
              <a:rPr lang="sl-SI" b="1" dirty="0">
                <a:solidFill>
                  <a:srgbClr val="92D050"/>
                </a:solidFill>
              </a:rPr>
              <a:t>posnetku igralca Roka Matka, ki je prebral Župančičevo pesem </a:t>
            </a:r>
            <a:r>
              <a:rPr lang="sl-SI" b="1" dirty="0">
                <a:solidFill>
                  <a:srgbClr val="FF0000"/>
                </a:solidFill>
              </a:rPr>
              <a:t>Žabe</a:t>
            </a:r>
            <a:r>
              <a:rPr lang="sl-SI" b="1" dirty="0" smtClean="0">
                <a:solidFill>
                  <a:srgbClr val="FF0000"/>
                </a:solidFill>
              </a:rPr>
              <a:t>. </a:t>
            </a:r>
            <a:r>
              <a:rPr lang="sl-SI" b="1" dirty="0" smtClean="0">
                <a:solidFill>
                  <a:schemeClr val="tx2">
                    <a:lumMod val="95000"/>
                    <a:lumOff val="5000"/>
                  </a:schemeClr>
                </a:solidFill>
              </a:rPr>
              <a:t>Klikni spodaj na sliko</a:t>
            </a:r>
            <a:r>
              <a:rPr lang="sl-SI" b="1" dirty="0" smtClean="0">
                <a:solidFill>
                  <a:srgbClr val="FF0000"/>
                </a:solidFill>
              </a:rPr>
              <a:t/>
            </a:r>
            <a:br>
              <a:rPr lang="sl-SI" b="1" dirty="0" smtClean="0">
                <a:solidFill>
                  <a:srgbClr val="FF0000"/>
                </a:solidFill>
              </a:rPr>
            </a:br>
            <a:r>
              <a:rPr lang="sl-SI" b="1" dirty="0">
                <a:solidFill>
                  <a:srgbClr val="FF0000"/>
                </a:solidFill>
              </a:rPr>
              <a:t/>
            </a:r>
            <a:br>
              <a:rPr lang="sl-SI" b="1" dirty="0">
                <a:solidFill>
                  <a:srgbClr val="FF0000"/>
                </a:solidFill>
              </a:rPr>
            </a:br>
            <a:r>
              <a:rPr lang="sl-SI" sz="2200" b="1" dirty="0" smtClean="0">
                <a:solidFill>
                  <a:srgbClr val="FF0000"/>
                </a:solidFill>
                <a:latin typeface="Arial" panose="020B0604020202020204" pitchFamily="34" charset="0"/>
                <a:cs typeface="Arial" panose="020B0604020202020204" pitchFamily="34" charset="0"/>
              </a:rPr>
              <a:t/>
            </a:r>
            <a:br>
              <a:rPr lang="sl-SI" sz="2200" b="1" dirty="0" smtClean="0">
                <a:solidFill>
                  <a:srgbClr val="FF0000"/>
                </a:solidFill>
                <a:latin typeface="Arial" panose="020B0604020202020204" pitchFamily="34" charset="0"/>
                <a:cs typeface="Arial" panose="020B0604020202020204" pitchFamily="34" charset="0"/>
              </a:rPr>
            </a:br>
            <a:r>
              <a:rPr lang="sl-SI" sz="2200" b="1" dirty="0" smtClean="0">
                <a:solidFill>
                  <a:srgbClr val="FF0000"/>
                </a:solidFill>
                <a:latin typeface="Arial" panose="020B0604020202020204" pitchFamily="34" charset="0"/>
                <a:cs typeface="Arial" panose="020B0604020202020204" pitchFamily="34" charset="0"/>
              </a:rPr>
              <a:t>            </a:t>
            </a:r>
            <a:r>
              <a:rPr lang="sl-SI" sz="1800" dirty="0" smtClean="0">
                <a:latin typeface="Arial" panose="020B0604020202020204" pitchFamily="34" charset="0"/>
                <a:cs typeface="Arial" panose="020B0604020202020204" pitchFamily="34" charset="0"/>
              </a:rPr>
              <a:t>Rega</a:t>
            </a:r>
            <a:r>
              <a:rPr lang="sl-SI" sz="1800" dirty="0">
                <a:latin typeface="Arial" panose="020B0604020202020204" pitchFamily="34" charset="0"/>
                <a:cs typeface="Arial" panose="020B0604020202020204" pitchFamily="34" charset="0"/>
              </a:rPr>
              <a:t>, rega, rega, rega</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vedno </a:t>
            </a:r>
            <a:r>
              <a:rPr lang="sl-SI" sz="1800" dirty="0">
                <a:latin typeface="Arial" panose="020B0604020202020204" pitchFamily="34" charset="0"/>
                <a:cs typeface="Arial" panose="020B0604020202020204" pitchFamily="34" charset="0"/>
              </a:rPr>
              <a:t>hujša je zadrega</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sonce </a:t>
            </a:r>
            <a:r>
              <a:rPr lang="sl-SI" sz="1800" dirty="0">
                <a:latin typeface="Arial" panose="020B0604020202020204" pitchFamily="34" charset="0"/>
                <a:cs typeface="Arial" panose="020B0604020202020204" pitchFamily="34" charset="0"/>
              </a:rPr>
              <a:t>že do dna nam sega</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jojmene</a:t>
            </a:r>
            <a:r>
              <a:rPr lang="sl-SI" sz="1800" dirty="0">
                <a:latin typeface="Arial" panose="020B0604020202020204" pitchFamily="34" charset="0"/>
                <a:cs typeface="Arial" panose="020B0604020202020204" pitchFamily="34" charset="0"/>
              </a:rPr>
              <a:t>, kaj bo iz tega</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a:latin typeface="Arial" panose="020B0604020202020204" pitchFamily="34" charset="0"/>
                <a:cs typeface="Arial" panose="020B0604020202020204" pitchFamily="34" charset="0"/>
              </a:rPr>
              <a:t/>
            </a:r>
            <a:br>
              <a:rPr lang="sl-SI" sz="1800" dirty="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Kum</a:t>
            </a:r>
            <a:r>
              <a:rPr lang="sl-SI" sz="1800" dirty="0">
                <a:latin typeface="Arial" panose="020B0604020202020204" pitchFamily="34" charset="0"/>
                <a:cs typeface="Arial" panose="020B0604020202020204" pitchFamily="34" charset="0"/>
              </a:rPr>
              <a:t>, kum</a:t>
            </a:r>
            <a:r>
              <a:rPr lang="sl-SI" sz="1800" dirty="0" smtClean="0">
                <a:latin typeface="Arial" panose="020B0604020202020204" pitchFamily="34" charset="0"/>
                <a:cs typeface="Arial" panose="020B0604020202020204" pitchFamily="34" charset="0"/>
              </a:rPr>
              <a:t>, le </a:t>
            </a:r>
            <a:r>
              <a:rPr lang="sl-SI" sz="1800" dirty="0">
                <a:latin typeface="Arial" panose="020B0604020202020204" pitchFamily="34" charset="0"/>
                <a:cs typeface="Arial" panose="020B0604020202020204" pitchFamily="34" charset="0"/>
              </a:rPr>
              <a:t>pogum</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a:latin typeface="Arial" panose="020B0604020202020204" pitchFamily="34" charset="0"/>
                <a:cs typeface="Arial" panose="020B0604020202020204" pitchFamily="34" charset="0"/>
              </a:rPr>
              <a:t> </a:t>
            </a:r>
            <a:r>
              <a:rPr lang="sl-SI" sz="1800" dirty="0" smtClean="0">
                <a:latin typeface="Arial" panose="020B0604020202020204" pitchFamily="34" charset="0"/>
                <a:cs typeface="Arial" panose="020B0604020202020204" pitchFamily="34" charset="0"/>
              </a:rPr>
              <a:t>              slišal </a:t>
            </a:r>
            <a:r>
              <a:rPr lang="sl-SI" sz="1800" dirty="0">
                <a:latin typeface="Arial" panose="020B0604020202020204" pitchFamily="34" charset="0"/>
                <a:cs typeface="Arial" panose="020B0604020202020204" pitchFamily="34" charset="0"/>
              </a:rPr>
              <a:t>sem od juga šum</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a:latin typeface="Arial" panose="020B0604020202020204" pitchFamily="34" charset="0"/>
                <a:cs typeface="Arial" panose="020B0604020202020204" pitchFamily="34" charset="0"/>
              </a:rPr>
              <a:t/>
            </a:r>
            <a:br>
              <a:rPr lang="sl-SI" sz="1800" dirty="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Kvak</a:t>
            </a:r>
            <a:r>
              <a:rPr lang="sl-SI" sz="1800" dirty="0">
                <a:latin typeface="Arial" panose="020B0604020202020204" pitchFamily="34" charset="0"/>
                <a:cs typeface="Arial" panose="020B0604020202020204" pitchFamily="34" charset="0"/>
              </a:rPr>
              <a:t>, kvak</a:t>
            </a:r>
            <a:r>
              <a:rPr lang="sl-SI" sz="1800" dirty="0" smtClean="0">
                <a:latin typeface="Arial" panose="020B0604020202020204" pitchFamily="34" charset="0"/>
                <a:cs typeface="Arial" panose="020B0604020202020204" pitchFamily="34" charset="0"/>
              </a:rPr>
              <a:t>, glej </a:t>
            </a:r>
            <a:r>
              <a:rPr lang="sl-SI" sz="1800" dirty="0">
                <a:latin typeface="Arial" panose="020B0604020202020204" pitchFamily="34" charset="0"/>
                <a:cs typeface="Arial" panose="020B0604020202020204" pitchFamily="34" charset="0"/>
              </a:rPr>
              <a:t>oblak</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glej </a:t>
            </a:r>
            <a:r>
              <a:rPr lang="sl-SI" sz="1800" dirty="0">
                <a:latin typeface="Arial" panose="020B0604020202020204" pitchFamily="34" charset="0"/>
                <a:cs typeface="Arial" panose="020B0604020202020204" pitchFamily="34" charset="0"/>
              </a:rPr>
              <a:t>oblakov </a:t>
            </a:r>
            <a:r>
              <a:rPr lang="sl-SI" sz="1800" dirty="0" smtClean="0">
                <a:latin typeface="Arial" panose="020B0604020202020204" pitchFamily="34" charset="0"/>
                <a:cs typeface="Arial" panose="020B0604020202020204" pitchFamily="34" charset="0"/>
              </a:rPr>
              <a:t>sivih </a:t>
            </a:r>
            <a:r>
              <a:rPr lang="sl-SI" sz="1800" dirty="0">
                <a:latin typeface="Arial" panose="020B0604020202020204" pitchFamily="34" charset="0"/>
                <a:cs typeface="Arial" panose="020B0604020202020204" pitchFamily="34" charset="0"/>
              </a:rPr>
              <a:t>vlak</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vedro </a:t>
            </a:r>
            <a:r>
              <a:rPr lang="sl-SI" sz="1800" dirty="0">
                <a:latin typeface="Arial" panose="020B0604020202020204" pitchFamily="34" charset="0"/>
                <a:cs typeface="Arial" panose="020B0604020202020204" pitchFamily="34" charset="0"/>
              </a:rPr>
              <a:t>vode nosi vsak</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kmalu </a:t>
            </a:r>
            <a:r>
              <a:rPr lang="sl-SI" sz="1800" dirty="0">
                <a:latin typeface="Arial" panose="020B0604020202020204" pitchFamily="34" charset="0"/>
                <a:cs typeface="Arial" panose="020B0604020202020204" pitchFamily="34" charset="0"/>
              </a:rPr>
              <a:t>bo vse polno mlak</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a:latin typeface="Arial" panose="020B0604020202020204" pitchFamily="34" charset="0"/>
                <a:cs typeface="Arial" panose="020B0604020202020204" pitchFamily="34" charset="0"/>
              </a:rPr>
              <a:t/>
            </a:r>
            <a:br>
              <a:rPr lang="sl-SI" sz="1800" dirty="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Rega</a:t>
            </a:r>
            <a:r>
              <a:rPr lang="sl-SI" sz="1800" dirty="0">
                <a:latin typeface="Arial" panose="020B0604020202020204" pitchFamily="34" charset="0"/>
                <a:cs typeface="Arial" panose="020B0604020202020204" pitchFamily="34" charset="0"/>
              </a:rPr>
              <a:t>, rega, rega, rega</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Bog </a:t>
            </a:r>
            <a:r>
              <a:rPr lang="sl-SI" sz="1800" dirty="0">
                <a:latin typeface="Arial" panose="020B0604020202020204" pitchFamily="34" charset="0"/>
                <a:cs typeface="Arial" panose="020B0604020202020204" pitchFamily="34" charset="0"/>
              </a:rPr>
              <a:t>nas reši vsega zlega</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a:latin typeface="Arial" panose="020B0604020202020204" pitchFamily="34" charset="0"/>
                <a:cs typeface="Arial" panose="020B0604020202020204" pitchFamily="34" charset="0"/>
              </a:rPr>
              <a:t/>
            </a:r>
            <a:br>
              <a:rPr lang="sl-SI" sz="1800" dirty="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Kum</a:t>
            </a:r>
            <a:r>
              <a:rPr lang="sl-SI" sz="1800" dirty="0">
                <a:latin typeface="Arial" panose="020B0604020202020204" pitchFamily="34" charset="0"/>
                <a:cs typeface="Arial" panose="020B0604020202020204" pitchFamily="34" charset="0"/>
              </a:rPr>
              <a:t>, kum</a:t>
            </a:r>
            <a:r>
              <a:rPr lang="sl-SI" sz="1800" dirty="0" smtClean="0">
                <a:latin typeface="Arial" panose="020B0604020202020204" pitchFamily="34" charset="0"/>
                <a:cs typeface="Arial" panose="020B0604020202020204" pitchFamily="34" charset="0"/>
              </a:rPr>
              <a:t>, le </a:t>
            </a:r>
            <a:r>
              <a:rPr lang="sl-SI" sz="1800" dirty="0">
                <a:latin typeface="Arial" panose="020B0604020202020204" pitchFamily="34" charset="0"/>
                <a:cs typeface="Arial" panose="020B0604020202020204" pitchFamily="34" charset="0"/>
              </a:rPr>
              <a:t>pogum</a:t>
            </a:r>
            <a:r>
              <a:rPr lang="sl-SI" sz="1800" dirty="0" smtClean="0">
                <a:latin typeface="Arial" panose="020B0604020202020204" pitchFamily="34" charset="0"/>
                <a:cs typeface="Arial" panose="020B0604020202020204" pitchFamily="34" charset="0"/>
              </a:rPr>
              <a:t>!</a:t>
            </a:r>
            <a:br>
              <a:rPr lang="sl-SI" sz="1800" dirty="0" smtClean="0">
                <a:latin typeface="Arial" panose="020B0604020202020204" pitchFamily="34" charset="0"/>
                <a:cs typeface="Arial" panose="020B0604020202020204" pitchFamily="34" charset="0"/>
              </a:rPr>
            </a:br>
            <a:r>
              <a:rPr lang="sl-SI" sz="1800" dirty="0" smtClean="0">
                <a:latin typeface="Arial" panose="020B0604020202020204" pitchFamily="34" charset="0"/>
                <a:cs typeface="Arial" panose="020B0604020202020204" pitchFamily="34" charset="0"/>
              </a:rPr>
              <a:t>               Kvak</a:t>
            </a:r>
            <a:r>
              <a:rPr lang="sl-SI" sz="1800" dirty="0">
                <a:latin typeface="Arial" panose="020B0604020202020204" pitchFamily="34" charset="0"/>
                <a:cs typeface="Arial" panose="020B0604020202020204" pitchFamily="34" charset="0"/>
              </a:rPr>
              <a:t>, kvak</a:t>
            </a:r>
            <a:r>
              <a:rPr lang="sl-SI" sz="1800" dirty="0" smtClean="0">
                <a:latin typeface="Arial" panose="020B0604020202020204" pitchFamily="34" charset="0"/>
                <a:cs typeface="Arial" panose="020B0604020202020204" pitchFamily="34" charset="0"/>
              </a:rPr>
              <a:t>, glej oblak!</a:t>
            </a:r>
            <a:r>
              <a:rPr lang="sl-SI" sz="2200" b="1" dirty="0" smtClean="0">
                <a:solidFill>
                  <a:schemeClr val="bg2">
                    <a:lumMod val="50000"/>
                  </a:schemeClr>
                </a:solidFill>
                <a:latin typeface="Arial" panose="020B0604020202020204" pitchFamily="34" charset="0"/>
                <a:cs typeface="Arial" panose="020B0604020202020204" pitchFamily="34" charset="0"/>
              </a:rPr>
              <a:t/>
            </a:r>
            <a:br>
              <a:rPr lang="sl-SI" sz="2200" b="1" dirty="0" smtClean="0">
                <a:solidFill>
                  <a:schemeClr val="bg2">
                    <a:lumMod val="50000"/>
                  </a:schemeClr>
                </a:solidFill>
                <a:latin typeface="Arial" panose="020B0604020202020204" pitchFamily="34" charset="0"/>
                <a:cs typeface="Arial" panose="020B0604020202020204" pitchFamily="34" charset="0"/>
              </a:rPr>
            </a:br>
            <a:r>
              <a:rPr lang="sl-SI" b="1" dirty="0" smtClean="0">
                <a:solidFill>
                  <a:schemeClr val="bg2">
                    <a:lumMod val="50000"/>
                  </a:schemeClr>
                </a:solidFill>
              </a:rPr>
              <a:t/>
            </a:r>
            <a:br>
              <a:rPr lang="sl-SI" b="1" dirty="0" smtClean="0">
                <a:solidFill>
                  <a:schemeClr val="bg2">
                    <a:lumMod val="50000"/>
                  </a:schemeClr>
                </a:solidFill>
              </a:rPr>
            </a:br>
            <a:r>
              <a:rPr lang="sl-SI" dirty="0" smtClean="0"/>
              <a:t/>
            </a:r>
            <a:br>
              <a:rPr lang="sl-SI" dirty="0" smtClean="0"/>
            </a:br>
            <a:r>
              <a:rPr lang="sl-SI" dirty="0" smtClean="0"/>
              <a:t/>
            </a:r>
            <a:br>
              <a:rPr lang="sl-SI" dirty="0" smtClean="0"/>
            </a:br>
            <a:endParaRPr lang="sl-SI" dirty="0">
              <a:solidFill>
                <a:schemeClr val="tx2"/>
              </a:solidFill>
              <a:latin typeface="Arial" panose="020B0604020202020204" pitchFamily="34" charset="0"/>
              <a:cs typeface="Arial" panose="020B0604020202020204" pitchFamily="34" charset="0"/>
            </a:endParaRPr>
          </a:p>
        </p:txBody>
      </p:sp>
      <p:pic>
        <p:nvPicPr>
          <p:cNvPr id="2" name="Oton Župančič- Rega rega">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757069" y="1428750"/>
            <a:ext cx="2986380" cy="4924425"/>
          </a:xfrm>
          <a:prstGeom prst="rect">
            <a:avLst/>
          </a:prstGeom>
        </p:spPr>
      </p:pic>
    </p:spTree>
    <p:extLst>
      <p:ext uri="{BB962C8B-B14F-4D97-AF65-F5344CB8AC3E}">
        <p14:creationId xmlns:p14="http://schemas.microsoft.com/office/powerpoint/2010/main" val="222550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2"/>
          <p:cNvSpPr>
            <a:spLocks noGrp="1"/>
          </p:cNvSpPr>
          <p:nvPr>
            <p:ph type="title"/>
          </p:nvPr>
        </p:nvSpPr>
        <p:spPr>
          <a:xfrm>
            <a:off x="493714" y="723900"/>
            <a:ext cx="11383961" cy="7067550"/>
          </a:xfrm>
        </p:spPr>
        <p:txBody>
          <a:bodyPr rtlCol="0">
            <a:normAutofit/>
          </a:bodyPr>
          <a:lstStyle/>
          <a:p>
            <a:r>
              <a:rPr lang="sl-SI" b="1" dirty="0" smtClean="0">
                <a:solidFill>
                  <a:schemeClr val="bg2">
                    <a:lumMod val="50000"/>
                  </a:schemeClr>
                </a:solidFill>
              </a:rPr>
              <a:t>NAVODILO: V zvezek napiši naslov </a:t>
            </a:r>
            <a:r>
              <a:rPr lang="sl-SI" b="1" dirty="0" smtClean="0">
                <a:solidFill>
                  <a:srgbClr val="FF0000"/>
                </a:solidFill>
              </a:rPr>
              <a:t>Žabe</a:t>
            </a:r>
            <a:r>
              <a:rPr lang="sl-SI" b="1" dirty="0" smtClean="0">
                <a:solidFill>
                  <a:schemeClr val="bg2">
                    <a:lumMod val="50000"/>
                  </a:schemeClr>
                </a:solidFill>
              </a:rPr>
              <a:t>. </a:t>
            </a:r>
            <a:r>
              <a:rPr lang="sl-SI" b="1" dirty="0" smtClean="0">
                <a:solidFill>
                  <a:srgbClr val="92D050"/>
                </a:solidFill>
              </a:rPr>
              <a:t>Postani </a:t>
            </a:r>
            <a:r>
              <a:rPr lang="sl-SI" b="1" dirty="0" smtClean="0">
                <a:solidFill>
                  <a:schemeClr val="accent6">
                    <a:lumMod val="50000"/>
                  </a:schemeClr>
                </a:solidFill>
              </a:rPr>
              <a:t>pesnik</a:t>
            </a:r>
            <a:r>
              <a:rPr lang="sl-SI" b="1" dirty="0" smtClean="0">
                <a:solidFill>
                  <a:srgbClr val="92D050"/>
                </a:solidFill>
              </a:rPr>
              <a:t> in dokončaj rime po svoje</a:t>
            </a:r>
            <a:r>
              <a:rPr lang="sl-SI" b="1" dirty="0" smtClean="0">
                <a:solidFill>
                  <a:schemeClr val="bg2">
                    <a:lumMod val="50000"/>
                  </a:schemeClr>
                </a:solidFill>
              </a:rPr>
              <a:t>.</a:t>
            </a:r>
            <a:r>
              <a:rPr lang="sl-SI" b="1" dirty="0" smtClean="0">
                <a:solidFill>
                  <a:srgbClr val="FF0000"/>
                </a:solidFill>
              </a:rPr>
              <a:t/>
            </a:r>
            <a:br>
              <a:rPr lang="sl-SI" b="1" dirty="0" smtClean="0">
                <a:solidFill>
                  <a:srgbClr val="FF0000"/>
                </a:solidFill>
              </a:rPr>
            </a:br>
            <a:r>
              <a:rPr lang="sl-SI" sz="2200" b="1" dirty="0" smtClean="0">
                <a:solidFill>
                  <a:srgbClr val="FF0000"/>
                </a:solidFill>
                <a:latin typeface="Arial" panose="020B0604020202020204" pitchFamily="34" charset="0"/>
                <a:cs typeface="Arial" panose="020B0604020202020204" pitchFamily="34" charset="0"/>
              </a:rPr>
              <a:t/>
            </a:r>
            <a:br>
              <a:rPr lang="sl-SI" sz="2200" b="1" dirty="0" smtClean="0">
                <a:solidFill>
                  <a:srgbClr val="FF0000"/>
                </a:solidFill>
                <a:latin typeface="Arial" panose="020B0604020202020204" pitchFamily="34" charset="0"/>
                <a:cs typeface="Arial" panose="020B0604020202020204" pitchFamily="34" charset="0"/>
              </a:rPr>
            </a:br>
            <a:r>
              <a:rPr lang="sl-SI" sz="2200" b="1" dirty="0" smtClean="0">
                <a:solidFill>
                  <a:srgbClr val="FF0000"/>
                </a:solidFill>
                <a:latin typeface="Arial" panose="020B0604020202020204" pitchFamily="34" charset="0"/>
                <a:cs typeface="Arial" panose="020B0604020202020204" pitchFamily="34" charset="0"/>
              </a:rPr>
              <a:t>  </a:t>
            </a:r>
            <a:r>
              <a:rPr lang="sl-SI" sz="2200" dirty="0" smtClean="0">
                <a:latin typeface="Arial" panose="020B0604020202020204" pitchFamily="34" charset="0"/>
                <a:cs typeface="Arial" panose="020B0604020202020204" pitchFamily="34" charset="0"/>
              </a:rPr>
              <a:t>Rega</a:t>
            </a:r>
            <a:r>
              <a:rPr lang="sl-SI" sz="2200" dirty="0">
                <a:latin typeface="Arial" panose="020B0604020202020204" pitchFamily="34" charset="0"/>
                <a:cs typeface="Arial" panose="020B0604020202020204" pitchFamily="34" charset="0"/>
              </a:rPr>
              <a:t>, rega, rega, rega</a:t>
            </a:r>
            <a:r>
              <a:rPr lang="sl-SI" sz="2200" dirty="0" smtClean="0">
                <a:latin typeface="Arial" panose="020B0604020202020204" pitchFamily="34" charset="0"/>
                <a:cs typeface="Arial" panose="020B0604020202020204" pitchFamily="34" charset="0"/>
              </a:rPr>
              <a:t>,     ______________________________.</a:t>
            </a:r>
            <a:br>
              <a:rPr lang="sl-SI" sz="2200" dirty="0" smtClean="0">
                <a:latin typeface="Arial" panose="020B0604020202020204" pitchFamily="34" charset="0"/>
                <a:cs typeface="Arial" panose="020B0604020202020204" pitchFamily="34" charset="0"/>
              </a:rPr>
            </a:br>
            <a:r>
              <a:rPr lang="sl-SI" sz="2200" dirty="0" smtClean="0">
                <a:latin typeface="Arial" panose="020B0604020202020204" pitchFamily="34" charset="0"/>
                <a:cs typeface="Arial" panose="020B0604020202020204" pitchFamily="34" charset="0"/>
              </a:rPr>
              <a:t>            </a:t>
            </a:r>
            <a:r>
              <a:rPr lang="sl-SI" sz="2200" dirty="0">
                <a:latin typeface="Arial" panose="020B0604020202020204" pitchFamily="34" charset="0"/>
                <a:cs typeface="Arial" panose="020B0604020202020204" pitchFamily="34" charset="0"/>
              </a:rPr>
              <a:t/>
            </a:r>
            <a:br>
              <a:rPr lang="sl-SI" sz="2200" dirty="0">
                <a:latin typeface="Arial" panose="020B0604020202020204" pitchFamily="34" charset="0"/>
                <a:cs typeface="Arial" panose="020B0604020202020204" pitchFamily="34" charset="0"/>
              </a:rPr>
            </a:br>
            <a:r>
              <a:rPr lang="sl-SI" sz="2200" dirty="0" smtClean="0">
                <a:latin typeface="Arial" panose="020B0604020202020204" pitchFamily="34" charset="0"/>
                <a:cs typeface="Arial" panose="020B0604020202020204" pitchFamily="34" charset="0"/>
              </a:rPr>
              <a:t>  Kum</a:t>
            </a:r>
            <a:r>
              <a:rPr lang="sl-SI" sz="2200" dirty="0">
                <a:latin typeface="Arial" panose="020B0604020202020204" pitchFamily="34" charset="0"/>
                <a:cs typeface="Arial" panose="020B0604020202020204" pitchFamily="34" charset="0"/>
              </a:rPr>
              <a:t>, kum</a:t>
            </a:r>
            <a:r>
              <a:rPr lang="sl-SI" sz="2200" dirty="0" smtClean="0">
                <a:latin typeface="Arial" panose="020B0604020202020204" pitchFamily="34" charset="0"/>
                <a:cs typeface="Arial" panose="020B0604020202020204" pitchFamily="34" charset="0"/>
              </a:rPr>
              <a:t>, __________________________________________.</a:t>
            </a:r>
            <a:br>
              <a:rPr lang="sl-SI" sz="2200" dirty="0" smtClean="0">
                <a:latin typeface="Arial" panose="020B0604020202020204" pitchFamily="34" charset="0"/>
                <a:cs typeface="Arial" panose="020B0604020202020204" pitchFamily="34" charset="0"/>
              </a:rPr>
            </a:br>
            <a:r>
              <a:rPr lang="sl-SI" sz="2200" dirty="0">
                <a:latin typeface="Arial" panose="020B0604020202020204" pitchFamily="34" charset="0"/>
                <a:cs typeface="Arial" panose="020B0604020202020204" pitchFamily="34" charset="0"/>
              </a:rPr>
              <a:t> </a:t>
            </a:r>
            <a:r>
              <a:rPr lang="sl-SI" sz="2200" dirty="0" smtClean="0">
                <a:latin typeface="Arial" panose="020B0604020202020204" pitchFamily="34" charset="0"/>
                <a:cs typeface="Arial" panose="020B0604020202020204" pitchFamily="34" charset="0"/>
              </a:rPr>
              <a:t>          </a:t>
            </a:r>
            <a:r>
              <a:rPr lang="sl-SI" sz="2200" dirty="0">
                <a:latin typeface="Arial" panose="020B0604020202020204" pitchFamily="34" charset="0"/>
                <a:cs typeface="Arial" panose="020B0604020202020204" pitchFamily="34" charset="0"/>
              </a:rPr>
              <a:t/>
            </a:r>
            <a:br>
              <a:rPr lang="sl-SI" sz="2200" dirty="0">
                <a:latin typeface="Arial" panose="020B0604020202020204" pitchFamily="34" charset="0"/>
                <a:cs typeface="Arial" panose="020B0604020202020204" pitchFamily="34" charset="0"/>
              </a:rPr>
            </a:br>
            <a:r>
              <a:rPr lang="sl-SI" sz="2200" dirty="0" smtClean="0">
                <a:latin typeface="Arial" panose="020B0604020202020204" pitchFamily="34" charset="0"/>
                <a:cs typeface="Arial" panose="020B0604020202020204" pitchFamily="34" charset="0"/>
              </a:rPr>
              <a:t>  Kvak</a:t>
            </a:r>
            <a:r>
              <a:rPr lang="sl-SI" sz="2200" dirty="0">
                <a:latin typeface="Arial" panose="020B0604020202020204" pitchFamily="34" charset="0"/>
                <a:cs typeface="Arial" panose="020B0604020202020204" pitchFamily="34" charset="0"/>
              </a:rPr>
              <a:t>, kvak</a:t>
            </a:r>
            <a:r>
              <a:rPr lang="sl-SI" sz="2200" dirty="0" smtClean="0">
                <a:latin typeface="Arial" panose="020B0604020202020204" pitchFamily="34" charset="0"/>
                <a:cs typeface="Arial" panose="020B0604020202020204" pitchFamily="34" charset="0"/>
              </a:rPr>
              <a:t>, __________________________________________.</a:t>
            </a:r>
            <a:br>
              <a:rPr lang="sl-SI" sz="2200" dirty="0" smtClean="0">
                <a:latin typeface="Arial" panose="020B0604020202020204" pitchFamily="34" charset="0"/>
                <a:cs typeface="Arial" panose="020B0604020202020204" pitchFamily="34" charset="0"/>
              </a:rPr>
            </a:br>
            <a:r>
              <a:rPr lang="sl-SI" sz="2200" dirty="0" smtClean="0">
                <a:latin typeface="Arial" panose="020B0604020202020204" pitchFamily="34" charset="0"/>
                <a:cs typeface="Arial" panose="020B0604020202020204" pitchFamily="34" charset="0"/>
              </a:rPr>
              <a:t>               </a:t>
            </a:r>
            <a:r>
              <a:rPr lang="sl-SI" sz="2200" dirty="0">
                <a:latin typeface="Arial" panose="020B0604020202020204" pitchFamily="34" charset="0"/>
                <a:cs typeface="Arial" panose="020B0604020202020204" pitchFamily="34" charset="0"/>
              </a:rPr>
              <a:t/>
            </a:r>
            <a:br>
              <a:rPr lang="sl-SI" sz="2200" dirty="0">
                <a:latin typeface="Arial" panose="020B0604020202020204" pitchFamily="34" charset="0"/>
                <a:cs typeface="Arial" panose="020B0604020202020204" pitchFamily="34" charset="0"/>
              </a:rPr>
            </a:br>
            <a:r>
              <a:rPr lang="sl-SI" sz="2200" dirty="0" smtClean="0">
                <a:latin typeface="Arial" panose="020B0604020202020204" pitchFamily="34" charset="0"/>
                <a:cs typeface="Arial" panose="020B0604020202020204" pitchFamily="34" charset="0"/>
              </a:rPr>
              <a:t> Rega</a:t>
            </a:r>
            <a:r>
              <a:rPr lang="sl-SI" sz="2200" dirty="0">
                <a:latin typeface="Arial" panose="020B0604020202020204" pitchFamily="34" charset="0"/>
                <a:cs typeface="Arial" panose="020B0604020202020204" pitchFamily="34" charset="0"/>
              </a:rPr>
              <a:t>, rega, rega, rega</a:t>
            </a:r>
            <a:r>
              <a:rPr lang="sl-SI" sz="2200" dirty="0" smtClean="0">
                <a:latin typeface="Arial" panose="020B0604020202020204" pitchFamily="34" charset="0"/>
                <a:cs typeface="Arial" panose="020B0604020202020204" pitchFamily="34" charset="0"/>
              </a:rPr>
              <a:t>, _________________________________.</a:t>
            </a:r>
            <a:br>
              <a:rPr lang="sl-SI" sz="2200" dirty="0" smtClean="0">
                <a:latin typeface="Arial" panose="020B0604020202020204" pitchFamily="34" charset="0"/>
                <a:cs typeface="Arial" panose="020B0604020202020204" pitchFamily="34" charset="0"/>
              </a:rPr>
            </a:br>
            <a:r>
              <a:rPr lang="sl-SI" sz="2200" dirty="0" smtClean="0">
                <a:latin typeface="Arial" panose="020B0604020202020204" pitchFamily="34" charset="0"/>
                <a:cs typeface="Arial" panose="020B0604020202020204" pitchFamily="34" charset="0"/>
              </a:rPr>
              <a:t>               </a:t>
            </a:r>
            <a:r>
              <a:rPr lang="sl-SI" sz="2200" dirty="0">
                <a:latin typeface="Arial" panose="020B0604020202020204" pitchFamily="34" charset="0"/>
                <a:cs typeface="Arial" panose="020B0604020202020204" pitchFamily="34" charset="0"/>
              </a:rPr>
              <a:t/>
            </a:r>
            <a:br>
              <a:rPr lang="sl-SI" sz="2200" dirty="0">
                <a:latin typeface="Arial" panose="020B0604020202020204" pitchFamily="34" charset="0"/>
                <a:cs typeface="Arial" panose="020B0604020202020204" pitchFamily="34" charset="0"/>
              </a:rPr>
            </a:br>
            <a:r>
              <a:rPr lang="sl-SI" sz="2200" dirty="0" smtClean="0">
                <a:latin typeface="Arial" panose="020B0604020202020204" pitchFamily="34" charset="0"/>
                <a:cs typeface="Arial" panose="020B0604020202020204" pitchFamily="34" charset="0"/>
              </a:rPr>
              <a:t> Kum</a:t>
            </a:r>
            <a:r>
              <a:rPr lang="sl-SI" sz="2200" dirty="0">
                <a:latin typeface="Arial" panose="020B0604020202020204" pitchFamily="34" charset="0"/>
                <a:cs typeface="Arial" panose="020B0604020202020204" pitchFamily="34" charset="0"/>
              </a:rPr>
              <a:t>, kum</a:t>
            </a:r>
            <a:r>
              <a:rPr lang="sl-SI" sz="2200" dirty="0" smtClean="0">
                <a:latin typeface="Arial" panose="020B0604020202020204" pitchFamily="34" charset="0"/>
                <a:cs typeface="Arial" panose="020B0604020202020204" pitchFamily="34" charset="0"/>
              </a:rPr>
              <a:t>, ___________________________________________.</a:t>
            </a:r>
            <a:br>
              <a:rPr lang="sl-SI" sz="2200" dirty="0" smtClean="0">
                <a:latin typeface="Arial" panose="020B0604020202020204" pitchFamily="34" charset="0"/>
                <a:cs typeface="Arial" panose="020B0604020202020204" pitchFamily="34" charset="0"/>
              </a:rPr>
            </a:br>
            <a:r>
              <a:rPr lang="sl-SI" sz="2200" dirty="0" smtClean="0">
                <a:latin typeface="Arial" panose="020B0604020202020204" pitchFamily="34" charset="0"/>
                <a:cs typeface="Arial" panose="020B0604020202020204" pitchFamily="34" charset="0"/>
              </a:rPr>
              <a:t/>
            </a:r>
            <a:br>
              <a:rPr lang="sl-SI" sz="2200" dirty="0" smtClean="0">
                <a:latin typeface="Arial" panose="020B0604020202020204" pitchFamily="34" charset="0"/>
                <a:cs typeface="Arial" panose="020B0604020202020204" pitchFamily="34" charset="0"/>
              </a:rPr>
            </a:br>
            <a:r>
              <a:rPr lang="sl-SI" sz="2200" dirty="0" smtClean="0">
                <a:latin typeface="Arial" panose="020B0604020202020204" pitchFamily="34" charset="0"/>
                <a:cs typeface="Arial" panose="020B0604020202020204" pitchFamily="34" charset="0"/>
              </a:rPr>
              <a:t> Kvak</a:t>
            </a:r>
            <a:r>
              <a:rPr lang="sl-SI" sz="2200" dirty="0">
                <a:latin typeface="Arial" panose="020B0604020202020204" pitchFamily="34" charset="0"/>
                <a:cs typeface="Arial" panose="020B0604020202020204" pitchFamily="34" charset="0"/>
              </a:rPr>
              <a:t>, kvak</a:t>
            </a:r>
            <a:r>
              <a:rPr lang="sl-SI" sz="2200" dirty="0" smtClean="0">
                <a:latin typeface="Arial" panose="020B0604020202020204" pitchFamily="34" charset="0"/>
                <a:cs typeface="Arial" panose="020B0604020202020204" pitchFamily="34" charset="0"/>
              </a:rPr>
              <a:t>, ___________________________________________.</a:t>
            </a:r>
            <a:r>
              <a:rPr lang="sl-SI" sz="2200" b="1" dirty="0" smtClean="0">
                <a:solidFill>
                  <a:schemeClr val="bg2">
                    <a:lumMod val="50000"/>
                  </a:schemeClr>
                </a:solidFill>
                <a:latin typeface="Arial" panose="020B0604020202020204" pitchFamily="34" charset="0"/>
                <a:cs typeface="Arial" panose="020B0604020202020204" pitchFamily="34" charset="0"/>
              </a:rPr>
              <a:t/>
            </a:r>
            <a:br>
              <a:rPr lang="sl-SI" sz="2200" b="1" dirty="0" smtClean="0">
                <a:solidFill>
                  <a:schemeClr val="bg2">
                    <a:lumMod val="50000"/>
                  </a:schemeClr>
                </a:solidFill>
                <a:latin typeface="Arial" panose="020B0604020202020204" pitchFamily="34" charset="0"/>
                <a:cs typeface="Arial" panose="020B0604020202020204" pitchFamily="34" charset="0"/>
              </a:rPr>
            </a:br>
            <a:r>
              <a:rPr lang="sl-SI" sz="2200" b="1" dirty="0" smtClean="0">
                <a:solidFill>
                  <a:schemeClr val="bg2">
                    <a:lumMod val="50000"/>
                  </a:schemeClr>
                </a:solidFill>
              </a:rPr>
              <a:t/>
            </a:r>
            <a:br>
              <a:rPr lang="sl-SI" sz="2200" b="1" dirty="0" smtClean="0">
                <a:solidFill>
                  <a:schemeClr val="bg2">
                    <a:lumMod val="50000"/>
                  </a:schemeClr>
                </a:solidFill>
              </a:rPr>
            </a:br>
            <a:r>
              <a:rPr lang="sl-SI" dirty="0" smtClean="0"/>
              <a:t/>
            </a:r>
            <a:br>
              <a:rPr lang="sl-SI" dirty="0" smtClean="0"/>
            </a:br>
            <a:r>
              <a:rPr lang="sl-SI" dirty="0" smtClean="0"/>
              <a:t/>
            </a:r>
            <a:br>
              <a:rPr lang="sl-SI" dirty="0" smtClean="0"/>
            </a:br>
            <a:endParaRPr lang="sl-SI"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491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2"/>
          <p:cNvSpPr>
            <a:spLocks noGrp="1"/>
          </p:cNvSpPr>
          <p:nvPr>
            <p:ph type="title"/>
          </p:nvPr>
        </p:nvSpPr>
        <p:spPr>
          <a:xfrm>
            <a:off x="493714" y="723900"/>
            <a:ext cx="11383961" cy="7061200"/>
          </a:xfrm>
        </p:spPr>
        <p:txBody>
          <a:bodyPr rtlCol="0">
            <a:normAutofit fontScale="90000"/>
          </a:bodyPr>
          <a:lstStyle/>
          <a:p>
            <a:pPr lvl="0"/>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t>
            </a:r>
            <a:br>
              <a:rPr lang="sl-SI" dirty="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b="1" dirty="0" smtClean="0">
                <a:solidFill>
                  <a:schemeClr val="bg2">
                    <a:lumMod val="50000"/>
                  </a:schemeClr>
                </a:solidFill>
              </a:rPr>
              <a:t>NAVODILO</a:t>
            </a:r>
            <a:r>
              <a:rPr lang="sl-SI" b="1" dirty="0">
                <a:solidFill>
                  <a:schemeClr val="bg2">
                    <a:lumMod val="50000"/>
                  </a:schemeClr>
                </a:solidFill>
              </a:rPr>
              <a:t>: </a:t>
            </a:r>
            <a:r>
              <a:rPr lang="sl-SI" b="1" dirty="0" smtClean="0">
                <a:solidFill>
                  <a:srgbClr val="92D050"/>
                </a:solidFill>
              </a:rPr>
              <a:t>Prisluhni in </a:t>
            </a:r>
            <a:r>
              <a:rPr lang="sl-SI" b="1" dirty="0" smtClean="0">
                <a:solidFill>
                  <a:schemeClr val="accent6">
                    <a:lumMod val="50000"/>
                  </a:schemeClr>
                </a:solidFill>
              </a:rPr>
              <a:t>zapoj</a:t>
            </a:r>
            <a:r>
              <a:rPr lang="sl-SI" b="1" dirty="0" smtClean="0">
                <a:solidFill>
                  <a:srgbClr val="92D050"/>
                </a:solidFill>
              </a:rPr>
              <a:t> pesem </a:t>
            </a:r>
            <a:r>
              <a:rPr lang="sl-SI" b="1" dirty="0" smtClean="0">
                <a:solidFill>
                  <a:srgbClr val="FF0000"/>
                </a:solidFill>
              </a:rPr>
              <a:t>Žabe</a:t>
            </a:r>
            <a:r>
              <a:rPr lang="sl-SI" b="1" dirty="0" smtClean="0">
                <a:solidFill>
                  <a:srgbClr val="92D050"/>
                </a:solidFill>
              </a:rPr>
              <a:t>, ki jo je uglasbil </a:t>
            </a:r>
            <a:r>
              <a:rPr lang="sl-SI" b="1" dirty="0" smtClean="0">
                <a:solidFill>
                  <a:schemeClr val="accent6">
                    <a:lumMod val="50000"/>
                  </a:schemeClr>
                </a:solidFill>
              </a:rPr>
              <a:t>skladatelj </a:t>
            </a:r>
            <a:r>
              <a:rPr lang="sl-SI" b="1" dirty="0" smtClean="0">
                <a:solidFill>
                  <a:srgbClr val="92D050"/>
                </a:solidFill>
              </a:rPr>
              <a:t>Vinko Vodopivec.</a:t>
            </a: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sz="2700" dirty="0">
                <a:latin typeface="Arial" panose="020B0604020202020204" pitchFamily="34" charset="0"/>
                <a:cs typeface="Arial" panose="020B0604020202020204" pitchFamily="34" charset="0"/>
              </a:rPr>
              <a:t/>
            </a:r>
            <a:br>
              <a:rPr lang="sl-SI" sz="2700" dirty="0">
                <a:latin typeface="Arial" panose="020B0604020202020204" pitchFamily="34" charset="0"/>
                <a:cs typeface="Arial" panose="020B0604020202020204" pitchFamily="34" charset="0"/>
              </a:rPr>
            </a:br>
            <a:r>
              <a:rPr lang="sl-SI" sz="2700" dirty="0">
                <a:latin typeface="Arial" panose="020B0604020202020204" pitchFamily="34" charset="0"/>
                <a:cs typeface="Arial" panose="020B0604020202020204" pitchFamily="34" charset="0"/>
              </a:rPr>
              <a:t> </a:t>
            </a:r>
            <a:r>
              <a:rPr lang="sl-SI" sz="2700" dirty="0" smtClean="0">
                <a:latin typeface="Arial" panose="020B0604020202020204" pitchFamily="34" charset="0"/>
                <a:cs typeface="Arial" panose="020B0604020202020204" pitchFamily="34" charset="0"/>
              </a:rPr>
              <a:t>1. Žabe </a:t>
            </a:r>
            <a:r>
              <a:rPr lang="sl-SI" sz="2700" dirty="0">
                <a:latin typeface="Arial" panose="020B0604020202020204" pitchFamily="34" charset="0"/>
                <a:cs typeface="Arial" panose="020B0604020202020204" pitchFamily="34" charset="0"/>
              </a:rPr>
              <a:t>svatbo so imele</a:t>
            </a:r>
            <a:r>
              <a:rPr lang="sl-SI" sz="2700" dirty="0" smtClean="0">
                <a:latin typeface="Arial" panose="020B0604020202020204" pitchFamily="34" charset="0"/>
                <a:cs typeface="Arial" panose="020B0604020202020204" pitchFamily="34" charset="0"/>
              </a:rPr>
              <a:t>,                            2.   Skokica, nevesta mlada,</a:t>
            </a:r>
            <a:r>
              <a:rPr lang="sl-SI" sz="2700" dirty="0">
                <a:latin typeface="Arial" panose="020B0604020202020204" pitchFamily="34" charset="0"/>
                <a:cs typeface="Arial" panose="020B0604020202020204" pitchFamily="34" charset="0"/>
              </a:rPr>
              <a:t/>
            </a:r>
            <a:br>
              <a:rPr lang="sl-SI" sz="2700" dirty="0">
                <a:latin typeface="Arial" panose="020B0604020202020204" pitchFamily="34" charset="0"/>
                <a:cs typeface="Arial" panose="020B0604020202020204" pitchFamily="34" charset="0"/>
              </a:rPr>
            </a:br>
            <a:r>
              <a:rPr lang="sl-SI" sz="2700" dirty="0" smtClean="0">
                <a:latin typeface="Arial" panose="020B0604020202020204" pitchFamily="34" charset="0"/>
                <a:cs typeface="Arial" panose="020B0604020202020204" pitchFamily="34" charset="0"/>
              </a:rPr>
              <a:t>  zbrane </a:t>
            </a:r>
            <a:r>
              <a:rPr lang="sl-SI" sz="2700" dirty="0">
                <a:latin typeface="Arial" panose="020B0604020202020204" pitchFamily="34" charset="0"/>
                <a:cs typeface="Arial" panose="020B0604020202020204" pitchFamily="34" charset="0"/>
              </a:rPr>
              <a:t>od sosednjih mlak</a:t>
            </a:r>
            <a:r>
              <a:rPr lang="sl-SI" sz="2700" dirty="0" smtClean="0">
                <a:latin typeface="Arial" panose="020B0604020202020204" pitchFamily="34" charset="0"/>
                <a:cs typeface="Arial" panose="020B0604020202020204" pitchFamily="34" charset="0"/>
              </a:rPr>
              <a:t>,                         ženin bil je dolgokrak,</a:t>
            </a:r>
            <a:r>
              <a:rPr lang="sl-SI" sz="2700" dirty="0">
                <a:latin typeface="Arial" panose="020B0604020202020204" pitchFamily="34" charset="0"/>
                <a:cs typeface="Arial" panose="020B0604020202020204" pitchFamily="34" charset="0"/>
              </a:rPr>
              <a:t/>
            </a:r>
            <a:br>
              <a:rPr lang="sl-SI" sz="2700" dirty="0">
                <a:latin typeface="Arial" panose="020B0604020202020204" pitchFamily="34" charset="0"/>
                <a:cs typeface="Arial" panose="020B0604020202020204" pitchFamily="34" charset="0"/>
              </a:rPr>
            </a:br>
            <a:r>
              <a:rPr lang="sl-SI" sz="2700" dirty="0" smtClean="0">
                <a:latin typeface="Arial" panose="020B0604020202020204" pitchFamily="34" charset="0"/>
                <a:cs typeface="Arial" panose="020B0604020202020204" pitchFamily="34" charset="0"/>
              </a:rPr>
              <a:t>  jedle</a:t>
            </a:r>
            <a:r>
              <a:rPr lang="sl-SI" sz="2700" dirty="0">
                <a:latin typeface="Arial" panose="020B0604020202020204" pitchFamily="34" charset="0"/>
                <a:cs typeface="Arial" panose="020B0604020202020204" pitchFamily="34" charset="0"/>
              </a:rPr>
              <a:t>, pile so in pele, </a:t>
            </a:r>
            <a:r>
              <a:rPr lang="sl-SI" sz="2700" dirty="0" smtClean="0">
                <a:latin typeface="Arial" panose="020B0604020202020204" pitchFamily="34" charset="0"/>
                <a:cs typeface="Arial" panose="020B0604020202020204" pitchFamily="34" charset="0"/>
              </a:rPr>
              <a:t>                                 rajala oba sta rada,</a:t>
            </a:r>
            <a:r>
              <a:rPr lang="sl-SI" sz="2700" dirty="0">
                <a:latin typeface="Arial" panose="020B0604020202020204" pitchFamily="34" charset="0"/>
                <a:cs typeface="Arial" panose="020B0604020202020204" pitchFamily="34" charset="0"/>
              </a:rPr>
              <a:t/>
            </a:r>
            <a:br>
              <a:rPr lang="sl-SI" sz="2700" dirty="0">
                <a:latin typeface="Arial" panose="020B0604020202020204" pitchFamily="34" charset="0"/>
                <a:cs typeface="Arial" panose="020B0604020202020204" pitchFamily="34" charset="0"/>
              </a:rPr>
            </a:br>
            <a:r>
              <a:rPr lang="sl-SI" sz="2700" dirty="0" smtClean="0">
                <a:latin typeface="Arial" panose="020B0604020202020204" pitchFamily="34" charset="0"/>
                <a:cs typeface="Arial" panose="020B0604020202020204" pitchFamily="34" charset="0"/>
              </a:rPr>
              <a:t>  rega</a:t>
            </a:r>
            <a:r>
              <a:rPr lang="sl-SI" sz="2700" dirty="0">
                <a:latin typeface="Arial" panose="020B0604020202020204" pitchFamily="34" charset="0"/>
                <a:cs typeface="Arial" panose="020B0604020202020204" pitchFamily="34" charset="0"/>
              </a:rPr>
              <a:t>, rega, reg, kvak, kvak, kvak, kvak</a:t>
            </a:r>
            <a:r>
              <a:rPr lang="sl-SI" sz="2700" dirty="0" smtClean="0">
                <a:latin typeface="Arial" panose="020B0604020202020204" pitchFamily="34" charset="0"/>
                <a:cs typeface="Arial" panose="020B0604020202020204" pitchFamily="34" charset="0"/>
              </a:rPr>
              <a:t>.    Rega, rega, reg, kvak, kvak, kvak, kvak.</a:t>
            </a:r>
            <a:r>
              <a:rPr lang="sl-SI" sz="1800" dirty="0">
                <a:latin typeface="Arial" panose="020B0604020202020204" pitchFamily="34" charset="0"/>
                <a:cs typeface="Arial" panose="020B0604020202020204" pitchFamily="34" charset="0"/>
              </a:rPr>
              <a:t/>
            </a:r>
            <a:br>
              <a:rPr lang="sl-SI" sz="1800" dirty="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a:t> </a:t>
            </a:r>
            <a:r>
              <a:rPr lang="sl-SI" dirty="0" smtClean="0"/>
              <a:t>3.</a:t>
            </a:r>
            <a:r>
              <a:rPr lang="sl-SI" sz="2700" dirty="0" smtClean="0">
                <a:latin typeface="Arial" panose="020B0604020202020204" pitchFamily="34" charset="0"/>
                <a:cs typeface="Arial" panose="020B0604020202020204" pitchFamily="34" charset="0"/>
              </a:rPr>
              <a:t>Po večerji zavrte se,                               4.   Živi ženin naš z nevesto,              </a:t>
            </a:r>
            <a:br>
              <a:rPr lang="sl-SI" sz="2700" dirty="0" smtClean="0">
                <a:latin typeface="Arial" panose="020B0604020202020204" pitchFamily="34" charset="0"/>
                <a:cs typeface="Arial" panose="020B0604020202020204" pitchFamily="34" charset="0"/>
              </a:rPr>
            </a:br>
            <a:r>
              <a:rPr lang="sl-SI" sz="2700" dirty="0">
                <a:latin typeface="Arial" panose="020B0604020202020204" pitchFamily="34" charset="0"/>
                <a:cs typeface="Arial" panose="020B0604020202020204" pitchFamily="34" charset="0"/>
              </a:rPr>
              <a:t> </a:t>
            </a:r>
            <a:r>
              <a:rPr lang="sl-SI" sz="2700" dirty="0" smtClean="0">
                <a:latin typeface="Arial" panose="020B0604020202020204" pitchFamily="34" charset="0"/>
                <a:cs typeface="Arial" panose="020B0604020202020204" pitchFamily="34" charset="0"/>
              </a:rPr>
              <a:t> ko je bil že pozen mrak,                             glas povzdigne </a:t>
            </a:r>
            <a:r>
              <a:rPr lang="sl-SI" sz="2700" dirty="0" err="1" smtClean="0">
                <a:latin typeface="Arial" panose="020B0604020202020204" pitchFamily="34" charset="0"/>
                <a:cs typeface="Arial" panose="020B0604020202020204" pitchFamily="34" charset="0"/>
              </a:rPr>
              <a:t>Krakuš</a:t>
            </a:r>
            <a:r>
              <a:rPr lang="sl-SI" sz="2700" dirty="0" smtClean="0">
                <a:latin typeface="Arial" panose="020B0604020202020204" pitchFamily="34" charset="0"/>
                <a:cs typeface="Arial" panose="020B0604020202020204" pitchFamily="34" charset="0"/>
              </a:rPr>
              <a:t> svat,</a:t>
            </a:r>
            <a:br>
              <a:rPr lang="sl-SI" sz="2700" dirty="0" smtClean="0">
                <a:latin typeface="Arial" panose="020B0604020202020204" pitchFamily="34" charset="0"/>
                <a:cs typeface="Arial" panose="020B0604020202020204" pitchFamily="34" charset="0"/>
              </a:rPr>
            </a:br>
            <a:r>
              <a:rPr lang="sl-SI" sz="2700" dirty="0">
                <a:latin typeface="Arial" panose="020B0604020202020204" pitchFamily="34" charset="0"/>
                <a:cs typeface="Arial" panose="020B0604020202020204" pitchFamily="34" charset="0"/>
              </a:rPr>
              <a:t> </a:t>
            </a:r>
            <a:r>
              <a:rPr lang="sl-SI" sz="2700" dirty="0" smtClean="0">
                <a:latin typeface="Arial" panose="020B0604020202020204" pitchFamily="34" charset="0"/>
                <a:cs typeface="Arial" panose="020B0604020202020204" pitchFamily="34" charset="0"/>
              </a:rPr>
              <a:t> rajajo, da vse se trese,                               zagrmi jih kakih dvesto,</a:t>
            </a:r>
            <a:br>
              <a:rPr lang="sl-SI" sz="2700" dirty="0" smtClean="0">
                <a:latin typeface="Arial" panose="020B0604020202020204" pitchFamily="34" charset="0"/>
                <a:cs typeface="Arial" panose="020B0604020202020204" pitchFamily="34" charset="0"/>
              </a:rPr>
            </a:br>
            <a:r>
              <a:rPr lang="sl-SI" sz="2700" dirty="0">
                <a:latin typeface="Arial" panose="020B0604020202020204" pitchFamily="34" charset="0"/>
                <a:cs typeface="Arial" panose="020B0604020202020204" pitchFamily="34" charset="0"/>
              </a:rPr>
              <a:t> </a:t>
            </a:r>
            <a:r>
              <a:rPr lang="sl-SI" sz="2700" dirty="0" smtClean="0">
                <a:latin typeface="Arial" panose="020B0604020202020204" pitchFamily="34" charset="0"/>
                <a:cs typeface="Arial" panose="020B0604020202020204" pitchFamily="34" charset="0"/>
              </a:rPr>
              <a:t> rega</a:t>
            </a:r>
            <a:r>
              <a:rPr lang="sl-SI" sz="2700" dirty="0">
                <a:latin typeface="Arial" panose="020B0604020202020204" pitchFamily="34" charset="0"/>
                <a:cs typeface="Arial" panose="020B0604020202020204" pitchFamily="34" charset="0"/>
              </a:rPr>
              <a:t>, rega, reg, kvak, kvak, kvak, kvak</a:t>
            </a:r>
            <a:r>
              <a:rPr lang="sl-SI" sz="2700" dirty="0" smtClean="0">
                <a:latin typeface="Arial" panose="020B0604020202020204" pitchFamily="34" charset="0"/>
                <a:cs typeface="Arial" panose="020B0604020202020204" pitchFamily="34" charset="0"/>
              </a:rPr>
              <a:t>.     rega</a:t>
            </a:r>
            <a:r>
              <a:rPr lang="sl-SI" sz="2700" dirty="0">
                <a:latin typeface="Arial" panose="020B0604020202020204" pitchFamily="34" charset="0"/>
                <a:cs typeface="Arial" panose="020B0604020202020204" pitchFamily="34" charset="0"/>
              </a:rPr>
              <a:t>, rega, reg, kvak, kvak, kvak, kvak.</a:t>
            </a:r>
            <a:r>
              <a:rPr lang="sl-SI" dirty="0"/>
              <a:t/>
            </a:r>
            <a:br>
              <a:rPr lang="sl-SI" dirty="0"/>
            </a:br>
            <a:r>
              <a:rPr lang="sl-SI" dirty="0"/>
              <a:t/>
            </a:r>
            <a:br>
              <a:rPr lang="sl-SI" dirty="0"/>
            </a:br>
            <a:r>
              <a:rPr lang="sl-SI" dirty="0"/>
              <a:t> </a:t>
            </a:r>
            <a:r>
              <a:rPr lang="sl-SI" sz="2400" dirty="0" smtClean="0">
                <a:solidFill>
                  <a:schemeClr val="accent5"/>
                </a:solidFill>
              </a:rPr>
              <a:t>Pesem prepiši v svoj zvezek </a:t>
            </a:r>
            <a:r>
              <a:rPr lang="sl-SI" sz="2400" dirty="0" smtClean="0">
                <a:solidFill>
                  <a:schemeClr val="accent5"/>
                </a:solidFill>
                <a:sym typeface="Wingdings" panose="05000000000000000000" pitchFamily="2" charset="2"/>
              </a:rPr>
              <a:t></a:t>
            </a:r>
            <a:r>
              <a:rPr lang="sl-SI" dirty="0"/>
              <a:t/>
            </a:r>
            <a:br>
              <a:rPr lang="sl-SI" dirty="0"/>
            </a:br>
            <a:r>
              <a:rPr lang="sl-SI" sz="2200" b="1" dirty="0" smtClean="0">
                <a:solidFill>
                  <a:srgbClr val="FF0000"/>
                </a:solidFill>
                <a:latin typeface="Arial" panose="020B0604020202020204" pitchFamily="34" charset="0"/>
                <a:cs typeface="Arial" panose="020B0604020202020204" pitchFamily="34" charset="0"/>
              </a:rPr>
              <a:t/>
            </a:r>
            <a:br>
              <a:rPr lang="sl-SI" sz="2200" b="1" dirty="0" smtClean="0">
                <a:solidFill>
                  <a:srgbClr val="FF0000"/>
                </a:solidFill>
                <a:latin typeface="Arial" panose="020B0604020202020204" pitchFamily="34" charset="0"/>
                <a:cs typeface="Arial" panose="020B0604020202020204" pitchFamily="34" charset="0"/>
              </a:rPr>
            </a:br>
            <a:r>
              <a:rPr lang="sl-SI" sz="2200" b="1" dirty="0" smtClean="0">
                <a:solidFill>
                  <a:srgbClr val="FF0000"/>
                </a:solidFill>
                <a:latin typeface="Arial" panose="020B0604020202020204" pitchFamily="34" charset="0"/>
                <a:cs typeface="Arial" panose="020B0604020202020204" pitchFamily="34" charset="0"/>
              </a:rPr>
              <a:t> </a:t>
            </a:r>
            <a:r>
              <a:rPr lang="sl-SI" dirty="0" smtClean="0"/>
              <a:t/>
            </a:r>
            <a:br>
              <a:rPr lang="sl-SI" dirty="0" smtClean="0"/>
            </a:br>
            <a:r>
              <a:rPr lang="sl-SI" dirty="0" smtClean="0"/>
              <a:t/>
            </a:r>
            <a:br>
              <a:rPr lang="sl-SI" dirty="0" smtClean="0"/>
            </a:br>
            <a:endParaRPr lang="sl-SI" dirty="0">
              <a:solidFill>
                <a:schemeClr val="tx2"/>
              </a:solidFill>
              <a:latin typeface="Arial" panose="020B0604020202020204" pitchFamily="34" charset="0"/>
              <a:cs typeface="Arial" panose="020B0604020202020204" pitchFamily="34" charset="0"/>
            </a:endParaRPr>
          </a:p>
        </p:txBody>
      </p:sp>
      <p:pic>
        <p:nvPicPr>
          <p:cNvPr id="2" name="Žabe_voka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20400" y="1838325"/>
            <a:ext cx="609600" cy="609600"/>
          </a:xfrm>
          <a:prstGeom prst="rect">
            <a:avLst/>
          </a:prstGeom>
        </p:spPr>
      </p:pic>
    </p:spTree>
    <p:extLst>
      <p:ext uri="{BB962C8B-B14F-4D97-AF65-F5344CB8AC3E}">
        <p14:creationId xmlns:p14="http://schemas.microsoft.com/office/powerpoint/2010/main" val="238881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60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2"/>
          <p:cNvSpPr>
            <a:spLocks noGrp="1"/>
          </p:cNvSpPr>
          <p:nvPr>
            <p:ph type="title"/>
          </p:nvPr>
        </p:nvSpPr>
        <p:spPr>
          <a:xfrm>
            <a:off x="0" y="1546412"/>
            <a:ext cx="11914094" cy="6238688"/>
          </a:xfrm>
        </p:spPr>
        <p:txBody>
          <a:bodyPr rtlCol="0">
            <a:normAutofit fontScale="90000"/>
          </a:bodyPr>
          <a:lstStyle/>
          <a:p>
            <a:pPr lvl="0"/>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t>
            </a:r>
            <a:br>
              <a:rPr lang="sl-SI" dirty="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b="1" dirty="0" smtClean="0">
                <a:solidFill>
                  <a:srgbClr val="92D050"/>
                </a:solidFill>
              </a:rPr>
              <a:t/>
            </a:r>
            <a:br>
              <a:rPr lang="sl-SI" b="1" dirty="0" smtClean="0">
                <a:solidFill>
                  <a:srgbClr val="92D050"/>
                </a:solidFill>
              </a:rPr>
            </a:br>
            <a:r>
              <a:rPr lang="sl-SI" b="1" dirty="0" smtClean="0">
                <a:solidFill>
                  <a:srgbClr val="92D050"/>
                </a:solidFill>
              </a:rPr>
              <a:t/>
            </a:r>
            <a:br>
              <a:rPr lang="sl-SI" b="1" dirty="0" smtClean="0">
                <a:solidFill>
                  <a:srgbClr val="92D050"/>
                </a:solidFill>
              </a:rPr>
            </a:br>
            <a:r>
              <a:rPr lang="sl-SI" b="1" dirty="0" smtClean="0">
                <a:solidFill>
                  <a:srgbClr val="92D050"/>
                </a:solidFill>
              </a:rPr>
              <a:t/>
            </a:r>
            <a:br>
              <a:rPr lang="sl-SI" b="1" dirty="0" smtClean="0">
                <a:solidFill>
                  <a:srgbClr val="92D050"/>
                </a:solidFill>
              </a:rPr>
            </a:br>
            <a:r>
              <a:rPr lang="sl-SI" b="1" dirty="0">
                <a:solidFill>
                  <a:srgbClr val="92D050"/>
                </a:solidFill>
              </a:rPr>
              <a:t/>
            </a:r>
            <a:br>
              <a:rPr lang="sl-SI" b="1" dirty="0">
                <a:solidFill>
                  <a:srgbClr val="92D050"/>
                </a:solidFill>
              </a:rPr>
            </a:br>
            <a:r>
              <a:rPr lang="sl-SI" b="1" dirty="0" smtClean="0">
                <a:solidFill>
                  <a:srgbClr val="92D050"/>
                </a:solidFill>
                <a:hlinkClick r:id="rId5"/>
              </a:rPr>
              <a:t>https</a:t>
            </a:r>
            <a:r>
              <a:rPr lang="sl-SI" b="1" dirty="0">
                <a:solidFill>
                  <a:srgbClr val="92D050"/>
                </a:solidFill>
                <a:hlinkClick r:id="rId5"/>
              </a:rPr>
              <a:t>://</a:t>
            </a:r>
            <a:r>
              <a:rPr lang="sl-SI" b="1" dirty="0" smtClean="0">
                <a:solidFill>
                  <a:srgbClr val="92D050"/>
                </a:solidFill>
                <a:hlinkClick r:id="rId5"/>
              </a:rPr>
              <a:t>youtu.be/1UZQr6X7PIY</a:t>
            </a:r>
            <a:r>
              <a:rPr lang="sl-SI" b="1" dirty="0" smtClean="0">
                <a:solidFill>
                  <a:srgbClr val="92D050"/>
                </a:solidFill>
              </a:rPr>
              <a:t/>
            </a:r>
            <a:br>
              <a:rPr lang="sl-SI" b="1" dirty="0" smtClean="0">
                <a:solidFill>
                  <a:srgbClr val="92D050"/>
                </a:solidFill>
              </a:rPr>
            </a:br>
            <a:r>
              <a:rPr lang="sl-SI" b="1" dirty="0">
                <a:solidFill>
                  <a:srgbClr val="92D050"/>
                </a:solidFill>
              </a:rPr>
              <a:t/>
            </a:r>
            <a:br>
              <a:rPr lang="sl-SI" b="1" dirty="0">
                <a:solidFill>
                  <a:srgbClr val="92D050"/>
                </a:solidFill>
              </a:rPr>
            </a:b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hlinkClick r:id="rId6"/>
              </a:rPr>
              <a:t>https://</a:t>
            </a:r>
            <a:r>
              <a:rPr lang="sl-SI" dirty="0" smtClean="0">
                <a:latin typeface="Arial" panose="020B0604020202020204" pitchFamily="34" charset="0"/>
                <a:cs typeface="Arial" panose="020B0604020202020204" pitchFamily="34" charset="0"/>
                <a:hlinkClick r:id="rId6"/>
              </a:rPr>
              <a:t>youtu.be/cUC0SOqJeVc</a:t>
            </a: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hlinkClick r:id="rId7"/>
              </a:rPr>
              <a:t>https://</a:t>
            </a:r>
            <a:r>
              <a:rPr lang="sl-SI" dirty="0" smtClean="0">
                <a:latin typeface="Arial" panose="020B0604020202020204" pitchFamily="34" charset="0"/>
                <a:cs typeface="Arial" panose="020B0604020202020204" pitchFamily="34" charset="0"/>
                <a:hlinkClick r:id="rId7"/>
              </a:rPr>
              <a:t>youtu.be/mdKxKCZhgBI</a:t>
            </a: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hlinkClick r:id="rId8"/>
              </a:rPr>
              <a:t>https://</a:t>
            </a:r>
            <a:r>
              <a:rPr lang="sl-SI" dirty="0" smtClean="0">
                <a:latin typeface="Arial" panose="020B0604020202020204" pitchFamily="34" charset="0"/>
                <a:cs typeface="Arial" panose="020B0604020202020204" pitchFamily="34" charset="0"/>
                <a:hlinkClick r:id="rId8"/>
              </a:rPr>
              <a:t>youtu.be/uZm2ROARrw8</a:t>
            </a: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t/>
            </a:r>
            <a:br>
              <a:rPr lang="sl-SI" dirty="0"/>
            </a:br>
            <a:r>
              <a:rPr lang="sl-SI" dirty="0"/>
              <a:t/>
            </a:r>
            <a:br>
              <a:rPr lang="sl-SI" dirty="0"/>
            </a:br>
            <a:r>
              <a:rPr lang="sl-SI" dirty="0"/>
              <a:t> </a:t>
            </a:r>
            <a:r>
              <a:rPr lang="sl-SI" b="1" dirty="0">
                <a:solidFill>
                  <a:srgbClr val="92D050"/>
                </a:solidFill>
              </a:rPr>
              <a:t> </a:t>
            </a:r>
            <a:r>
              <a:rPr lang="sl-SI" b="1" dirty="0" smtClean="0">
                <a:solidFill>
                  <a:srgbClr val="92D050"/>
                </a:solidFill>
              </a:rPr>
              <a:t>          </a:t>
            </a:r>
            <a:r>
              <a:rPr lang="sl-SI" dirty="0"/>
              <a:t/>
            </a:r>
            <a:br>
              <a:rPr lang="sl-SI" dirty="0"/>
            </a:br>
            <a:r>
              <a:rPr lang="sl-SI" sz="2200" b="1" dirty="0" smtClean="0">
                <a:solidFill>
                  <a:srgbClr val="FF0000"/>
                </a:solidFill>
                <a:latin typeface="Arial" panose="020B0604020202020204" pitchFamily="34" charset="0"/>
                <a:cs typeface="Arial" panose="020B0604020202020204" pitchFamily="34" charset="0"/>
              </a:rPr>
              <a:t/>
            </a:r>
            <a:br>
              <a:rPr lang="sl-SI" sz="2200" b="1" dirty="0" smtClean="0">
                <a:solidFill>
                  <a:srgbClr val="FF0000"/>
                </a:solidFill>
                <a:latin typeface="Arial" panose="020B0604020202020204" pitchFamily="34" charset="0"/>
                <a:cs typeface="Arial" panose="020B0604020202020204" pitchFamily="34" charset="0"/>
              </a:rPr>
            </a:br>
            <a:r>
              <a:rPr lang="sl-SI" sz="2200" b="1" dirty="0" smtClean="0">
                <a:solidFill>
                  <a:srgbClr val="FF0000"/>
                </a:solidFill>
                <a:latin typeface="Arial" panose="020B0604020202020204" pitchFamily="34" charset="0"/>
                <a:cs typeface="Arial" panose="020B0604020202020204" pitchFamily="34" charset="0"/>
              </a:rPr>
              <a:t> </a:t>
            </a:r>
            <a:r>
              <a:rPr lang="sl-SI" dirty="0" smtClean="0"/>
              <a:t/>
            </a:r>
            <a:br>
              <a:rPr lang="sl-SI" dirty="0" smtClean="0"/>
            </a:br>
            <a:r>
              <a:rPr lang="sl-SI" dirty="0" smtClean="0"/>
              <a:t/>
            </a:r>
            <a:br>
              <a:rPr lang="sl-SI" dirty="0" smtClean="0"/>
            </a:br>
            <a:endParaRPr lang="sl-SI" dirty="0">
              <a:solidFill>
                <a:schemeClr val="tx2"/>
              </a:solidFill>
              <a:latin typeface="Arial" panose="020B0604020202020204" pitchFamily="34" charset="0"/>
              <a:cs typeface="Arial" panose="020B0604020202020204" pitchFamily="34" charset="0"/>
            </a:endParaRPr>
          </a:p>
        </p:txBody>
      </p:sp>
      <p:sp>
        <p:nvSpPr>
          <p:cNvPr id="5" name="PoljeZBesedilom 4"/>
          <p:cNvSpPr txBox="1"/>
          <p:nvPr/>
        </p:nvSpPr>
        <p:spPr>
          <a:xfrm>
            <a:off x="6952129" y="618565"/>
            <a:ext cx="5082989" cy="6463308"/>
          </a:xfrm>
          <a:prstGeom prst="rect">
            <a:avLst/>
          </a:prstGeom>
          <a:noFill/>
        </p:spPr>
        <p:txBody>
          <a:bodyPr wrap="square" rtlCol="0">
            <a:spAutoFit/>
          </a:bodyPr>
          <a:lstStyle/>
          <a:p>
            <a:r>
              <a:rPr lang="sl-SI" b="1" u="sng" dirty="0" smtClean="0">
                <a:solidFill>
                  <a:schemeClr val="accent6">
                    <a:lumMod val="75000"/>
                  </a:schemeClr>
                </a:solidFill>
              </a:rPr>
              <a:t>Klikni na polja s povezavo.</a:t>
            </a:r>
          </a:p>
          <a:p>
            <a:endParaRPr lang="sl-SI" dirty="0"/>
          </a:p>
          <a:p>
            <a:r>
              <a:rPr lang="sl-SI" dirty="0" smtClean="0"/>
              <a:t>Slišal boš pesem Žabe v izvedbi različnih</a:t>
            </a:r>
          </a:p>
          <a:p>
            <a:r>
              <a:rPr lang="sl-SI" dirty="0" smtClean="0"/>
              <a:t>Izvajalcev </a:t>
            </a:r>
            <a:r>
              <a:rPr lang="sl-SI" dirty="0" smtClean="0">
                <a:sym typeface="Wingdings" panose="05000000000000000000" pitchFamily="2" charset="2"/>
              </a:rPr>
              <a:t></a:t>
            </a:r>
          </a:p>
          <a:p>
            <a:endParaRPr lang="sl-SI" dirty="0">
              <a:sym typeface="Wingdings" panose="05000000000000000000" pitchFamily="2" charset="2"/>
            </a:endParaRPr>
          </a:p>
          <a:p>
            <a:r>
              <a:rPr lang="sl-SI" dirty="0" smtClean="0">
                <a:sym typeface="Wingdings" panose="05000000000000000000" pitchFamily="2" charset="2"/>
              </a:rPr>
              <a:t>Pri prvih dveh posnetkih zapoj zraven še ti.</a:t>
            </a:r>
          </a:p>
          <a:p>
            <a:r>
              <a:rPr lang="sl-SI" dirty="0" smtClean="0">
                <a:sym typeface="Wingdings" panose="05000000000000000000" pitchFamily="2" charset="2"/>
              </a:rPr>
              <a:t>V zvezek zapiši, katera izvedba ti je najbolj všeč.</a:t>
            </a:r>
          </a:p>
          <a:p>
            <a:endParaRPr lang="sl-SI" dirty="0">
              <a:sym typeface="Wingdings" panose="05000000000000000000" pitchFamily="2" charset="2"/>
            </a:endParaRPr>
          </a:p>
          <a:p>
            <a:r>
              <a:rPr lang="sl-SI" b="1" dirty="0" smtClean="0">
                <a:solidFill>
                  <a:schemeClr val="bg2">
                    <a:lumMod val="10000"/>
                  </a:schemeClr>
                </a:solidFill>
                <a:sym typeface="Wingdings" panose="05000000000000000000" pitchFamily="2" charset="2"/>
              </a:rPr>
              <a:t>Pesem prepiši v svoj zvezek in se jo nauči do prihodnjega tedna.</a:t>
            </a:r>
          </a:p>
          <a:p>
            <a:endParaRPr lang="sl-SI" dirty="0" smtClean="0">
              <a:sym typeface="Wingdings" panose="05000000000000000000" pitchFamily="2" charset="2"/>
            </a:endParaRPr>
          </a:p>
          <a:p>
            <a:r>
              <a:rPr lang="sl-SI" dirty="0" smtClean="0">
                <a:sym typeface="Wingdings" panose="05000000000000000000" pitchFamily="2" charset="2"/>
              </a:rPr>
              <a:t>Saj ni težka, </a:t>
            </a:r>
            <a:r>
              <a:rPr lang="sl-SI" dirty="0" err="1" smtClean="0">
                <a:sym typeface="Wingdings" panose="05000000000000000000" pitchFamily="2" charset="2"/>
              </a:rPr>
              <a:t>ane</a:t>
            </a:r>
            <a:r>
              <a:rPr lang="sl-SI" dirty="0" smtClean="0">
                <a:sym typeface="Wingdings" panose="05000000000000000000" pitchFamily="2" charset="2"/>
              </a:rPr>
              <a:t> </a:t>
            </a:r>
          </a:p>
          <a:p>
            <a:endParaRPr lang="sl-SI" dirty="0">
              <a:sym typeface="Wingdings" panose="05000000000000000000" pitchFamily="2" charset="2"/>
            </a:endParaRPr>
          </a:p>
          <a:p>
            <a:r>
              <a:rPr lang="sl-SI" dirty="0" smtClean="0">
                <a:sym typeface="Wingdings" panose="05000000000000000000" pitchFamily="2" charset="2"/>
              </a:rPr>
              <a:t>Kar veselo in z dobro voljo .</a:t>
            </a:r>
          </a:p>
          <a:p>
            <a:r>
              <a:rPr lang="sl-SI" dirty="0" smtClean="0">
                <a:sym typeface="Wingdings" panose="05000000000000000000" pitchFamily="2" charset="2"/>
              </a:rPr>
              <a:t>Upam, da se kmalu vidimo v šoli in jo zapojemo skupaj.</a:t>
            </a:r>
          </a:p>
          <a:p>
            <a:endParaRPr lang="sl-SI" dirty="0" smtClean="0">
              <a:sym typeface="Wingdings" panose="05000000000000000000" pitchFamily="2" charset="2"/>
            </a:endParaRPr>
          </a:p>
          <a:p>
            <a:r>
              <a:rPr lang="sl-SI" dirty="0" smtClean="0">
                <a:sym typeface="Wingdings" panose="05000000000000000000" pitchFamily="2" charset="2"/>
              </a:rPr>
              <a:t>Pošiljam vam lep pevski pozdrav,</a:t>
            </a:r>
          </a:p>
          <a:p>
            <a:r>
              <a:rPr lang="sl-SI" dirty="0">
                <a:sym typeface="Wingdings" panose="05000000000000000000" pitchFamily="2" charset="2"/>
              </a:rPr>
              <a:t> </a:t>
            </a:r>
            <a:r>
              <a:rPr lang="sl-SI" dirty="0" smtClean="0">
                <a:sym typeface="Wingdings" panose="05000000000000000000" pitchFamily="2" charset="2"/>
              </a:rPr>
              <a:t>   u. </a:t>
            </a:r>
            <a:r>
              <a:rPr lang="sl-SI" dirty="0" err="1" smtClean="0">
                <a:sym typeface="Wingdings" panose="05000000000000000000" pitchFamily="2" charset="2"/>
              </a:rPr>
              <a:t>Lidia</a:t>
            </a:r>
            <a:r>
              <a:rPr lang="sl-SI" dirty="0" smtClean="0">
                <a:sym typeface="Wingdings" panose="05000000000000000000" pitchFamily="2" charset="2"/>
              </a:rPr>
              <a:t> </a:t>
            </a:r>
          </a:p>
          <a:p>
            <a:endParaRPr lang="sl-SI" dirty="0">
              <a:sym typeface="Wingdings" panose="05000000000000000000" pitchFamily="2" charset="2"/>
            </a:endParaRPr>
          </a:p>
          <a:p>
            <a:endParaRPr lang="sl-SI" dirty="0"/>
          </a:p>
        </p:txBody>
      </p:sp>
      <p:pic>
        <p:nvPicPr>
          <p:cNvPr id="2" name="Glas 003_s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948518" y="4894543"/>
            <a:ext cx="1210982" cy="1210982"/>
          </a:xfrm>
          <a:prstGeom prst="rect">
            <a:avLst/>
          </a:prstGeom>
        </p:spPr>
      </p:pic>
    </p:spTree>
    <p:extLst>
      <p:ext uri="{BB962C8B-B14F-4D97-AF65-F5344CB8AC3E}">
        <p14:creationId xmlns:p14="http://schemas.microsoft.com/office/powerpoint/2010/main" val="173830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0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Slika narave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54_TF03431377" id="{D2FA546E-0220-4569-9170-37566951CEE3}" vid="{A21AA980-DDD6-4CA6-81F9-4E5A4684A9D4}"/>
    </a:ext>
  </a:extLst>
</a:theme>
</file>

<file path=ppt/theme/theme2.xml><?xml version="1.0" encoding="utf-8"?>
<a:theme xmlns:a="http://schemas.openxmlformats.org/drawingml/2006/main" name="Officeova tema">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Predstavitev narave, ilustriran načrt pokrajine (širok zaslon)</Template>
  <TotalTime>298</TotalTime>
  <Words>216</Words>
  <Application>Microsoft Office PowerPoint</Application>
  <PresentationFormat>Širokozaslonsko</PresentationFormat>
  <Paragraphs>49</Paragraphs>
  <Slides>9</Slides>
  <Notes>8</Notes>
  <HiddenSlides>0</HiddenSlides>
  <MMClips>5</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9</vt:i4>
      </vt:variant>
    </vt:vector>
  </HeadingPairs>
  <TitlesOfParts>
    <vt:vector size="13" baseType="lpstr">
      <vt:lpstr>Arial</vt:lpstr>
      <vt:lpstr>Segoe Print</vt:lpstr>
      <vt:lpstr>Wingdings</vt:lpstr>
      <vt:lpstr>Slika narave 16x9</vt:lpstr>
      <vt:lpstr>PowerPointova predstavitev</vt:lpstr>
      <vt:lpstr>UMETNA GLASBA      Žabe  Josip Stritar Vinko Vodopivec </vt:lpstr>
      <vt:lpstr>NAVODILO: Tiho preberi uganko. Rešitev je:______  Gospodična zelena,  na robu bazena, je športnica prava, ki najboljše v prsnem slogu plava.</vt:lpstr>
      <vt:lpstr>  Gospodična zelena,  na robu bazena, je športnica prava, ki najboljše v prsnem slogu plava.        ŽABA</vt:lpstr>
      <vt:lpstr>PESNIK in SKLADATELJ</vt:lpstr>
      <vt:lpstr> NAVODILO: Prisluhni posnetku igralca Roka Matka, ki je prebral Župančičevo pesem Žabe. Klikni spodaj na sliko               Rega, rega, rega, rega,                vedno hujša je zadrega,                sonce že do dna nam sega,                jojmene, kaj bo iz tega!                 Kum, kum, le pogum:                slišal sem od juga šum!                 Kvak, kvak, glej oblak,                glej oblakov sivih vlak,                vedro vode nosi vsak,                kmalu bo vse polno mlak!                 Rega, rega, rega, rega,                Bog nas reši vsega zlega!                 Kum, kum, le pogum!                Kvak, kvak, glej oblak!    </vt:lpstr>
      <vt:lpstr>NAVODILO: V zvezek napiši naslov Žabe. Postani pesnik in dokončaj rime po svoje.    Rega, rega, rega, rega,     ______________________________.                Kum, kum, __________________________________________.               Kvak, kvak, __________________________________________.                  Rega, rega, rega, rega, _________________________________.                  Kum, kum, ___________________________________________.   Kvak, kvak, ___________________________________________.    </vt:lpstr>
      <vt:lpstr>       NAVODILO: Prisluhni in zapoj pesem Žabe, ki jo je uglasbil skladatelj Vinko Vodopivec.   1. Žabe svatbo so imele,                            2.   Skokica, nevesta mlada,   zbrane od sosednjih mlak,                         ženin bil je dolgokrak,   jedle, pile so in pele,                                  rajala oba sta rada,   rega, rega, reg, kvak, kvak, kvak, kvak.    Rega, rega, reg, kvak, kvak, kvak, kvak.   3.Po večerji zavrte se,                               4.   Živi ženin naš z nevesto,                 ko je bil že pozen mrak,                             glas povzdigne Krakuš svat,   rajajo, da vse se trese,                               zagrmi jih kakih dvesto,   rega, rega, reg, kvak, kvak, kvak, kvak.     rega, rega, reg, kvak, kvak, kvak, kvak.   Pesem prepiši v svoj zvezek      </vt:lpstr>
      <vt:lpstr>           https://youtu.be/1UZQr6X7PIY   https://youtu.be/cUC0SOqJeVc  https://youtu.be/mdKxKCZhgBI   https://youtu.be/uZm2ROARrw8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UMETNA GLASBA</dc:title>
  <dc:creator>Uporabnik</dc:creator>
  <cp:lastModifiedBy>Wolf</cp:lastModifiedBy>
  <cp:revision>49</cp:revision>
  <dcterms:created xsi:type="dcterms:W3CDTF">2020-05-18T09:23:34Z</dcterms:created>
  <dcterms:modified xsi:type="dcterms:W3CDTF">2021-12-13T11:52:40Z</dcterms:modified>
</cp:coreProperties>
</file>