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4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7" r:id="rId22"/>
    <p:sldId id="285" r:id="rId23"/>
    <p:sldId id="286" r:id="rId24"/>
    <p:sldId id="287" r:id="rId25"/>
    <p:sldId id="275" r:id="rId26"/>
    <p:sldId id="279" r:id="rId27"/>
    <p:sldId id="280" r:id="rId2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zdelek brez naslova" id="{E5B69F0C-3974-4BC7-B88D-C493FB5068DA}">
          <p14:sldIdLst>
            <p14:sldId id="256"/>
            <p14:sldId id="257"/>
            <p14:sldId id="283"/>
            <p14:sldId id="284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8"/>
            <p14:sldId id="277"/>
            <p14:sldId id="285"/>
            <p14:sldId id="286"/>
            <p14:sldId id="287"/>
            <p14:sldId id="275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12.10.2012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Algerian" pitchFamily="82" charset="0"/>
              </a:rPr>
              <a:t>PROSTORSKO OBLIKOVANJE</a:t>
            </a:r>
            <a:br>
              <a:rPr lang="sl-SI" dirty="0" smtClean="0">
                <a:latin typeface="Algerian" pitchFamily="82" charset="0"/>
              </a:rPr>
            </a:br>
            <a:r>
              <a:rPr lang="sl-SI" dirty="0" smtClean="0">
                <a:latin typeface="Algerian" pitchFamily="82" charset="0"/>
              </a:rPr>
              <a:t>FASADA</a:t>
            </a:r>
            <a:endParaRPr lang="sl-SI" dirty="0"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0269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3541876" cy="5309021"/>
          </a:xfrm>
        </p:spPr>
      </p:pic>
    </p:spTree>
    <p:extLst>
      <p:ext uri="{BB962C8B-B14F-4D97-AF65-F5344CB8AC3E}">
        <p14:creationId xmlns:p14="http://schemas.microsoft.com/office/powerpoint/2010/main" val="2367898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627613" cy="4970710"/>
          </a:xfrm>
        </p:spPr>
      </p:pic>
    </p:spTree>
    <p:extLst>
      <p:ext uri="{BB962C8B-B14F-4D97-AF65-F5344CB8AC3E}">
        <p14:creationId xmlns:p14="http://schemas.microsoft.com/office/powerpoint/2010/main" val="3237953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78" y="692696"/>
            <a:ext cx="4069063" cy="5433467"/>
          </a:xfrm>
        </p:spPr>
      </p:pic>
    </p:spTree>
    <p:extLst>
      <p:ext uri="{BB962C8B-B14F-4D97-AF65-F5344CB8AC3E}">
        <p14:creationId xmlns:p14="http://schemas.microsoft.com/office/powerpoint/2010/main" val="3534904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708944"/>
            <a:ext cx="6350000" cy="4216400"/>
          </a:xfrm>
        </p:spPr>
      </p:pic>
    </p:spTree>
    <p:extLst>
      <p:ext uri="{BB962C8B-B14F-4D97-AF65-F5344CB8AC3E}">
        <p14:creationId xmlns:p14="http://schemas.microsoft.com/office/powerpoint/2010/main" val="1892723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696"/>
            <a:ext cx="4388415" cy="5253285"/>
          </a:xfrm>
        </p:spPr>
      </p:pic>
    </p:spTree>
    <p:extLst>
      <p:ext uri="{BB962C8B-B14F-4D97-AF65-F5344CB8AC3E}">
        <p14:creationId xmlns:p14="http://schemas.microsoft.com/office/powerpoint/2010/main" val="3616708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50049" cy="5361459"/>
          </a:xfrm>
        </p:spPr>
      </p:pic>
    </p:spTree>
    <p:extLst>
      <p:ext uri="{BB962C8B-B14F-4D97-AF65-F5344CB8AC3E}">
        <p14:creationId xmlns:p14="http://schemas.microsoft.com/office/powerpoint/2010/main" val="2013147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483085" cy="4862314"/>
          </a:xfrm>
        </p:spPr>
      </p:pic>
    </p:spTree>
    <p:extLst>
      <p:ext uri="{BB962C8B-B14F-4D97-AF65-F5344CB8AC3E}">
        <p14:creationId xmlns:p14="http://schemas.microsoft.com/office/powerpoint/2010/main" val="4256243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4291124" cy="5721499"/>
          </a:xfrm>
        </p:spPr>
      </p:pic>
    </p:spTree>
    <p:extLst>
      <p:ext uri="{BB962C8B-B14F-4D97-AF65-F5344CB8AC3E}">
        <p14:creationId xmlns:p14="http://schemas.microsoft.com/office/powerpoint/2010/main" val="2299869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407725" cy="4391961"/>
          </a:xfrm>
        </p:spPr>
      </p:pic>
    </p:spTree>
    <p:extLst>
      <p:ext uri="{BB962C8B-B14F-4D97-AF65-F5344CB8AC3E}">
        <p14:creationId xmlns:p14="http://schemas.microsoft.com/office/powerpoint/2010/main" val="1571437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32657"/>
            <a:ext cx="7643192" cy="29523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l-SI" dirty="0" smtClean="0">
                <a:latin typeface="AR CHRISTY" pitchFamily="2" charset="0"/>
              </a:rPr>
              <a:t>ARHITEKTURA</a:t>
            </a:r>
          </a:p>
          <a:p>
            <a:pPr marL="0" indent="0" algn="ctr">
              <a:buNone/>
            </a:pPr>
            <a:r>
              <a:rPr lang="sl-SI" dirty="0" smtClean="0">
                <a:latin typeface="AR CHRISTY" pitchFamily="2" charset="0"/>
              </a:rPr>
              <a:t>NOTRANJI PROSTOR IN LUPINA</a:t>
            </a:r>
          </a:p>
          <a:p>
            <a:pPr marL="0" indent="0" algn="ctr">
              <a:buNone/>
            </a:pPr>
            <a:r>
              <a:rPr lang="sl-SI" dirty="0" smtClean="0">
                <a:latin typeface="AR CHRISTY" pitchFamily="2" charset="0"/>
              </a:rPr>
              <a:t>LUPINA-FASADA-PROČELJE</a:t>
            </a:r>
          </a:p>
          <a:p>
            <a:pPr marL="0" indent="0" algn="ctr">
              <a:buNone/>
            </a:pPr>
            <a:endParaRPr lang="sl-SI" dirty="0">
              <a:latin typeface="AR CHRISTY" pitchFamily="2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AR CHRISTY" pitchFamily="2" charset="0"/>
              </a:rPr>
              <a:t>FASADA;VRATA,OKENSKE ODPRTINE,PODNOŽJE ZGRADBE,STREHA,IZZIDKI,NADZIDKI</a:t>
            </a:r>
          </a:p>
          <a:p>
            <a:pPr marL="0" indent="0" algn="ctr">
              <a:buNone/>
            </a:pPr>
            <a:endParaRPr lang="sl-SI" dirty="0" smtClean="0">
              <a:latin typeface="AR CHRISTY" pitchFamily="2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AR CHRISTY" pitchFamily="2" charset="0"/>
              </a:rPr>
              <a:t>MATERIALI-NARAVNI,UMETNI</a:t>
            </a:r>
            <a:endParaRPr lang="sl-SI" dirty="0">
              <a:latin typeface="AR CHRISTY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13" y="3284984"/>
            <a:ext cx="435161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8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15784"/>
              </p:ext>
            </p:extLst>
          </p:nvPr>
        </p:nvGraphicFramePr>
        <p:xfrm>
          <a:off x="2555776" y="476672"/>
          <a:ext cx="3971990" cy="505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4" imgW="5901230" imgH="7509870" progId="Word.Document.12">
                  <p:embed/>
                </p:oleObj>
              </mc:Choice>
              <mc:Fallback>
                <p:oleObj name="Document" r:id="rId4" imgW="5901230" imgH="75098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476672"/>
                        <a:ext cx="3971990" cy="5056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653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>
                <a:latin typeface="AR CHRISTY" pitchFamily="2" charset="0"/>
              </a:rPr>
              <a:t>KAKŠNE MATERIALE ZA FASADO POZNAMO?</a:t>
            </a:r>
          </a:p>
          <a:p>
            <a:pPr marL="0" indent="0" algn="ctr">
              <a:buNone/>
            </a:pPr>
            <a:endParaRPr lang="sl-SI" dirty="0">
              <a:latin typeface="AR CHRISTY" pitchFamily="2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AR CHRISTY" pitchFamily="2" charset="0"/>
              </a:rPr>
              <a:t>V KATERI DVE SKUPINI JIH LAHKO RAZDELIMO?</a:t>
            </a:r>
            <a:endParaRPr lang="sl-SI" dirty="0">
              <a:latin typeface="AR CHRIST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62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latin typeface="AR CHRISTY" pitchFamily="2" charset="0"/>
              </a:rPr>
              <a:t>POZNAMO NASLEDNJE MATERIALE</a:t>
            </a:r>
            <a:r>
              <a:rPr lang="sl-SI" dirty="0" smtClean="0"/>
              <a:t>;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NARAVNE                       IN                         UMETNE</a:t>
            </a:r>
            <a:endParaRPr lang="sl-SI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20175"/>
            <a:ext cx="1828800" cy="18531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3552056" cy="22200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19715"/>
            <a:ext cx="2448272" cy="17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46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RIŠE NAČRTE ZA ARHITEKTURO?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3250198" cy="4339183"/>
          </a:xfrm>
        </p:spPr>
      </p:pic>
    </p:spTree>
    <p:extLst>
      <p:ext uri="{BB962C8B-B14F-4D97-AF65-F5344CB8AC3E}">
        <p14:creationId xmlns:p14="http://schemas.microsoft.com/office/powerpoint/2010/main" val="3272253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 CHRISTY" pitchFamily="2" charset="0"/>
              </a:rPr>
              <a:t>ARHITEKT</a:t>
            </a:r>
          </a:p>
          <a:p>
            <a:r>
              <a:rPr lang="sl-SI" sz="6600" dirty="0" smtClean="0">
                <a:latin typeface="AR CHRISTY" pitchFamily="2" charset="0"/>
              </a:rPr>
              <a:t>KDO JE NAJVEČJI SLOVENSKI ARHITEKT?</a:t>
            </a:r>
            <a:endParaRPr lang="sl-SI" sz="6600" dirty="0">
              <a:latin typeface="AR CHRIST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03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Plečnikov načrt</a:t>
            </a:r>
            <a:endParaRPr lang="sl-SI" sz="3200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013711" cy="4675807"/>
          </a:xfrm>
        </p:spPr>
      </p:pic>
    </p:spTree>
    <p:extLst>
      <p:ext uri="{BB962C8B-B14F-4D97-AF65-F5344CB8AC3E}">
        <p14:creationId xmlns:p14="http://schemas.microsoft.com/office/powerpoint/2010/main" val="3962567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z="3600" dirty="0" smtClean="0">
                <a:latin typeface="Algerian" pitchFamily="82" charset="0"/>
              </a:rPr>
              <a:t>Kaj fasada,ki jo izdelamo,lahko vse vsebuje</a:t>
            </a:r>
            <a:endParaRPr lang="sl-SI" sz="3600" dirty="0"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13732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>
                <a:latin typeface="Aparajita" pitchFamily="34" charset="0"/>
                <a:cs typeface="Aparajita" pitchFamily="34" charset="0"/>
              </a:rPr>
              <a:t>VRATA,OKNA,STEBRE Z MOŽNOSTJO KIPARSKE(RELIEFNE)DEKORACIJE,DEL STREHE,MOŽNOST IZZIDKOV ALI DOZIDKOV(BALKON,STOPNICE),VZNOŽJE STAVBE,DODATKI PO LASTNI ZAMISLI</a:t>
            </a:r>
            <a:endParaRPr lang="sl-SI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83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003232" cy="5145435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>
                <a:latin typeface="Corbel" pitchFamily="34" charset="0"/>
              </a:rPr>
              <a:t>Na format risalnega lista narišemo lastno zamisel fasade</a:t>
            </a:r>
          </a:p>
          <a:p>
            <a:r>
              <a:rPr lang="sl-SI" dirty="0" smtClean="0">
                <a:latin typeface="Corbel" pitchFamily="34" charset="0"/>
              </a:rPr>
              <a:t>Rišemo lahko direktno na karton ali risalni list,ki ga kasneje prilepimo na karton</a:t>
            </a:r>
          </a:p>
          <a:p>
            <a:r>
              <a:rPr lang="sl-SI" dirty="0" smtClean="0">
                <a:latin typeface="Corbel" pitchFamily="34" charset="0"/>
              </a:rPr>
              <a:t>Odprtine fasade(okna,vrata)zarežemo z </a:t>
            </a:r>
            <a:r>
              <a:rPr lang="sl-SI" dirty="0" err="1" smtClean="0">
                <a:latin typeface="Corbel" pitchFamily="34" charset="0"/>
              </a:rPr>
              <a:t>olfa</a:t>
            </a:r>
            <a:r>
              <a:rPr lang="sl-SI" dirty="0" smtClean="0">
                <a:latin typeface="Corbel" pitchFamily="34" charset="0"/>
              </a:rPr>
              <a:t> nožem tako,da se odpirajo</a:t>
            </a:r>
          </a:p>
          <a:p>
            <a:r>
              <a:rPr lang="sl-SI" dirty="0" smtClean="0">
                <a:latin typeface="Corbel" pitchFamily="34" charset="0"/>
              </a:rPr>
              <a:t>Izdelek barvamo s tempero ali oblepimo s kolažem(možnost kombiniranja)</a:t>
            </a:r>
          </a:p>
          <a:p>
            <a:r>
              <a:rPr lang="sl-SI" dirty="0" smtClean="0">
                <a:latin typeface="Corbel" pitchFamily="34" charset="0"/>
              </a:rPr>
              <a:t>Za popestritev lahko uporabimo tudi druge odpadne materiale(</a:t>
            </a:r>
            <a:r>
              <a:rPr lang="sl-SI" dirty="0" err="1" smtClean="0">
                <a:latin typeface="Corbel" pitchFamily="34" charset="0"/>
              </a:rPr>
              <a:t>np.folijo</a:t>
            </a:r>
            <a:r>
              <a:rPr lang="sl-SI" dirty="0" smtClean="0">
                <a:latin typeface="Corbel" pitchFamily="34" charset="0"/>
              </a:rPr>
              <a:t>,furnir,smirkov papir,blago,itd)</a:t>
            </a:r>
          </a:p>
          <a:p>
            <a:r>
              <a:rPr lang="sl-SI" dirty="0" smtClean="0">
                <a:latin typeface="Corbel" pitchFamily="34" charset="0"/>
              </a:rPr>
              <a:t>Dodatke,kot so stebri in kiparsko okrasje,lahko izdelamo iz plastelina</a:t>
            </a:r>
            <a:endParaRPr lang="sl-SI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88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KRITERIJI VREDNOTENJA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IZVIRNA,ZANIMIVA,RAZGIBANA ZAMISEL</a:t>
            </a:r>
          </a:p>
          <a:p>
            <a:r>
              <a:rPr lang="sl-SI" dirty="0" smtClean="0"/>
              <a:t>UPOŠTEVANJE ČIMVEČIH ELEMENTOV FASADE,KI SMO JIH OMENILI</a:t>
            </a:r>
          </a:p>
          <a:p>
            <a:r>
              <a:rPr lang="sl-SI" dirty="0" smtClean="0"/>
              <a:t>VLOŽEN TRUD,NATANČNOST</a:t>
            </a:r>
          </a:p>
          <a:p>
            <a:r>
              <a:rPr lang="sl-SI" dirty="0" smtClean="0"/>
              <a:t>ZMOŽNOST BESEDNEGA OPISOVANJA ARHITEKTURNEGA IZDELKA S POJMI,KI SMO JIH SPOZNALI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7950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AR CHRISTY" pitchFamily="2" charset="0"/>
              </a:rPr>
              <a:t>V KAJ JE ZAVITA NOTRANJOST HIŠE?KAJ OBDAJA NOTRANJI PROSTOR?</a:t>
            </a:r>
          </a:p>
          <a:p>
            <a:pPr marL="0" indent="0">
              <a:buNone/>
            </a:pPr>
            <a:endParaRPr lang="sl-SI" dirty="0">
              <a:latin typeface="AR CHRISTY" pitchFamily="2" charset="0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2808312" cy="21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01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 CHRISTY" pitchFamily="2" charset="0"/>
              </a:rPr>
              <a:t>NOTRANJI PROSTOR OBDAJA</a:t>
            </a:r>
            <a:endParaRPr lang="sl-SI" dirty="0">
              <a:latin typeface="AR CHRISTY" pitchFamily="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AR CHRISTY" pitchFamily="2" charset="0"/>
              </a:rPr>
              <a:t>LUPINA STAVBE-FASADA-PROČELJE</a:t>
            </a:r>
          </a:p>
          <a:p>
            <a:pPr marL="0" indent="0">
              <a:buNone/>
            </a:pPr>
            <a:endParaRPr lang="sl-SI" dirty="0">
              <a:latin typeface="AR CHRISTY" pitchFamily="2" charset="0"/>
            </a:endParaRPr>
          </a:p>
          <a:p>
            <a:pPr marL="0" indent="0">
              <a:buNone/>
            </a:pPr>
            <a:r>
              <a:rPr lang="sl-SI" dirty="0" smtClean="0">
                <a:latin typeface="AR CHRISTY" pitchFamily="2" charset="0"/>
              </a:rPr>
              <a:t>KAJ VSE FASADA VSEBUJE?</a:t>
            </a:r>
          </a:p>
          <a:p>
            <a:pPr marL="0" indent="0">
              <a:buNone/>
            </a:pPr>
            <a:endParaRPr lang="sl-SI" dirty="0">
              <a:latin typeface="AR CHRISTY" pitchFamily="2" charset="0"/>
            </a:endParaRPr>
          </a:p>
          <a:p>
            <a:pPr marL="0" indent="0">
              <a:buNone/>
            </a:pPr>
            <a:r>
              <a:rPr lang="sl-SI" dirty="0" smtClean="0">
                <a:latin typeface="AR CHRISTY" pitchFamily="2" charset="0"/>
              </a:rPr>
              <a:t>OPAZUJMO IN SI SKUŠAJMO ZAPOMNITI</a:t>
            </a:r>
            <a:endParaRPr lang="sl-SI" dirty="0">
              <a:latin typeface="AR CHRIST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22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521304" cy="5088632"/>
          </a:xfrm>
        </p:spPr>
      </p:pic>
    </p:spTree>
    <p:extLst>
      <p:ext uri="{BB962C8B-B14F-4D97-AF65-F5344CB8AC3E}">
        <p14:creationId xmlns:p14="http://schemas.microsoft.com/office/powerpoint/2010/main" val="4257200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476999" cy="4861173"/>
          </a:xfrm>
        </p:spPr>
      </p:pic>
    </p:spTree>
    <p:extLst>
      <p:ext uri="{BB962C8B-B14F-4D97-AF65-F5344CB8AC3E}">
        <p14:creationId xmlns:p14="http://schemas.microsoft.com/office/powerpoint/2010/main" val="2725828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419876" cy="5179690"/>
          </a:xfrm>
        </p:spPr>
      </p:pic>
    </p:spTree>
    <p:extLst>
      <p:ext uri="{BB962C8B-B14F-4D97-AF65-F5344CB8AC3E}">
        <p14:creationId xmlns:p14="http://schemas.microsoft.com/office/powerpoint/2010/main" val="2945721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320532" cy="4740399"/>
          </a:xfrm>
        </p:spPr>
      </p:pic>
    </p:spTree>
    <p:extLst>
      <p:ext uri="{BB962C8B-B14F-4D97-AF65-F5344CB8AC3E}">
        <p14:creationId xmlns:p14="http://schemas.microsoft.com/office/powerpoint/2010/main" val="351874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822932" cy="5217443"/>
          </a:xfrm>
        </p:spPr>
      </p:pic>
    </p:spTree>
    <p:extLst>
      <p:ext uri="{BB962C8B-B14F-4D97-AF65-F5344CB8AC3E}">
        <p14:creationId xmlns:p14="http://schemas.microsoft.com/office/powerpoint/2010/main" val="2826194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174</Words>
  <Application>Microsoft Office PowerPoint</Application>
  <PresentationFormat>Diaprojekcija na zaslonu (4:3)</PresentationFormat>
  <Paragraphs>40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29" baseType="lpstr">
      <vt:lpstr>Potovanje</vt:lpstr>
      <vt:lpstr>Document</vt:lpstr>
      <vt:lpstr>PROSTORSKO OBLIKOVANJE FASADA</vt:lpstr>
      <vt:lpstr>PowerPointova predstavitev</vt:lpstr>
      <vt:lpstr>PowerPointova predstavitev</vt:lpstr>
      <vt:lpstr>NOTRANJI PROSTOR OBDAJA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POZNAMO NASLEDNJE MATERIALE;</vt:lpstr>
      <vt:lpstr>KDO RIŠE NAČRTE ZA ARHITEKTURO?</vt:lpstr>
      <vt:lpstr>PowerPointova predstavitev</vt:lpstr>
      <vt:lpstr>Plečnikov načrt</vt:lpstr>
      <vt:lpstr>Kaj fasada,ki jo izdelamo,lahko vse vsebuje</vt:lpstr>
      <vt:lpstr>PowerPointova predstavitev</vt:lpstr>
      <vt:lpstr>KRITERIJI VREDNOTENJA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ARHITEKTURA   FASADA</dc:title>
  <dc:creator>anka</dc:creator>
  <cp:lastModifiedBy>anka</cp:lastModifiedBy>
  <cp:revision>37</cp:revision>
  <dcterms:created xsi:type="dcterms:W3CDTF">2012-09-05T07:04:26Z</dcterms:created>
  <dcterms:modified xsi:type="dcterms:W3CDTF">2012-10-12T18:10:04Z</dcterms:modified>
</cp:coreProperties>
</file>